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2"/>
  </p:notesMasterIdLst>
  <p:sldIdLst>
    <p:sldId id="256" r:id="rId2"/>
    <p:sldId id="258" r:id="rId3"/>
    <p:sldId id="259" r:id="rId4"/>
    <p:sldId id="260" r:id="rId5"/>
    <p:sldId id="261" r:id="rId6"/>
    <p:sldId id="262" r:id="rId7"/>
    <p:sldId id="263" r:id="rId8"/>
    <p:sldId id="264" r:id="rId9"/>
    <p:sldId id="266" r:id="rId10"/>
    <p:sldId id="265" r:id="rId11"/>
  </p:sldIdLst>
  <p:sldSz cx="9144000" cy="5143500" type="screen16x9"/>
  <p:notesSz cx="6858000" cy="9144000"/>
  <p:embeddedFontLst>
    <p:embeddedFont>
      <p:font typeface="Oswald" panose="00000500000000000000" pitchFamily="2" charset="0"/>
      <p:regular r:id="rId13"/>
      <p:bold r:id="rId14"/>
    </p:embeddedFont>
    <p:embeddedFont>
      <p:font typeface="Raleway"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93be0b746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93be0b746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8c1997cbfd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8c1997cbfd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2c0ccf048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2c0ccf048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c0ccf048e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c0ccf048e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2c0ccf048ea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2c0ccf048ea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887750" y="948175"/>
            <a:ext cx="53685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861875" y="3193650"/>
            <a:ext cx="34203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lumns">
  <p:cSld name="TITLE_AND_TWO_COLUMNS_1">
    <p:spTree>
      <p:nvGrpSpPr>
        <p:cNvPr id="1" name="Shape 41"/>
        <p:cNvGrpSpPr/>
        <p:nvPr/>
      </p:nvGrpSpPr>
      <p:grpSpPr>
        <a:xfrm>
          <a:off x="0" y="0"/>
          <a:ext cx="0" cy="0"/>
          <a:chOff x="0" y="0"/>
          <a:chExt cx="0" cy="0"/>
        </a:xfrm>
      </p:grpSpPr>
      <p:sp>
        <p:nvSpPr>
          <p:cNvPr id="42" name="Google Shape;42;p14"/>
          <p:cNvSpPr/>
          <p:nvPr/>
        </p:nvSpPr>
        <p:spPr>
          <a:xfrm>
            <a:off x="4564625" y="9500"/>
            <a:ext cx="4579500" cy="5143500"/>
          </a:xfrm>
          <a:prstGeom prst="rect">
            <a:avLst/>
          </a:prstGeom>
          <a:gradFill>
            <a:gsLst>
              <a:gs pos="0">
                <a:srgbClr val="20124D"/>
              </a:gs>
              <a:gs pos="58999">
                <a:srgbClr val="855673"/>
              </a:gs>
              <a:gs pos="100000">
                <a:srgbClr val="EA9999"/>
              </a:gs>
            </a:gsLst>
            <a:lin ang="2700006" scaled="0"/>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4"/>
          <p:cNvSpPr/>
          <p:nvPr/>
        </p:nvSpPr>
        <p:spPr>
          <a:xfrm>
            <a:off x="-14875" y="9500"/>
            <a:ext cx="4579500" cy="51435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4"/>
          <p:cNvSpPr txBox="1">
            <a:spLocks noGrp="1"/>
          </p:cNvSpPr>
          <p:nvPr>
            <p:ph type="title"/>
          </p:nvPr>
        </p:nvSpPr>
        <p:spPr>
          <a:xfrm>
            <a:off x="5011588" y="20526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 name="Google Shape;45;p14"/>
          <p:cNvSpPr txBox="1">
            <a:spLocks noGrp="1"/>
          </p:cNvSpPr>
          <p:nvPr>
            <p:ph type="body" idx="1"/>
          </p:nvPr>
        </p:nvSpPr>
        <p:spPr>
          <a:xfrm>
            <a:off x="5011592" y="25872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6" name="Google Shape;46;p14"/>
          <p:cNvSpPr txBox="1">
            <a:spLocks noGrp="1"/>
          </p:cNvSpPr>
          <p:nvPr>
            <p:ph type="body" idx="2"/>
          </p:nvPr>
        </p:nvSpPr>
        <p:spPr>
          <a:xfrm>
            <a:off x="2295767" y="25872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7" name="Google Shape;47;p14"/>
          <p:cNvSpPr txBox="1">
            <a:spLocks noGrp="1"/>
          </p:cNvSpPr>
          <p:nvPr>
            <p:ph type="title" idx="3"/>
          </p:nvPr>
        </p:nvSpPr>
        <p:spPr>
          <a:xfrm>
            <a:off x="2295763" y="20526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our columns">
  <p:cSld name="CUSTOM_1">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0" name="Google Shape;50;p15"/>
          <p:cNvSpPr txBox="1">
            <a:spLocks noGrp="1"/>
          </p:cNvSpPr>
          <p:nvPr>
            <p:ph type="title" idx="2" hasCustomPrompt="1"/>
          </p:nvPr>
        </p:nvSpPr>
        <p:spPr>
          <a:xfrm>
            <a:off x="13644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51" name="Google Shape;51;p15"/>
          <p:cNvSpPr txBox="1">
            <a:spLocks noGrp="1"/>
          </p:cNvSpPr>
          <p:nvPr>
            <p:ph type="title" idx="3" hasCustomPrompt="1"/>
          </p:nvPr>
        </p:nvSpPr>
        <p:spPr>
          <a:xfrm>
            <a:off x="31719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52" name="Google Shape;52;p15"/>
          <p:cNvSpPr txBox="1">
            <a:spLocks noGrp="1"/>
          </p:cNvSpPr>
          <p:nvPr>
            <p:ph type="title" idx="4" hasCustomPrompt="1"/>
          </p:nvPr>
        </p:nvSpPr>
        <p:spPr>
          <a:xfrm>
            <a:off x="49794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53" name="Google Shape;53;p15"/>
          <p:cNvSpPr txBox="1">
            <a:spLocks noGrp="1"/>
          </p:cNvSpPr>
          <p:nvPr>
            <p:ph type="title" idx="5" hasCustomPrompt="1"/>
          </p:nvPr>
        </p:nvSpPr>
        <p:spPr>
          <a:xfrm>
            <a:off x="67869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54" name="Google Shape;54;p15"/>
          <p:cNvSpPr txBox="1">
            <a:spLocks noGrp="1"/>
          </p:cNvSpPr>
          <p:nvPr>
            <p:ph type="subTitle" idx="1"/>
          </p:nvPr>
        </p:nvSpPr>
        <p:spPr>
          <a:xfrm>
            <a:off x="1299875"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 name="Google Shape;55;p15"/>
          <p:cNvSpPr txBox="1">
            <a:spLocks noGrp="1"/>
          </p:cNvSpPr>
          <p:nvPr>
            <p:ph type="subTitle" idx="6"/>
          </p:nvPr>
        </p:nvSpPr>
        <p:spPr>
          <a:xfrm>
            <a:off x="3107300"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 name="Google Shape;56;p15"/>
          <p:cNvSpPr txBox="1">
            <a:spLocks noGrp="1"/>
          </p:cNvSpPr>
          <p:nvPr>
            <p:ph type="subTitle" idx="7"/>
          </p:nvPr>
        </p:nvSpPr>
        <p:spPr>
          <a:xfrm>
            <a:off x="4914800"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 name="Google Shape;57;p15"/>
          <p:cNvSpPr txBox="1">
            <a:spLocks noGrp="1"/>
          </p:cNvSpPr>
          <p:nvPr>
            <p:ph type="subTitle" idx="8"/>
          </p:nvPr>
        </p:nvSpPr>
        <p:spPr>
          <a:xfrm>
            <a:off x="6722300"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 name="Google Shape;58;p15"/>
          <p:cNvSpPr txBox="1">
            <a:spLocks noGrp="1"/>
          </p:cNvSpPr>
          <p:nvPr>
            <p:ph type="subTitle" idx="9"/>
          </p:nvPr>
        </p:nvSpPr>
        <p:spPr>
          <a:xfrm>
            <a:off x="1193900"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 name="Google Shape;59;p15"/>
          <p:cNvSpPr txBox="1">
            <a:spLocks noGrp="1"/>
          </p:cNvSpPr>
          <p:nvPr>
            <p:ph type="subTitle" idx="13"/>
          </p:nvPr>
        </p:nvSpPr>
        <p:spPr>
          <a:xfrm>
            <a:off x="3001397"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 name="Google Shape;60;p15"/>
          <p:cNvSpPr txBox="1">
            <a:spLocks noGrp="1"/>
          </p:cNvSpPr>
          <p:nvPr>
            <p:ph type="subTitle" idx="14"/>
          </p:nvPr>
        </p:nvSpPr>
        <p:spPr>
          <a:xfrm>
            <a:off x="4808895"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 name="Google Shape;61;p15"/>
          <p:cNvSpPr txBox="1">
            <a:spLocks noGrp="1"/>
          </p:cNvSpPr>
          <p:nvPr>
            <p:ph type="subTitle" idx="15"/>
          </p:nvPr>
        </p:nvSpPr>
        <p:spPr>
          <a:xfrm>
            <a:off x="6616392"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p:cSld name="CUSTOM_5">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6"/>
          <p:cNvSpPr txBox="1">
            <a:spLocks noGrp="1"/>
          </p:cNvSpPr>
          <p:nvPr>
            <p:ph type="subTitle" idx="1"/>
          </p:nvPr>
        </p:nvSpPr>
        <p:spPr>
          <a:xfrm>
            <a:off x="719600" y="2358725"/>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65" name="Google Shape;65;p16"/>
          <p:cNvSpPr txBox="1">
            <a:spLocks noGrp="1"/>
          </p:cNvSpPr>
          <p:nvPr>
            <p:ph type="subTitle" idx="2"/>
          </p:nvPr>
        </p:nvSpPr>
        <p:spPr>
          <a:xfrm>
            <a:off x="720100" y="26586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 name="Google Shape;66;p16"/>
          <p:cNvSpPr txBox="1">
            <a:spLocks noGrp="1"/>
          </p:cNvSpPr>
          <p:nvPr>
            <p:ph type="subTitle" idx="3"/>
          </p:nvPr>
        </p:nvSpPr>
        <p:spPr>
          <a:xfrm>
            <a:off x="3413500" y="23587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67" name="Google Shape;67;p16"/>
          <p:cNvSpPr txBox="1">
            <a:spLocks noGrp="1"/>
          </p:cNvSpPr>
          <p:nvPr>
            <p:ph type="subTitle" idx="4"/>
          </p:nvPr>
        </p:nvSpPr>
        <p:spPr>
          <a:xfrm>
            <a:off x="3413738" y="26586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 name="Google Shape;68;p16"/>
          <p:cNvSpPr txBox="1">
            <a:spLocks noGrp="1"/>
          </p:cNvSpPr>
          <p:nvPr>
            <p:ph type="subTitle" idx="5"/>
          </p:nvPr>
        </p:nvSpPr>
        <p:spPr>
          <a:xfrm>
            <a:off x="6107050" y="23587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69" name="Google Shape;69;p16"/>
          <p:cNvSpPr txBox="1">
            <a:spLocks noGrp="1"/>
          </p:cNvSpPr>
          <p:nvPr>
            <p:ph type="subTitle" idx="6"/>
          </p:nvPr>
        </p:nvSpPr>
        <p:spPr>
          <a:xfrm>
            <a:off x="6107100" y="26586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1">
  <p:cSld name="CUSTOM_5_2">
    <p:spTree>
      <p:nvGrpSpPr>
        <p:cNvPr id="1" name="Shape 70"/>
        <p:cNvGrpSpPr/>
        <p:nvPr/>
      </p:nvGrpSpPr>
      <p:grpSpPr>
        <a:xfrm>
          <a:off x="0" y="0"/>
          <a:ext cx="0" cy="0"/>
          <a:chOff x="0" y="0"/>
          <a:chExt cx="0" cy="0"/>
        </a:xfrm>
      </p:grpSpPr>
      <p:sp>
        <p:nvSpPr>
          <p:cNvPr id="71" name="Google Shape;71;p1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7"/>
          <p:cNvSpPr txBox="1">
            <a:spLocks noGrp="1"/>
          </p:cNvSpPr>
          <p:nvPr>
            <p:ph type="subTitle" idx="1"/>
          </p:nvPr>
        </p:nvSpPr>
        <p:spPr>
          <a:xfrm>
            <a:off x="719950" y="2669525"/>
            <a:ext cx="1282200" cy="127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 name="Google Shape;73;p17"/>
          <p:cNvSpPr txBox="1">
            <a:spLocks noGrp="1"/>
          </p:cNvSpPr>
          <p:nvPr>
            <p:ph type="subTitle" idx="2"/>
          </p:nvPr>
        </p:nvSpPr>
        <p:spPr>
          <a:xfrm>
            <a:off x="3930887" y="3321400"/>
            <a:ext cx="1282200" cy="12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4" name="Google Shape;74;p17"/>
          <p:cNvSpPr txBox="1">
            <a:spLocks noGrp="1"/>
          </p:cNvSpPr>
          <p:nvPr>
            <p:ph type="subTitle" idx="3"/>
          </p:nvPr>
        </p:nvSpPr>
        <p:spPr>
          <a:xfrm>
            <a:off x="7141800" y="2669525"/>
            <a:ext cx="1282200" cy="12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17"/>
          <p:cNvSpPr txBox="1">
            <a:spLocks noGrp="1"/>
          </p:cNvSpPr>
          <p:nvPr>
            <p:ph type="subTitle" idx="4"/>
          </p:nvPr>
        </p:nvSpPr>
        <p:spPr>
          <a:xfrm>
            <a:off x="719950" y="2356025"/>
            <a:ext cx="1282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latin typeface="Oswald"/>
                <a:ea typeface="Oswald"/>
                <a:cs typeface="Oswald"/>
                <a:sym typeface="Oswald"/>
              </a:defRPr>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76" name="Google Shape;76;p17"/>
          <p:cNvSpPr txBox="1">
            <a:spLocks noGrp="1"/>
          </p:cNvSpPr>
          <p:nvPr>
            <p:ph type="subTitle" idx="5"/>
          </p:nvPr>
        </p:nvSpPr>
        <p:spPr>
          <a:xfrm>
            <a:off x="7141800" y="2356025"/>
            <a:ext cx="1282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7" name="Google Shape;77;p17"/>
          <p:cNvSpPr txBox="1">
            <a:spLocks noGrp="1"/>
          </p:cNvSpPr>
          <p:nvPr>
            <p:ph type="subTitle" idx="6"/>
          </p:nvPr>
        </p:nvSpPr>
        <p:spPr>
          <a:xfrm>
            <a:off x="3930875" y="2995100"/>
            <a:ext cx="1282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our columns 2">
  <p:cSld name="CUSTOM_5_1">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 name="Google Shape;80;p18"/>
          <p:cNvSpPr txBox="1">
            <a:spLocks noGrp="1"/>
          </p:cNvSpPr>
          <p:nvPr>
            <p:ph type="subTitle" idx="1"/>
          </p:nvPr>
        </p:nvSpPr>
        <p:spPr>
          <a:xfrm>
            <a:off x="2223250" y="1466400"/>
            <a:ext cx="16827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81" name="Google Shape;81;p18"/>
          <p:cNvSpPr txBox="1">
            <a:spLocks noGrp="1"/>
          </p:cNvSpPr>
          <p:nvPr>
            <p:ph type="subTitle" idx="2"/>
          </p:nvPr>
        </p:nvSpPr>
        <p:spPr>
          <a:xfrm>
            <a:off x="1798550" y="1842500"/>
            <a:ext cx="2107500" cy="812100"/>
          </a:xfrm>
          <a:prstGeom prst="rect">
            <a:avLst/>
          </a:prstGeom>
        </p:spPr>
        <p:txBody>
          <a:bodyPr spcFirstLastPara="1" wrap="square" lIns="91425" tIns="91425" rIns="91425" bIns="91425" anchor="t" anchorCtr="0">
            <a:noAutofit/>
          </a:bodyPr>
          <a:lstStyle>
            <a:lvl1pPr marR="32004"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8"/>
          <p:cNvSpPr txBox="1">
            <a:spLocks noGrp="1"/>
          </p:cNvSpPr>
          <p:nvPr>
            <p:ph type="subTitle" idx="3"/>
          </p:nvPr>
        </p:nvSpPr>
        <p:spPr>
          <a:xfrm>
            <a:off x="2223594" y="2790025"/>
            <a:ext cx="16824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83" name="Google Shape;83;p18"/>
          <p:cNvSpPr txBox="1">
            <a:spLocks noGrp="1"/>
          </p:cNvSpPr>
          <p:nvPr>
            <p:ph type="subTitle" idx="4"/>
          </p:nvPr>
        </p:nvSpPr>
        <p:spPr>
          <a:xfrm>
            <a:off x="1798574" y="3166125"/>
            <a:ext cx="2107500" cy="812100"/>
          </a:xfrm>
          <a:prstGeom prst="rect">
            <a:avLst/>
          </a:prstGeom>
        </p:spPr>
        <p:txBody>
          <a:bodyPr spcFirstLastPara="1" wrap="square" lIns="91425" tIns="91425" rIns="91425" bIns="91425" anchor="t" anchorCtr="0">
            <a:noAutofit/>
          </a:bodyPr>
          <a:lstStyle>
            <a:lvl1pPr marR="40812"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8"/>
          <p:cNvSpPr txBox="1">
            <a:spLocks noGrp="1"/>
          </p:cNvSpPr>
          <p:nvPr>
            <p:ph type="subTitle" idx="5"/>
          </p:nvPr>
        </p:nvSpPr>
        <p:spPr>
          <a:xfrm>
            <a:off x="5237913" y="2790025"/>
            <a:ext cx="16824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85" name="Google Shape;85;p18"/>
          <p:cNvSpPr txBox="1">
            <a:spLocks noGrp="1"/>
          </p:cNvSpPr>
          <p:nvPr>
            <p:ph type="subTitle" idx="6"/>
          </p:nvPr>
        </p:nvSpPr>
        <p:spPr>
          <a:xfrm>
            <a:off x="5237975" y="3166125"/>
            <a:ext cx="2107500" cy="812100"/>
          </a:xfrm>
          <a:prstGeom prst="rect">
            <a:avLst/>
          </a:prstGeom>
        </p:spPr>
        <p:txBody>
          <a:bodyPr spcFirstLastPara="1" wrap="square" lIns="91425" tIns="91425" rIns="91425" bIns="91425" anchor="t" anchorCtr="0">
            <a:noAutofit/>
          </a:bodyPr>
          <a:lstStyle>
            <a:lvl1pPr marR="0"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8"/>
          <p:cNvSpPr txBox="1">
            <a:spLocks noGrp="1"/>
          </p:cNvSpPr>
          <p:nvPr>
            <p:ph type="subTitle" idx="7"/>
          </p:nvPr>
        </p:nvSpPr>
        <p:spPr>
          <a:xfrm>
            <a:off x="5237957" y="1466400"/>
            <a:ext cx="16824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87" name="Google Shape;87;p18"/>
          <p:cNvSpPr txBox="1">
            <a:spLocks noGrp="1"/>
          </p:cNvSpPr>
          <p:nvPr>
            <p:ph type="subTitle" idx="8"/>
          </p:nvPr>
        </p:nvSpPr>
        <p:spPr>
          <a:xfrm>
            <a:off x="5238026" y="1842500"/>
            <a:ext cx="2107500" cy="812100"/>
          </a:xfrm>
          <a:prstGeom prst="rect">
            <a:avLst/>
          </a:prstGeom>
        </p:spPr>
        <p:txBody>
          <a:bodyPr spcFirstLastPara="1" wrap="square" lIns="91425" tIns="91425" rIns="91425" bIns="91425" anchor="t" anchorCtr="0">
            <a:noAutofit/>
          </a:bodyPr>
          <a:lstStyle>
            <a:lvl1pPr marR="32004"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lumns ">
  <p:cSld name="CUSTOM_5_1_1">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19"/>
          <p:cNvSpPr txBox="1">
            <a:spLocks noGrp="1"/>
          </p:cNvSpPr>
          <p:nvPr>
            <p:ph type="subTitle" idx="1"/>
          </p:nvPr>
        </p:nvSpPr>
        <p:spPr>
          <a:xfrm>
            <a:off x="4211675" y="1429885"/>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1" name="Google Shape;91;p19"/>
          <p:cNvSpPr txBox="1">
            <a:spLocks noGrp="1"/>
          </p:cNvSpPr>
          <p:nvPr>
            <p:ph type="title" idx="2" hasCustomPrompt="1"/>
          </p:nvPr>
        </p:nvSpPr>
        <p:spPr>
          <a:xfrm>
            <a:off x="3331225" y="1443350"/>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92" name="Google Shape;92;p19"/>
          <p:cNvSpPr txBox="1">
            <a:spLocks noGrp="1"/>
          </p:cNvSpPr>
          <p:nvPr>
            <p:ph type="subTitle" idx="3"/>
          </p:nvPr>
        </p:nvSpPr>
        <p:spPr>
          <a:xfrm>
            <a:off x="4211675" y="1694759"/>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9"/>
          <p:cNvSpPr txBox="1">
            <a:spLocks noGrp="1"/>
          </p:cNvSpPr>
          <p:nvPr>
            <p:ph type="subTitle" idx="4"/>
          </p:nvPr>
        </p:nvSpPr>
        <p:spPr>
          <a:xfrm>
            <a:off x="4211675" y="2521206"/>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4" name="Google Shape;94;p19"/>
          <p:cNvSpPr txBox="1">
            <a:spLocks noGrp="1"/>
          </p:cNvSpPr>
          <p:nvPr>
            <p:ph type="title" idx="5" hasCustomPrompt="1"/>
          </p:nvPr>
        </p:nvSpPr>
        <p:spPr>
          <a:xfrm>
            <a:off x="3331225" y="2515672"/>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95" name="Google Shape;95;p19"/>
          <p:cNvSpPr txBox="1">
            <a:spLocks noGrp="1"/>
          </p:cNvSpPr>
          <p:nvPr>
            <p:ph type="subTitle" idx="6"/>
          </p:nvPr>
        </p:nvSpPr>
        <p:spPr>
          <a:xfrm>
            <a:off x="4211675" y="2786080"/>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 name="Google Shape;96;p19"/>
          <p:cNvSpPr txBox="1">
            <a:spLocks noGrp="1"/>
          </p:cNvSpPr>
          <p:nvPr>
            <p:ph type="subTitle" idx="7"/>
          </p:nvPr>
        </p:nvSpPr>
        <p:spPr>
          <a:xfrm>
            <a:off x="4211825" y="3612527"/>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7" name="Google Shape;97;p19"/>
          <p:cNvSpPr txBox="1">
            <a:spLocks noGrp="1"/>
          </p:cNvSpPr>
          <p:nvPr>
            <p:ph type="title" idx="8" hasCustomPrompt="1"/>
          </p:nvPr>
        </p:nvSpPr>
        <p:spPr>
          <a:xfrm>
            <a:off x="3331225" y="3612527"/>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98" name="Google Shape;98;p19"/>
          <p:cNvSpPr txBox="1">
            <a:spLocks noGrp="1"/>
          </p:cNvSpPr>
          <p:nvPr>
            <p:ph type="subTitle" idx="9"/>
          </p:nvPr>
        </p:nvSpPr>
        <p:spPr>
          <a:xfrm>
            <a:off x="4211825" y="3877401"/>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99"/>
        <p:cNvGrpSpPr/>
        <p:nvPr/>
      </p:nvGrpSpPr>
      <p:grpSpPr>
        <a:xfrm>
          <a:off x="0" y="0"/>
          <a:ext cx="0" cy="0"/>
          <a:chOff x="0" y="0"/>
          <a:chExt cx="0" cy="0"/>
        </a:xfrm>
      </p:grpSpPr>
      <p:sp>
        <p:nvSpPr>
          <p:cNvPr id="100" name="Google Shape;100;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1800">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01" name="Google Shape;101;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 name="Google Shape;102;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03" name="Google Shape;103;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5" name="Google Shape;105;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06" name="Google Shape;106;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8" name="Google Shape;108;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09" name="Google Shape;109;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20"/>
          <p:cNvSpPr txBox="1">
            <a:spLocks noGrp="1"/>
          </p:cNvSpPr>
          <p:nvPr>
            <p:ph type="subTitle" idx="13"/>
          </p:nvPr>
        </p:nvSpPr>
        <p:spPr>
          <a:xfrm>
            <a:off x="719600" y="3519302"/>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1" name="Google Shape;111;p20"/>
          <p:cNvSpPr txBox="1">
            <a:spLocks noGrp="1"/>
          </p:cNvSpPr>
          <p:nvPr>
            <p:ph type="title" idx="14" hasCustomPrompt="1"/>
          </p:nvPr>
        </p:nvSpPr>
        <p:spPr>
          <a:xfrm>
            <a:off x="1329200" y="3067011"/>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12" name="Google Shape;112;p20"/>
          <p:cNvSpPr txBox="1">
            <a:spLocks noGrp="1"/>
          </p:cNvSpPr>
          <p:nvPr>
            <p:ph type="subTitle" idx="15"/>
          </p:nvPr>
        </p:nvSpPr>
        <p:spPr>
          <a:xfrm>
            <a:off x="720100" y="3895402"/>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20"/>
          <p:cNvSpPr txBox="1">
            <a:spLocks noGrp="1"/>
          </p:cNvSpPr>
          <p:nvPr>
            <p:ph type="subTitle" idx="16"/>
          </p:nvPr>
        </p:nvSpPr>
        <p:spPr>
          <a:xfrm>
            <a:off x="3413400" y="3519302"/>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4" name="Google Shape;114;p20"/>
          <p:cNvSpPr txBox="1">
            <a:spLocks noGrp="1"/>
          </p:cNvSpPr>
          <p:nvPr>
            <p:ph type="title" idx="17" hasCustomPrompt="1"/>
          </p:nvPr>
        </p:nvSpPr>
        <p:spPr>
          <a:xfrm>
            <a:off x="4023025" y="3067011"/>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15" name="Google Shape;115;p20"/>
          <p:cNvSpPr txBox="1">
            <a:spLocks noGrp="1"/>
          </p:cNvSpPr>
          <p:nvPr>
            <p:ph type="subTitle" idx="18"/>
          </p:nvPr>
        </p:nvSpPr>
        <p:spPr>
          <a:xfrm>
            <a:off x="3413738" y="3895402"/>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20"/>
          <p:cNvSpPr txBox="1">
            <a:spLocks noGrp="1"/>
          </p:cNvSpPr>
          <p:nvPr>
            <p:ph type="subTitle" idx="19"/>
          </p:nvPr>
        </p:nvSpPr>
        <p:spPr>
          <a:xfrm>
            <a:off x="6107050" y="3519300"/>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7" name="Google Shape;117;p20"/>
          <p:cNvSpPr txBox="1">
            <a:spLocks noGrp="1"/>
          </p:cNvSpPr>
          <p:nvPr>
            <p:ph type="title" idx="20" hasCustomPrompt="1"/>
          </p:nvPr>
        </p:nvSpPr>
        <p:spPr>
          <a:xfrm>
            <a:off x="6716550" y="3067011"/>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18" name="Google Shape;118;p20"/>
          <p:cNvSpPr txBox="1">
            <a:spLocks noGrp="1"/>
          </p:cNvSpPr>
          <p:nvPr>
            <p:ph type="subTitle" idx="21"/>
          </p:nvPr>
        </p:nvSpPr>
        <p:spPr>
          <a:xfrm>
            <a:off x="6107101" y="3895402"/>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ix columns">
  <p:cSld name="CUSTOM_2_1">
    <p:spTree>
      <p:nvGrpSpPr>
        <p:cNvPr id="1" name="Shape 119"/>
        <p:cNvGrpSpPr/>
        <p:nvPr/>
      </p:nvGrpSpPr>
      <p:grpSpPr>
        <a:xfrm>
          <a:off x="0" y="0"/>
          <a:ext cx="0" cy="0"/>
          <a:chOff x="0" y="0"/>
          <a:chExt cx="0" cy="0"/>
        </a:xfrm>
      </p:grpSpPr>
      <p:sp>
        <p:nvSpPr>
          <p:cNvPr id="120" name="Google Shape;120;p21"/>
          <p:cNvSpPr txBox="1">
            <a:spLocks noGrp="1"/>
          </p:cNvSpPr>
          <p:nvPr>
            <p:ph type="subTitle" idx="1"/>
          </p:nvPr>
        </p:nvSpPr>
        <p:spPr>
          <a:xfrm>
            <a:off x="1944363" y="1542025"/>
            <a:ext cx="2317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1" name="Google Shape;121;p2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2" name="Google Shape;122;p21"/>
          <p:cNvSpPr txBox="1">
            <a:spLocks noGrp="1"/>
          </p:cNvSpPr>
          <p:nvPr>
            <p:ph type="subTitle" idx="2"/>
          </p:nvPr>
        </p:nvSpPr>
        <p:spPr>
          <a:xfrm>
            <a:off x="1944863" y="1918116"/>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21"/>
          <p:cNvSpPr txBox="1">
            <a:spLocks noGrp="1"/>
          </p:cNvSpPr>
          <p:nvPr>
            <p:ph type="subTitle" idx="3"/>
          </p:nvPr>
        </p:nvSpPr>
        <p:spPr>
          <a:xfrm>
            <a:off x="1944388" y="2492563"/>
            <a:ext cx="23169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4" name="Google Shape;124;p21"/>
          <p:cNvSpPr txBox="1">
            <a:spLocks noGrp="1"/>
          </p:cNvSpPr>
          <p:nvPr>
            <p:ph type="subTitle" idx="4"/>
          </p:nvPr>
        </p:nvSpPr>
        <p:spPr>
          <a:xfrm>
            <a:off x="1944625" y="2868653"/>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21"/>
          <p:cNvSpPr txBox="1">
            <a:spLocks noGrp="1"/>
          </p:cNvSpPr>
          <p:nvPr>
            <p:ph type="subTitle" idx="5"/>
          </p:nvPr>
        </p:nvSpPr>
        <p:spPr>
          <a:xfrm>
            <a:off x="4882563" y="1542025"/>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6" name="Google Shape;126;p21"/>
          <p:cNvSpPr txBox="1">
            <a:spLocks noGrp="1"/>
          </p:cNvSpPr>
          <p:nvPr>
            <p:ph type="subTitle" idx="6"/>
          </p:nvPr>
        </p:nvSpPr>
        <p:spPr>
          <a:xfrm>
            <a:off x="4882613" y="1918116"/>
            <a:ext cx="2316900" cy="629100"/>
          </a:xfrm>
          <a:prstGeom prst="rect">
            <a:avLst/>
          </a:prstGeom>
        </p:spPr>
        <p:txBody>
          <a:bodyPr spcFirstLastPara="1" wrap="square" lIns="91425" tIns="91425" rIns="91425" bIns="91425" anchor="t" anchorCtr="0">
            <a:noAutofit/>
          </a:bodyPr>
          <a:lstStyle>
            <a:lvl1pPr marR="332101"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21"/>
          <p:cNvSpPr txBox="1">
            <a:spLocks noGrp="1"/>
          </p:cNvSpPr>
          <p:nvPr>
            <p:ph type="subTitle" idx="7"/>
          </p:nvPr>
        </p:nvSpPr>
        <p:spPr>
          <a:xfrm>
            <a:off x="1944363" y="3443102"/>
            <a:ext cx="2317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8" name="Google Shape;128;p21"/>
          <p:cNvSpPr txBox="1">
            <a:spLocks noGrp="1"/>
          </p:cNvSpPr>
          <p:nvPr>
            <p:ph type="subTitle" idx="8"/>
          </p:nvPr>
        </p:nvSpPr>
        <p:spPr>
          <a:xfrm>
            <a:off x="1944863" y="3819202"/>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21"/>
          <p:cNvSpPr txBox="1">
            <a:spLocks noGrp="1"/>
          </p:cNvSpPr>
          <p:nvPr>
            <p:ph type="subTitle" idx="9"/>
          </p:nvPr>
        </p:nvSpPr>
        <p:spPr>
          <a:xfrm>
            <a:off x="4882388" y="2492565"/>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0" name="Google Shape;130;p21"/>
          <p:cNvSpPr txBox="1">
            <a:spLocks noGrp="1"/>
          </p:cNvSpPr>
          <p:nvPr>
            <p:ph type="subTitle" idx="13"/>
          </p:nvPr>
        </p:nvSpPr>
        <p:spPr>
          <a:xfrm>
            <a:off x="4882725" y="2868665"/>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21"/>
          <p:cNvSpPr txBox="1">
            <a:spLocks noGrp="1"/>
          </p:cNvSpPr>
          <p:nvPr>
            <p:ph type="subTitle" idx="14"/>
          </p:nvPr>
        </p:nvSpPr>
        <p:spPr>
          <a:xfrm>
            <a:off x="4882563" y="3443100"/>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2" name="Google Shape;132;p21"/>
          <p:cNvSpPr txBox="1">
            <a:spLocks noGrp="1"/>
          </p:cNvSpPr>
          <p:nvPr>
            <p:ph type="subTitle" idx="15"/>
          </p:nvPr>
        </p:nvSpPr>
        <p:spPr>
          <a:xfrm>
            <a:off x="4882613" y="3819202"/>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1449150" y="1512225"/>
            <a:ext cx="6245700" cy="1876500"/>
          </a:xfrm>
          <a:prstGeom prst="rect">
            <a:avLst/>
          </a:prstGeom>
        </p:spPr>
        <p:txBody>
          <a:bodyPr spcFirstLastPara="1" wrap="square" lIns="91425" tIns="91425" rIns="91425" bIns="91425" anchor="ctr" anchorCtr="0">
            <a:noAutofit/>
          </a:bodyPr>
          <a:lstStyle>
            <a:lvl1pPr lvl="0" algn="ctr">
              <a:spcBef>
                <a:spcPts val="0"/>
              </a:spcBef>
              <a:spcAft>
                <a:spcPts val="0"/>
              </a:spcAft>
              <a:buSzPts val="2900"/>
              <a:buNone/>
              <a:defRPr sz="29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p:nvPr>
        </p:nvSpPr>
        <p:spPr>
          <a:xfrm>
            <a:off x="1449150" y="3334700"/>
            <a:ext cx="6245700" cy="6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Raleway"/>
              <a:buNone/>
              <a:defRPr sz="1800">
                <a:latin typeface="Raleway"/>
                <a:ea typeface="Raleway"/>
                <a:cs typeface="Raleway"/>
                <a:sym typeface="Raleway"/>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 and subtitle">
  <p:cSld name="CUSTOM_3">
    <p:spTree>
      <p:nvGrpSpPr>
        <p:cNvPr id="1" name="Shape 133"/>
        <p:cNvGrpSpPr/>
        <p:nvPr/>
      </p:nvGrpSpPr>
      <p:grpSpPr>
        <a:xfrm>
          <a:off x="0" y="0"/>
          <a:ext cx="0" cy="0"/>
          <a:chOff x="0" y="0"/>
          <a:chExt cx="0" cy="0"/>
        </a:xfrm>
      </p:grpSpPr>
      <p:sp>
        <p:nvSpPr>
          <p:cNvPr id="134" name="Google Shape;134;p22"/>
          <p:cNvSpPr txBox="1">
            <a:spLocks noGrp="1"/>
          </p:cNvSpPr>
          <p:nvPr>
            <p:ph type="title" hasCustomPrompt="1"/>
          </p:nvPr>
        </p:nvSpPr>
        <p:spPr>
          <a:xfrm>
            <a:off x="3389825" y="1356150"/>
            <a:ext cx="1172400" cy="128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5" name="Google Shape;135;p22"/>
          <p:cNvSpPr txBox="1">
            <a:spLocks noGrp="1"/>
          </p:cNvSpPr>
          <p:nvPr>
            <p:ph type="title" idx="2"/>
          </p:nvPr>
        </p:nvSpPr>
        <p:spPr>
          <a:xfrm>
            <a:off x="3507400" y="2586993"/>
            <a:ext cx="3852000" cy="653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 and subtitle 2">
  <p:cSld name="CUSTOM_6">
    <p:spTree>
      <p:nvGrpSpPr>
        <p:cNvPr id="1" name="Shape 136"/>
        <p:cNvGrpSpPr/>
        <p:nvPr/>
      </p:nvGrpSpPr>
      <p:grpSpPr>
        <a:xfrm>
          <a:off x="0" y="0"/>
          <a:ext cx="0" cy="0"/>
          <a:chOff x="0" y="0"/>
          <a:chExt cx="0" cy="0"/>
        </a:xfrm>
      </p:grpSpPr>
      <p:sp>
        <p:nvSpPr>
          <p:cNvPr id="137" name="Google Shape;137;p23"/>
          <p:cNvSpPr txBox="1">
            <a:spLocks noGrp="1"/>
          </p:cNvSpPr>
          <p:nvPr>
            <p:ph type="title" hasCustomPrompt="1"/>
          </p:nvPr>
        </p:nvSpPr>
        <p:spPr>
          <a:xfrm>
            <a:off x="2285825" y="1927950"/>
            <a:ext cx="1338900" cy="128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8" name="Google Shape;138;p23"/>
          <p:cNvSpPr txBox="1">
            <a:spLocks noGrp="1"/>
          </p:cNvSpPr>
          <p:nvPr>
            <p:ph type="title" idx="2"/>
          </p:nvPr>
        </p:nvSpPr>
        <p:spPr>
          <a:xfrm>
            <a:off x="3722950" y="2073553"/>
            <a:ext cx="3852000" cy="973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 and subtitle 3">
  <p:cSld name="CUSTOM_6_1">
    <p:spTree>
      <p:nvGrpSpPr>
        <p:cNvPr id="1" name="Shape 139"/>
        <p:cNvGrpSpPr/>
        <p:nvPr/>
      </p:nvGrpSpPr>
      <p:grpSpPr>
        <a:xfrm>
          <a:off x="0" y="0"/>
          <a:ext cx="0" cy="0"/>
          <a:chOff x="0" y="0"/>
          <a:chExt cx="0" cy="0"/>
        </a:xfrm>
      </p:grpSpPr>
      <p:sp>
        <p:nvSpPr>
          <p:cNvPr id="140" name="Google Shape;140;p24"/>
          <p:cNvSpPr txBox="1">
            <a:spLocks noGrp="1"/>
          </p:cNvSpPr>
          <p:nvPr>
            <p:ph type="title" hasCustomPrompt="1"/>
          </p:nvPr>
        </p:nvSpPr>
        <p:spPr>
          <a:xfrm>
            <a:off x="3814350" y="1356150"/>
            <a:ext cx="1515300" cy="12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1" name="Google Shape;141;p24"/>
          <p:cNvSpPr txBox="1">
            <a:spLocks noGrp="1"/>
          </p:cNvSpPr>
          <p:nvPr>
            <p:ph type="title" idx="2"/>
          </p:nvPr>
        </p:nvSpPr>
        <p:spPr>
          <a:xfrm>
            <a:off x="3073050" y="2518425"/>
            <a:ext cx="2997900" cy="107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 and subtitle 4">
  <p:cSld name="CUSTOM_6_1_1">
    <p:spTree>
      <p:nvGrpSpPr>
        <p:cNvPr id="1" name="Shape 142"/>
        <p:cNvGrpSpPr/>
        <p:nvPr/>
      </p:nvGrpSpPr>
      <p:grpSpPr>
        <a:xfrm>
          <a:off x="0" y="0"/>
          <a:ext cx="0" cy="0"/>
          <a:chOff x="0" y="0"/>
          <a:chExt cx="0" cy="0"/>
        </a:xfrm>
      </p:grpSpPr>
      <p:sp>
        <p:nvSpPr>
          <p:cNvPr id="143" name="Google Shape;143;p25"/>
          <p:cNvSpPr txBox="1">
            <a:spLocks noGrp="1"/>
          </p:cNvSpPr>
          <p:nvPr>
            <p:ph type="title" hasCustomPrompt="1"/>
          </p:nvPr>
        </p:nvSpPr>
        <p:spPr>
          <a:xfrm>
            <a:off x="4594375" y="1356150"/>
            <a:ext cx="1288200" cy="128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4" name="Google Shape;144;p25"/>
          <p:cNvSpPr txBox="1">
            <a:spLocks noGrp="1"/>
          </p:cNvSpPr>
          <p:nvPr>
            <p:ph type="title" idx="2"/>
          </p:nvPr>
        </p:nvSpPr>
        <p:spPr>
          <a:xfrm>
            <a:off x="2686963" y="2587000"/>
            <a:ext cx="3195600" cy="653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 and subtitle 5">
  <p:cSld name="CUSTOM_6_1_1_1">
    <p:spTree>
      <p:nvGrpSpPr>
        <p:cNvPr id="1" name="Shape 145"/>
        <p:cNvGrpSpPr/>
        <p:nvPr/>
      </p:nvGrpSpPr>
      <p:grpSpPr>
        <a:xfrm>
          <a:off x="0" y="0"/>
          <a:ext cx="0" cy="0"/>
          <a:chOff x="0" y="0"/>
          <a:chExt cx="0" cy="0"/>
        </a:xfrm>
      </p:grpSpPr>
      <p:sp>
        <p:nvSpPr>
          <p:cNvPr id="146" name="Google Shape;146;p26"/>
          <p:cNvSpPr txBox="1">
            <a:spLocks noGrp="1"/>
          </p:cNvSpPr>
          <p:nvPr>
            <p:ph type="title" hasCustomPrompt="1"/>
          </p:nvPr>
        </p:nvSpPr>
        <p:spPr>
          <a:xfrm>
            <a:off x="4707800" y="2147125"/>
            <a:ext cx="1212000" cy="10506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7" name="Google Shape;147;p26"/>
          <p:cNvSpPr txBox="1">
            <a:spLocks noGrp="1"/>
          </p:cNvSpPr>
          <p:nvPr>
            <p:ph type="title" idx="2"/>
          </p:nvPr>
        </p:nvSpPr>
        <p:spPr>
          <a:xfrm>
            <a:off x="2897650" y="2147125"/>
            <a:ext cx="1696500" cy="971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 and subtitle 6">
  <p:cSld name="CUSTOM_6_1_1_1_1">
    <p:spTree>
      <p:nvGrpSpPr>
        <p:cNvPr id="1" name="Shape 148"/>
        <p:cNvGrpSpPr/>
        <p:nvPr/>
      </p:nvGrpSpPr>
      <p:grpSpPr>
        <a:xfrm>
          <a:off x="0" y="0"/>
          <a:ext cx="0" cy="0"/>
          <a:chOff x="0" y="0"/>
          <a:chExt cx="0" cy="0"/>
        </a:xfrm>
      </p:grpSpPr>
      <p:sp>
        <p:nvSpPr>
          <p:cNvPr id="149" name="Google Shape;149;p27"/>
          <p:cNvSpPr txBox="1">
            <a:spLocks noGrp="1"/>
          </p:cNvSpPr>
          <p:nvPr>
            <p:ph type="title" hasCustomPrompt="1"/>
          </p:nvPr>
        </p:nvSpPr>
        <p:spPr>
          <a:xfrm>
            <a:off x="3894750" y="2751750"/>
            <a:ext cx="1354500" cy="94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0" name="Google Shape;150;p27"/>
          <p:cNvSpPr txBox="1">
            <a:spLocks noGrp="1"/>
          </p:cNvSpPr>
          <p:nvPr>
            <p:ph type="title" idx="2"/>
          </p:nvPr>
        </p:nvSpPr>
        <p:spPr>
          <a:xfrm>
            <a:off x="2646000" y="1855999"/>
            <a:ext cx="3852000" cy="51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CUSTOM_4">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CUSTOM_4_1">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720000" y="540000"/>
            <a:ext cx="3852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4">
  <p:cSld name="CUSTOM_4_1_1">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5">
  <p:cSld name="CUSTOM_4_1_1_1">
    <p:spTree>
      <p:nvGrpSpPr>
        <p:cNvPr id="1" name="Shape 157"/>
        <p:cNvGrpSpPr/>
        <p:nvPr/>
      </p:nvGrpSpPr>
      <p:grpSpPr>
        <a:xfrm>
          <a:off x="0" y="0"/>
          <a:ext cx="0" cy="0"/>
          <a:chOff x="0" y="0"/>
          <a:chExt cx="0" cy="0"/>
        </a:xfrm>
      </p:grpSpPr>
      <p:sp>
        <p:nvSpPr>
          <p:cNvPr id="158" name="Google Shape;158;p3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5011588" y="2052650"/>
            <a:ext cx="21453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5011592" y="2587250"/>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5"/>
          <p:cNvSpPr txBox="1">
            <a:spLocks noGrp="1"/>
          </p:cNvSpPr>
          <p:nvPr>
            <p:ph type="body" idx="2"/>
          </p:nvPr>
        </p:nvSpPr>
        <p:spPr>
          <a:xfrm>
            <a:off x="2295767" y="2587250"/>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5"/>
          <p:cNvSpPr txBox="1">
            <a:spLocks noGrp="1"/>
          </p:cNvSpPr>
          <p:nvPr>
            <p:ph type="title" idx="3"/>
          </p:nvPr>
        </p:nvSpPr>
        <p:spPr>
          <a:xfrm>
            <a:off x="2295763" y="20526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59"/>
        <p:cNvGrpSpPr/>
        <p:nvPr/>
      </p:nvGrpSpPr>
      <p:grpSpPr>
        <a:xfrm>
          <a:off x="0" y="0"/>
          <a:ext cx="0" cy="0"/>
          <a:chOff x="0" y="0"/>
          <a:chExt cx="0" cy="0"/>
        </a:xfrm>
      </p:grpSpPr>
      <p:sp>
        <p:nvSpPr>
          <p:cNvPr id="160" name="Google Shape;160;p32"/>
          <p:cNvSpPr txBox="1">
            <a:spLocks noGrp="1"/>
          </p:cNvSpPr>
          <p:nvPr>
            <p:ph type="ctrTitle"/>
          </p:nvPr>
        </p:nvSpPr>
        <p:spPr>
          <a:xfrm>
            <a:off x="1887750" y="946225"/>
            <a:ext cx="5368500" cy="975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1" name="Google Shape;161;p32"/>
          <p:cNvSpPr txBox="1">
            <a:spLocks noGrp="1"/>
          </p:cNvSpPr>
          <p:nvPr>
            <p:ph type="subTitle" idx="1"/>
          </p:nvPr>
        </p:nvSpPr>
        <p:spPr>
          <a:xfrm>
            <a:off x="4774636" y="2224775"/>
            <a:ext cx="3054900" cy="115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2" name="Google Shape;162;p32"/>
          <p:cNvSpPr txBox="1"/>
          <p:nvPr/>
        </p:nvSpPr>
        <p:spPr>
          <a:xfrm>
            <a:off x="2569325" y="4151400"/>
            <a:ext cx="4005600" cy="417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000">
                <a:solidFill>
                  <a:schemeClr val="lt1"/>
                </a:solidFill>
                <a:latin typeface="Raleway"/>
                <a:ea typeface="Raleway"/>
                <a:cs typeface="Raleway"/>
                <a:sym typeface="Raleway"/>
              </a:rPr>
              <a:t>CREDITS: This presentation template was created by </a:t>
            </a:r>
            <a:r>
              <a:rPr lang="en" sz="1000" b="1" u="sng">
                <a:solidFill>
                  <a:schemeClr val="lt1"/>
                </a:solidFill>
                <a:latin typeface="Raleway"/>
                <a:ea typeface="Raleway"/>
                <a:cs typeface="Raleway"/>
                <a:sym typeface="Raleway"/>
                <a:hlinkClick r:id="rId2">
                  <a:extLst>
                    <a:ext uri="{A12FA001-AC4F-418D-AE19-62706E023703}">
                      <ahyp:hlinkClr xmlns:ahyp="http://schemas.microsoft.com/office/drawing/2018/hyperlinkcolor" val="tx"/>
                    </a:ext>
                  </a:extLst>
                </a:hlinkClick>
              </a:rPr>
              <a:t>Slidesgo</a:t>
            </a:r>
            <a:r>
              <a:rPr lang="en" sz="1000" b="1">
                <a:solidFill>
                  <a:schemeClr val="lt1"/>
                </a:solidFill>
                <a:latin typeface="Raleway"/>
                <a:ea typeface="Raleway"/>
                <a:cs typeface="Raleway"/>
                <a:sym typeface="Raleway"/>
              </a:rPr>
              <a:t>,</a:t>
            </a:r>
            <a:r>
              <a:rPr lang="en" sz="1000">
                <a:solidFill>
                  <a:schemeClr val="lt1"/>
                </a:solidFill>
                <a:latin typeface="Raleway"/>
                <a:ea typeface="Raleway"/>
                <a:cs typeface="Raleway"/>
                <a:sym typeface="Raleway"/>
              </a:rPr>
              <a:t> including icons by </a:t>
            </a:r>
            <a:r>
              <a:rPr lang="en" sz="1000" b="1" u="sng">
                <a:solidFill>
                  <a:schemeClr val="lt1"/>
                </a:solidFill>
                <a:latin typeface="Raleway"/>
                <a:ea typeface="Raleway"/>
                <a:cs typeface="Raleway"/>
                <a:sym typeface="Raleway"/>
                <a:hlinkClick r:id="rId3">
                  <a:extLst>
                    <a:ext uri="{A12FA001-AC4F-418D-AE19-62706E023703}">
                      <ahyp:hlinkClr xmlns:ahyp="http://schemas.microsoft.com/office/drawing/2018/hyperlinkcolor" val="tx"/>
                    </a:ext>
                  </a:extLst>
                </a:hlinkClick>
              </a:rPr>
              <a:t>Flaticon</a:t>
            </a:r>
            <a:r>
              <a:rPr lang="en" sz="1000">
                <a:solidFill>
                  <a:schemeClr val="lt1"/>
                </a:solidFill>
                <a:latin typeface="Raleway"/>
                <a:ea typeface="Raleway"/>
                <a:cs typeface="Raleway"/>
                <a:sym typeface="Raleway"/>
              </a:rPr>
              <a:t>, infographics &amp; images by </a:t>
            </a:r>
            <a:r>
              <a:rPr lang="en" sz="1000" b="1" u="sng">
                <a:solidFill>
                  <a:schemeClr val="lt1"/>
                </a:solidFill>
                <a:latin typeface="Raleway"/>
                <a:ea typeface="Raleway"/>
                <a:cs typeface="Raleway"/>
                <a:sym typeface="Raleway"/>
                <a:hlinkClick r:id="rId4">
                  <a:extLst>
                    <a:ext uri="{A12FA001-AC4F-418D-AE19-62706E023703}">
                      <ahyp:hlinkClr xmlns:ahyp="http://schemas.microsoft.com/office/drawing/2018/hyperlinkcolor" val="tx"/>
                    </a:ext>
                  </a:extLst>
                </a:hlinkClick>
              </a:rPr>
              <a:t>Freepik</a:t>
            </a:r>
            <a:r>
              <a:rPr lang="en" sz="1000">
                <a:solidFill>
                  <a:schemeClr val="lt1"/>
                </a:solidFill>
                <a:latin typeface="Raleway"/>
                <a:ea typeface="Raleway"/>
                <a:cs typeface="Raleway"/>
                <a:sym typeface="Raleway"/>
              </a:rPr>
              <a:t> </a:t>
            </a:r>
            <a:endParaRPr sz="1000">
              <a:solidFill>
                <a:schemeClr val="lt1"/>
              </a:solidFill>
              <a:latin typeface="Raleway"/>
              <a:ea typeface="Raleway"/>
              <a:cs typeface="Raleway"/>
              <a:sym typeface="Raleway"/>
            </a:endParaRPr>
          </a:p>
        </p:txBody>
      </p:sp>
      <p:sp>
        <p:nvSpPr>
          <p:cNvPr id="163" name="Google Shape;163;p32"/>
          <p:cNvSpPr txBox="1">
            <a:spLocks noGrp="1"/>
          </p:cNvSpPr>
          <p:nvPr>
            <p:ph type="subTitle" idx="2"/>
          </p:nvPr>
        </p:nvSpPr>
        <p:spPr>
          <a:xfrm>
            <a:off x="1314451" y="2224775"/>
            <a:ext cx="2550900" cy="975000"/>
          </a:xfrm>
          <a:prstGeom prst="rect">
            <a:avLst/>
          </a:prstGeom>
        </p:spPr>
        <p:txBody>
          <a:bodyPr spcFirstLastPara="1" wrap="square" lIns="91425" tIns="91425" rIns="91425" bIns="91425" anchor="t" anchorCtr="0">
            <a:noAutofit/>
          </a:bodyPr>
          <a:lstStyle>
            <a:lvl1pPr lvl="0" algn="r" rtl="0">
              <a:lnSpc>
                <a:spcPct val="15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720000" y="1570025"/>
            <a:ext cx="6387900" cy="1968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
        <p:cNvGrpSpPr/>
        <p:nvPr/>
      </p:nvGrpSpPr>
      <p:grpSpPr>
        <a:xfrm>
          <a:off x="0" y="0"/>
          <a:ext cx="0" cy="0"/>
          <a:chOff x="0" y="0"/>
          <a:chExt cx="0" cy="0"/>
        </a:xfrm>
      </p:grpSpPr>
      <p:sp>
        <p:nvSpPr>
          <p:cNvPr id="31" name="Google Shape;31;p9"/>
          <p:cNvSpPr txBox="1">
            <a:spLocks noGrp="1"/>
          </p:cNvSpPr>
          <p:nvPr>
            <p:ph type="title"/>
          </p:nvPr>
        </p:nvSpPr>
        <p:spPr>
          <a:xfrm>
            <a:off x="1205200" y="1689450"/>
            <a:ext cx="2617200" cy="8775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2" name="Google Shape;32;p9"/>
          <p:cNvSpPr txBox="1">
            <a:spLocks noGrp="1"/>
          </p:cNvSpPr>
          <p:nvPr>
            <p:ph type="subTitle" idx="1"/>
          </p:nvPr>
        </p:nvSpPr>
        <p:spPr>
          <a:xfrm>
            <a:off x="1205200" y="2658641"/>
            <a:ext cx="2617200" cy="662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306275" y="1613250"/>
            <a:ext cx="3852000" cy="1917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5182400" y="3089225"/>
            <a:ext cx="3241500" cy="1479600"/>
          </a:xfrm>
          <a:prstGeom prst="rect">
            <a:avLst/>
          </a:prstGeom>
        </p:spPr>
        <p:txBody>
          <a:bodyPr spcFirstLastPara="1" wrap="square" lIns="91425" tIns="91425" rIns="91425" bIns="91425" anchor="b" anchorCtr="0">
            <a:noAutofit/>
          </a:bodyPr>
          <a:lstStyle>
            <a:lvl1pPr marL="457200" lvl="0" indent="-228600" algn="r">
              <a:lnSpc>
                <a:spcPct val="100000"/>
              </a:lnSpc>
              <a:spcBef>
                <a:spcPts val="0"/>
              </a:spcBef>
              <a:spcAft>
                <a:spcPts val="0"/>
              </a:spcAft>
              <a:buSzPts val="1400"/>
              <a:buFont typeface="Oswald"/>
              <a:buNone/>
              <a:defRPr sz="3600">
                <a:latin typeface="Oswald"/>
                <a:ea typeface="Oswald"/>
                <a:cs typeface="Oswald"/>
                <a:sym typeface="Oswald"/>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1903250" y="1622775"/>
            <a:ext cx="5337600" cy="13140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8" name="Google Shape;38;p11"/>
          <p:cNvSpPr txBox="1">
            <a:spLocks noGrp="1"/>
          </p:cNvSpPr>
          <p:nvPr>
            <p:ph type="body" idx="1"/>
          </p:nvPr>
        </p:nvSpPr>
        <p:spPr>
          <a:xfrm>
            <a:off x="3191375" y="2936775"/>
            <a:ext cx="2761500" cy="8811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swald"/>
              <a:buNone/>
              <a:defRPr sz="2800">
                <a:solidFill>
                  <a:schemeClr val="lt1"/>
                </a:solidFill>
                <a:latin typeface="Oswald"/>
                <a:ea typeface="Oswald"/>
                <a:cs typeface="Oswald"/>
                <a:sym typeface="Oswald"/>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1pPr>
            <a:lvl2pPr marL="914400" lvl="1"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2pPr>
            <a:lvl3pPr marL="1371600" lvl="2"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3pPr>
            <a:lvl4pPr marL="1828800" lvl="3"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4pPr>
            <a:lvl5pPr marL="2286000" lvl="4"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5pPr>
            <a:lvl6pPr marL="2743200" lvl="5"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6pPr>
            <a:lvl7pPr marL="3200400" lvl="6"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7pPr>
            <a:lvl8pPr marL="3657600" lvl="7"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8pPr>
            <a:lvl9pPr marL="4114800" lvl="8" indent="-317500">
              <a:lnSpc>
                <a:spcPct val="100000"/>
              </a:lnSpc>
              <a:spcBef>
                <a:spcPts val="1600"/>
              </a:spcBef>
              <a:spcAft>
                <a:spcPts val="1600"/>
              </a:spcAft>
              <a:buClr>
                <a:schemeClr val="lt1"/>
              </a:buClr>
              <a:buSzPts val="1400"/>
              <a:buFont typeface="Raleway"/>
              <a:buChar char="■"/>
              <a:defRPr>
                <a:solidFill>
                  <a:schemeClr val="lt1"/>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3"/>
          <p:cNvSpPr txBox="1">
            <a:spLocks noGrp="1"/>
          </p:cNvSpPr>
          <p:nvPr>
            <p:ph type="ctrTitle"/>
          </p:nvPr>
        </p:nvSpPr>
        <p:spPr>
          <a:xfrm>
            <a:off x="1770228" y="1513835"/>
            <a:ext cx="53685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Salary Prediction using Machine Learning</a:t>
            </a:r>
            <a:endParaRPr dirty="0"/>
          </a:p>
        </p:txBody>
      </p:sp>
      <p:grpSp>
        <p:nvGrpSpPr>
          <p:cNvPr id="169" name="Google Shape;169;p33"/>
          <p:cNvGrpSpPr/>
          <p:nvPr/>
        </p:nvGrpSpPr>
        <p:grpSpPr>
          <a:xfrm rot="-5400000">
            <a:off x="4531664" y="1670702"/>
            <a:ext cx="80672" cy="3791466"/>
            <a:chOff x="240800" y="2204795"/>
            <a:chExt cx="14075" cy="652105"/>
          </a:xfrm>
        </p:grpSpPr>
        <p:sp>
          <p:nvSpPr>
            <p:cNvPr id="170" name="Google Shape;170;p33"/>
            <p:cNvSpPr/>
            <p:nvPr/>
          </p:nvSpPr>
          <p:spPr>
            <a:xfrm>
              <a:off x="240801" y="2204795"/>
              <a:ext cx="11401" cy="545681"/>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33"/>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3"/>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3"/>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33"/>
          <p:cNvGrpSpPr/>
          <p:nvPr/>
        </p:nvGrpSpPr>
        <p:grpSpPr>
          <a:xfrm>
            <a:off x="2278754" y="3912467"/>
            <a:ext cx="543432" cy="741197"/>
            <a:chOff x="2278754" y="3912467"/>
            <a:chExt cx="543432" cy="741197"/>
          </a:xfrm>
        </p:grpSpPr>
        <p:sp>
          <p:nvSpPr>
            <p:cNvPr id="175" name="Google Shape;175;p33"/>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3"/>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3"/>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3"/>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3"/>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3"/>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3"/>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3"/>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3"/>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3"/>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3"/>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3"/>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3"/>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3"/>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3"/>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3"/>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3"/>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3"/>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3"/>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3"/>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3"/>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3"/>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3"/>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3"/>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33"/>
          <p:cNvGrpSpPr/>
          <p:nvPr/>
        </p:nvGrpSpPr>
        <p:grpSpPr>
          <a:xfrm>
            <a:off x="548547" y="2097130"/>
            <a:ext cx="541000" cy="741197"/>
            <a:chOff x="548547" y="2097130"/>
            <a:chExt cx="541000" cy="741197"/>
          </a:xfrm>
        </p:grpSpPr>
        <p:sp>
          <p:nvSpPr>
            <p:cNvPr id="200" name="Google Shape;200;p33"/>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3"/>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3"/>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3"/>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3"/>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3"/>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3"/>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3"/>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3"/>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3"/>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3"/>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3"/>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3"/>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3"/>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3"/>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3"/>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3"/>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3"/>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3"/>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3"/>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3"/>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3"/>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3"/>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33"/>
          <p:cNvGrpSpPr/>
          <p:nvPr/>
        </p:nvGrpSpPr>
        <p:grpSpPr>
          <a:xfrm>
            <a:off x="3195818" y="841369"/>
            <a:ext cx="5171654" cy="2620431"/>
            <a:chOff x="2729182" y="1660105"/>
            <a:chExt cx="1331768" cy="674795"/>
          </a:xfrm>
        </p:grpSpPr>
        <p:sp>
          <p:nvSpPr>
            <p:cNvPr id="225" name="Google Shape;225;p33"/>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3"/>
            <p:cNvSpPr/>
            <p:nvPr/>
          </p:nvSpPr>
          <p:spPr>
            <a:xfrm>
              <a:off x="3884925" y="2312800"/>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3"/>
            <p:cNvSpPr/>
            <p:nvPr/>
          </p:nvSpPr>
          <p:spPr>
            <a:xfrm>
              <a:off x="2729182" y="1660105"/>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2"/>
          <p:cNvSpPr txBox="1">
            <a:spLocks noGrp="1"/>
          </p:cNvSpPr>
          <p:nvPr>
            <p:ph type="title"/>
          </p:nvPr>
        </p:nvSpPr>
        <p:spPr>
          <a:xfrm>
            <a:off x="720000" y="2065500"/>
            <a:ext cx="7704000" cy="101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a:t>THANK YOU</a:t>
            </a:r>
            <a:endParaRPr sz="6000"/>
          </a:p>
        </p:txBody>
      </p:sp>
      <p:grpSp>
        <p:nvGrpSpPr>
          <p:cNvPr id="474" name="Google Shape;474;p42"/>
          <p:cNvGrpSpPr/>
          <p:nvPr/>
        </p:nvGrpSpPr>
        <p:grpSpPr>
          <a:xfrm>
            <a:off x="579754" y="-268380"/>
            <a:ext cx="543432" cy="741197"/>
            <a:chOff x="2878829" y="3023092"/>
            <a:chExt cx="543432" cy="741197"/>
          </a:xfrm>
        </p:grpSpPr>
        <p:sp>
          <p:nvSpPr>
            <p:cNvPr id="475" name="Google Shape;475;p42"/>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2"/>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2"/>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2"/>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2"/>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2"/>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2"/>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2"/>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2"/>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2"/>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2"/>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2"/>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2"/>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2"/>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2"/>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2"/>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2"/>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42" name="Google Shape;242;p35"/>
          <p:cNvSpPr txBox="1">
            <a:spLocks noGrp="1"/>
          </p:cNvSpPr>
          <p:nvPr>
            <p:ph type="subTitle" idx="1"/>
          </p:nvPr>
        </p:nvSpPr>
        <p:spPr>
          <a:xfrm>
            <a:off x="719600" y="1877147"/>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Introduction</a:t>
            </a:r>
            <a:endParaRPr sz="2500"/>
          </a:p>
        </p:txBody>
      </p:sp>
      <p:sp>
        <p:nvSpPr>
          <p:cNvPr id="243" name="Google Shape;243;p35"/>
          <p:cNvSpPr txBox="1">
            <a:spLocks noGrp="1"/>
          </p:cNvSpPr>
          <p:nvPr>
            <p:ph type="title" idx="2"/>
          </p:nvPr>
        </p:nvSpPr>
        <p:spPr>
          <a:xfrm>
            <a:off x="1329200" y="1424847"/>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a:t>01</a:t>
            </a:r>
            <a:endParaRPr sz="2600"/>
          </a:p>
        </p:txBody>
      </p:sp>
      <p:sp>
        <p:nvSpPr>
          <p:cNvPr id="244" name="Google Shape;244;p35"/>
          <p:cNvSpPr txBox="1">
            <a:spLocks noGrp="1"/>
          </p:cNvSpPr>
          <p:nvPr>
            <p:ph type="subTitle" idx="4"/>
          </p:nvPr>
        </p:nvSpPr>
        <p:spPr>
          <a:xfrm>
            <a:off x="3413475" y="189500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t>Task Overview</a:t>
            </a:r>
            <a:endParaRPr sz="2500" dirty="0"/>
          </a:p>
        </p:txBody>
      </p:sp>
      <p:sp>
        <p:nvSpPr>
          <p:cNvPr id="245" name="Google Shape;245;p35"/>
          <p:cNvSpPr txBox="1">
            <a:spLocks noGrp="1"/>
          </p:cNvSpPr>
          <p:nvPr>
            <p:ph type="title" idx="5"/>
          </p:nvPr>
        </p:nvSpPr>
        <p:spPr>
          <a:xfrm>
            <a:off x="4023025" y="1424847"/>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a:t>02</a:t>
            </a:r>
            <a:endParaRPr sz="2600"/>
          </a:p>
        </p:txBody>
      </p:sp>
      <p:sp>
        <p:nvSpPr>
          <p:cNvPr id="246" name="Google Shape;246;p35"/>
          <p:cNvSpPr txBox="1">
            <a:spLocks noGrp="1"/>
          </p:cNvSpPr>
          <p:nvPr>
            <p:ph type="subTitle" idx="7"/>
          </p:nvPr>
        </p:nvSpPr>
        <p:spPr>
          <a:xfrm>
            <a:off x="6107050" y="1699479"/>
            <a:ext cx="2316900" cy="74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t>Linear Regression</a:t>
            </a:r>
            <a:endParaRPr sz="2500" dirty="0"/>
          </a:p>
        </p:txBody>
      </p:sp>
      <p:sp>
        <p:nvSpPr>
          <p:cNvPr id="247" name="Google Shape;247;p35"/>
          <p:cNvSpPr txBox="1">
            <a:spLocks noGrp="1"/>
          </p:cNvSpPr>
          <p:nvPr>
            <p:ph type="title" idx="8"/>
          </p:nvPr>
        </p:nvSpPr>
        <p:spPr>
          <a:xfrm>
            <a:off x="6716550" y="1424847"/>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a:t>03</a:t>
            </a:r>
            <a:endParaRPr sz="2600"/>
          </a:p>
        </p:txBody>
      </p:sp>
      <p:sp>
        <p:nvSpPr>
          <p:cNvPr id="248" name="Google Shape;248;p35"/>
          <p:cNvSpPr txBox="1">
            <a:spLocks noGrp="1"/>
          </p:cNvSpPr>
          <p:nvPr>
            <p:ph type="subTitle" idx="13"/>
          </p:nvPr>
        </p:nvSpPr>
        <p:spPr>
          <a:xfrm>
            <a:off x="719300" y="3375371"/>
            <a:ext cx="2317200" cy="74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t>Model Deployment</a:t>
            </a:r>
            <a:endParaRPr sz="2500" dirty="0"/>
          </a:p>
        </p:txBody>
      </p:sp>
      <p:sp>
        <p:nvSpPr>
          <p:cNvPr id="249" name="Google Shape;249;p35"/>
          <p:cNvSpPr txBox="1">
            <a:spLocks noGrp="1"/>
          </p:cNvSpPr>
          <p:nvPr>
            <p:ph type="title" idx="14"/>
          </p:nvPr>
        </p:nvSpPr>
        <p:spPr>
          <a:xfrm>
            <a:off x="1329200" y="3067011"/>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a:t>04</a:t>
            </a:r>
            <a:endParaRPr sz="2600"/>
          </a:p>
        </p:txBody>
      </p:sp>
      <p:sp>
        <p:nvSpPr>
          <p:cNvPr id="250" name="Google Shape;250;p35"/>
          <p:cNvSpPr txBox="1">
            <a:spLocks noGrp="1"/>
          </p:cNvSpPr>
          <p:nvPr>
            <p:ph type="subTitle" idx="16"/>
          </p:nvPr>
        </p:nvSpPr>
        <p:spPr>
          <a:xfrm>
            <a:off x="3413175" y="3575315"/>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t>Future Scope</a:t>
            </a:r>
            <a:endParaRPr sz="2500" dirty="0"/>
          </a:p>
        </p:txBody>
      </p:sp>
      <p:sp>
        <p:nvSpPr>
          <p:cNvPr id="251" name="Google Shape;251;p35"/>
          <p:cNvSpPr txBox="1">
            <a:spLocks noGrp="1"/>
          </p:cNvSpPr>
          <p:nvPr>
            <p:ph type="title" idx="17"/>
          </p:nvPr>
        </p:nvSpPr>
        <p:spPr>
          <a:xfrm>
            <a:off x="4023025" y="3067011"/>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t>05</a:t>
            </a:r>
            <a:endParaRPr sz="2600" dirty="0"/>
          </a:p>
        </p:txBody>
      </p:sp>
      <p:grpSp>
        <p:nvGrpSpPr>
          <p:cNvPr id="254" name="Google Shape;254;p35"/>
          <p:cNvGrpSpPr/>
          <p:nvPr/>
        </p:nvGrpSpPr>
        <p:grpSpPr>
          <a:xfrm>
            <a:off x="105579" y="4273092"/>
            <a:ext cx="543432" cy="741197"/>
            <a:chOff x="2278754" y="3912467"/>
            <a:chExt cx="543432" cy="741197"/>
          </a:xfrm>
        </p:grpSpPr>
        <p:sp>
          <p:nvSpPr>
            <p:cNvPr id="255" name="Google Shape;255;p35"/>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5"/>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5"/>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5"/>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5"/>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5"/>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5"/>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5"/>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5"/>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5"/>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5"/>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5"/>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5"/>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5"/>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5"/>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5"/>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5"/>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5"/>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5"/>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5"/>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5"/>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5"/>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5"/>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5"/>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35"/>
          <p:cNvGrpSpPr/>
          <p:nvPr/>
        </p:nvGrpSpPr>
        <p:grpSpPr>
          <a:xfrm>
            <a:off x="396318" y="1334610"/>
            <a:ext cx="8426679" cy="2929625"/>
            <a:chOff x="1890971" y="1788200"/>
            <a:chExt cx="2169979" cy="754416"/>
          </a:xfrm>
        </p:grpSpPr>
        <p:sp>
          <p:nvSpPr>
            <p:cNvPr id="280" name="Google Shape;280;p35"/>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81" name="Google Shape;281;p35"/>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82" name="Google Shape;282;p35"/>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6"/>
          <p:cNvSpPr txBox="1">
            <a:spLocks noGrp="1"/>
          </p:cNvSpPr>
          <p:nvPr>
            <p:ph type="title"/>
          </p:nvPr>
        </p:nvSpPr>
        <p:spPr>
          <a:xfrm>
            <a:off x="720000" y="3289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288" name="Google Shape;288;p36"/>
          <p:cNvSpPr/>
          <p:nvPr/>
        </p:nvSpPr>
        <p:spPr>
          <a:xfrm>
            <a:off x="8112937" y="795625"/>
            <a:ext cx="105963" cy="105963"/>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6"/>
          <p:cNvSpPr txBox="1"/>
          <p:nvPr/>
        </p:nvSpPr>
        <p:spPr>
          <a:xfrm>
            <a:off x="720000" y="1003936"/>
            <a:ext cx="7597500" cy="3770233"/>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800" dirty="0">
                <a:solidFill>
                  <a:schemeClr val="tx2"/>
                </a:solidFill>
                <a:latin typeface="Oswald" panose="00000500000000000000" pitchFamily="2" charset="0"/>
              </a:rPr>
              <a:t>Predicting Data Professional Salaries: A Critical Challenge</a:t>
            </a:r>
          </a:p>
          <a:p>
            <a:pPr algn="just">
              <a:lnSpc>
                <a:spcPct val="150000"/>
              </a:lnSpc>
            </a:pPr>
            <a:r>
              <a:rPr lang="en-IN" sz="1800" dirty="0">
                <a:solidFill>
                  <a:schemeClr val="tx2"/>
                </a:solidFill>
                <a:latin typeface="Oswald" panose="00000500000000000000" pitchFamily="2" charset="0"/>
              </a:rPr>
              <a:t>In the dynamic field of data professions, salaries exhibit significant variability influenced by factors like experience, job role, and performance. Accurate salary prediction is crucial for:</a:t>
            </a:r>
          </a:p>
          <a:p>
            <a:pPr marL="342900" indent="-342900" algn="just">
              <a:lnSpc>
                <a:spcPct val="150000"/>
              </a:lnSpc>
              <a:buClr>
                <a:schemeClr val="bg1"/>
              </a:buClr>
              <a:buFont typeface="Arial" panose="020B0604020202020204" pitchFamily="34" charset="0"/>
              <a:buChar char="•"/>
            </a:pPr>
            <a:r>
              <a:rPr lang="en-IN" sz="1800" dirty="0">
                <a:solidFill>
                  <a:schemeClr val="tx2"/>
                </a:solidFill>
                <a:latin typeface="Oswald" panose="00000500000000000000" pitchFamily="2" charset="0"/>
              </a:rPr>
              <a:t>Job seekers navigating career decisions</a:t>
            </a:r>
          </a:p>
          <a:p>
            <a:pPr marL="342900" indent="-342900" algn="just">
              <a:lnSpc>
                <a:spcPct val="150000"/>
              </a:lnSpc>
              <a:buClr>
                <a:schemeClr val="bg1"/>
              </a:buClr>
              <a:buFont typeface="Arial" panose="020B0604020202020204" pitchFamily="34" charset="0"/>
              <a:buChar char="•"/>
            </a:pPr>
            <a:r>
              <a:rPr lang="en-IN" sz="1800" dirty="0">
                <a:solidFill>
                  <a:schemeClr val="tx2"/>
                </a:solidFill>
                <a:latin typeface="Oswald" panose="00000500000000000000" pitchFamily="2" charset="0"/>
              </a:rPr>
              <a:t>Employers striving to attract and retain top talent</a:t>
            </a:r>
          </a:p>
          <a:p>
            <a:pPr algn="just">
              <a:lnSpc>
                <a:spcPct val="150000"/>
              </a:lnSpc>
            </a:pPr>
            <a:r>
              <a:rPr lang="en-IN" sz="1800" dirty="0">
                <a:solidFill>
                  <a:schemeClr val="tx2"/>
                </a:solidFill>
                <a:latin typeface="Oswald" panose="00000500000000000000" pitchFamily="2" charset="0"/>
              </a:rPr>
              <a:t>Our project addresses this challenge, aiming to develop a reliable model for forecasting data professional salaries.</a:t>
            </a:r>
          </a:p>
          <a:p>
            <a:pPr marL="0" lvl="0" indent="0" algn="just" rtl="0">
              <a:spcBef>
                <a:spcPts val="0"/>
              </a:spcBef>
              <a:spcAft>
                <a:spcPts val="0"/>
              </a:spcAft>
              <a:buNone/>
            </a:pPr>
            <a:endParaRPr sz="1700" dirty="0">
              <a:solidFill>
                <a:schemeClr val="tx2"/>
              </a:solidFill>
              <a:latin typeface="Oswald" panose="000005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7"/>
          <p:cNvSpPr txBox="1">
            <a:spLocks noGrp="1"/>
          </p:cNvSpPr>
          <p:nvPr>
            <p:ph type="title"/>
          </p:nvPr>
        </p:nvSpPr>
        <p:spPr>
          <a:xfrm>
            <a:off x="720000" y="2536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 and it’s solution</a:t>
            </a:r>
            <a:endParaRPr dirty="0"/>
          </a:p>
        </p:txBody>
      </p:sp>
      <p:sp>
        <p:nvSpPr>
          <p:cNvPr id="295" name="Google Shape;295;p37"/>
          <p:cNvSpPr txBox="1"/>
          <p:nvPr/>
        </p:nvSpPr>
        <p:spPr>
          <a:xfrm>
            <a:off x="582300" y="774044"/>
            <a:ext cx="7979400" cy="4493508"/>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dirty="0">
                <a:solidFill>
                  <a:schemeClr val="bg1"/>
                </a:solidFill>
                <a:latin typeface="Oswald" panose="00000500000000000000" pitchFamily="2" charset="0"/>
              </a:rPr>
              <a:t>Problem Statement:</a:t>
            </a:r>
          </a:p>
          <a:p>
            <a:pPr marL="285750" indent="-285750" algn="just">
              <a:lnSpc>
                <a:spcPct val="150000"/>
              </a:lnSpc>
              <a:buClr>
                <a:schemeClr val="bg1"/>
              </a:buClr>
              <a:buFont typeface="Arial" panose="020B0604020202020204" pitchFamily="34" charset="0"/>
              <a:buChar char="•"/>
            </a:pPr>
            <a:r>
              <a:rPr lang="en-IN" sz="1600" dirty="0">
                <a:solidFill>
                  <a:schemeClr val="bg1"/>
                </a:solidFill>
                <a:latin typeface="Oswald" panose="00000500000000000000" pitchFamily="2" charset="0"/>
              </a:rPr>
              <a:t>Salaries in the field of data professions vary widely based on factors such as experience, job role, and performance. Accurately predicting salaries for data professionals is essential for both job seekers and employers.</a:t>
            </a:r>
          </a:p>
          <a:p>
            <a:pPr algn="just">
              <a:lnSpc>
                <a:spcPct val="150000"/>
              </a:lnSpc>
            </a:pPr>
            <a:r>
              <a:rPr lang="en-IN" sz="1600" dirty="0">
                <a:solidFill>
                  <a:schemeClr val="bg1"/>
                </a:solidFill>
                <a:latin typeface="Oswald" panose="00000500000000000000" pitchFamily="2" charset="0"/>
              </a:rPr>
              <a:t>Solution:</a:t>
            </a:r>
          </a:p>
          <a:p>
            <a:pPr algn="just">
              <a:lnSpc>
                <a:spcPct val="150000"/>
              </a:lnSpc>
              <a:buClr>
                <a:schemeClr val="bg1"/>
              </a:buClr>
              <a:buFont typeface="Arial" panose="020B0604020202020204" pitchFamily="34" charset="0"/>
              <a:buChar char="•"/>
            </a:pPr>
            <a:r>
              <a:rPr lang="en-IN" sz="1600" dirty="0">
                <a:solidFill>
                  <a:schemeClr val="bg1"/>
                </a:solidFill>
                <a:latin typeface="Oswald" panose="00000500000000000000" pitchFamily="2" charset="0"/>
              </a:rPr>
              <a:t>Develop a data-driven salary prediction model using the best accuracy providing ML algorithm.</a:t>
            </a:r>
          </a:p>
          <a:p>
            <a:pPr algn="just">
              <a:lnSpc>
                <a:spcPct val="150000"/>
              </a:lnSpc>
              <a:buClr>
                <a:schemeClr val="bg1"/>
              </a:buClr>
              <a:buFont typeface="Arial" panose="020B0604020202020204" pitchFamily="34" charset="0"/>
              <a:buChar char="•"/>
            </a:pPr>
            <a:r>
              <a:rPr lang="en-IN" sz="1600" dirty="0">
                <a:solidFill>
                  <a:schemeClr val="bg1"/>
                </a:solidFill>
                <a:latin typeface="Oswald" panose="00000500000000000000" pitchFamily="2" charset="0"/>
              </a:rPr>
              <a:t>Incorporate key factors: experience, past experience, job, and ratings.</a:t>
            </a:r>
          </a:p>
          <a:p>
            <a:pPr algn="just">
              <a:lnSpc>
                <a:spcPct val="150000"/>
              </a:lnSpc>
              <a:buClr>
                <a:schemeClr val="bg1"/>
              </a:buClr>
              <a:buFont typeface="Arial" panose="020B0604020202020204" pitchFamily="34" charset="0"/>
              <a:buChar char="•"/>
            </a:pPr>
            <a:r>
              <a:rPr lang="en-IN" sz="1600" dirty="0">
                <a:solidFill>
                  <a:schemeClr val="bg1"/>
                </a:solidFill>
                <a:latin typeface="Oswald" panose="00000500000000000000" pitchFamily="2" charset="0"/>
              </a:rPr>
              <a:t>Utilize machine learning algorithms for precise forecasting</a:t>
            </a:r>
          </a:p>
          <a:p>
            <a:pPr algn="just">
              <a:lnSpc>
                <a:spcPct val="150000"/>
              </a:lnSpc>
            </a:pPr>
            <a:r>
              <a:rPr lang="en-IN" sz="1600" dirty="0">
                <a:solidFill>
                  <a:schemeClr val="bg1"/>
                </a:solidFill>
                <a:latin typeface="Oswald" panose="00000500000000000000" pitchFamily="2" charset="0"/>
              </a:rPr>
              <a:t>Benefits:</a:t>
            </a:r>
          </a:p>
          <a:p>
            <a:pPr algn="just">
              <a:lnSpc>
                <a:spcPct val="150000"/>
              </a:lnSpc>
              <a:buClr>
                <a:schemeClr val="bg1"/>
              </a:buClr>
              <a:buFont typeface="Arial" panose="020B0604020202020204" pitchFamily="34" charset="0"/>
              <a:buChar char="•"/>
            </a:pPr>
            <a:r>
              <a:rPr lang="en-IN" sz="1600" dirty="0">
                <a:solidFill>
                  <a:schemeClr val="bg1"/>
                </a:solidFill>
                <a:latin typeface="Oswald" panose="00000500000000000000" pitchFamily="2" charset="0"/>
              </a:rPr>
              <a:t>Informed career decisions for professionals</a:t>
            </a:r>
          </a:p>
          <a:p>
            <a:pPr algn="just">
              <a:lnSpc>
                <a:spcPct val="150000"/>
              </a:lnSpc>
              <a:buClr>
                <a:schemeClr val="bg1"/>
              </a:buClr>
              <a:buFont typeface="Arial" panose="020B0604020202020204" pitchFamily="34" charset="0"/>
              <a:buChar char="•"/>
            </a:pPr>
            <a:r>
              <a:rPr lang="en-IN" sz="1600" dirty="0">
                <a:solidFill>
                  <a:schemeClr val="bg1"/>
                </a:solidFill>
                <a:latin typeface="Oswald" panose="00000500000000000000" pitchFamily="2" charset="0"/>
              </a:rPr>
              <a:t>Improved transparency in the data job market</a:t>
            </a:r>
          </a:p>
          <a:p>
            <a:pPr marL="457200" lvl="0" indent="-336550" algn="just" rtl="0">
              <a:spcBef>
                <a:spcPts val="0"/>
              </a:spcBef>
              <a:spcAft>
                <a:spcPts val="0"/>
              </a:spcAft>
              <a:buClr>
                <a:schemeClr val="lt1"/>
              </a:buClr>
              <a:buSzPts val="1700"/>
              <a:buFont typeface="Calibri"/>
              <a:buChar char="●"/>
            </a:pPr>
            <a:endParaRPr sz="1600" dirty="0">
              <a:solidFill>
                <a:schemeClr val="bg1"/>
              </a:solidFill>
              <a:latin typeface="Oswald" panose="00000500000000000000" pitchFamily="2" charset="0"/>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8"/>
          <p:cNvSpPr txBox="1">
            <a:spLocks noGrp="1"/>
          </p:cNvSpPr>
          <p:nvPr>
            <p:ph type="title"/>
          </p:nvPr>
        </p:nvSpPr>
        <p:spPr>
          <a:xfrm>
            <a:off x="515495" y="48872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Overview on Linear Regression</a:t>
            </a:r>
            <a:endParaRPr dirty="0"/>
          </a:p>
        </p:txBody>
      </p:sp>
      <p:grpSp>
        <p:nvGrpSpPr>
          <p:cNvPr id="326" name="Google Shape;326;p38"/>
          <p:cNvGrpSpPr/>
          <p:nvPr/>
        </p:nvGrpSpPr>
        <p:grpSpPr>
          <a:xfrm>
            <a:off x="3536854" y="4132455"/>
            <a:ext cx="543432" cy="741197"/>
            <a:chOff x="2878829" y="3023092"/>
            <a:chExt cx="543432" cy="741197"/>
          </a:xfrm>
        </p:grpSpPr>
        <p:sp>
          <p:nvSpPr>
            <p:cNvPr id="327" name="Google Shape;327;p38"/>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38"/>
          <p:cNvSpPr txBox="1"/>
          <p:nvPr/>
        </p:nvSpPr>
        <p:spPr>
          <a:xfrm>
            <a:off x="461495" y="1199041"/>
            <a:ext cx="7812000" cy="2400627"/>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IN" sz="1800" dirty="0">
                <a:solidFill>
                  <a:schemeClr val="bg1"/>
                </a:solidFill>
                <a:latin typeface="Oswald" panose="00000500000000000000" pitchFamily="2" charset="0"/>
              </a:rPr>
              <a:t>Linear Regression is a fundamental statistical technique used to model the relationship between a dependent variable and one or more independent variables. It assumes a linear connection between these variables and aims to find the best-fitting straight line through the data points. This line is then used to predict the value of the dependent variable for new inputs. Linear Regression is widely applied due to its simplicity, interpretability, and effectiveness in capturing straightforward relationships in data. It forms the basis for more complex predictive models and is commonly used in fields like economics, finance, and scientific research.</a:t>
            </a:r>
            <a:endParaRPr sz="1800" dirty="0">
              <a:solidFill>
                <a:schemeClr val="bg1"/>
              </a:solidFill>
              <a:latin typeface="Oswald" panose="00000500000000000000"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9"/>
          <p:cNvSpPr txBox="1">
            <a:spLocks noGrp="1"/>
          </p:cNvSpPr>
          <p:nvPr>
            <p:ph type="title"/>
          </p:nvPr>
        </p:nvSpPr>
        <p:spPr>
          <a:xfrm>
            <a:off x="720000" y="2536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Visualization using a cleaned Dataset</a:t>
            </a:r>
            <a:endParaRPr dirty="0"/>
          </a:p>
        </p:txBody>
      </p:sp>
      <p:pic>
        <p:nvPicPr>
          <p:cNvPr id="1026" name="Picture 2">
            <a:extLst>
              <a:ext uri="{FF2B5EF4-FFF2-40B4-BE49-F238E27FC236}">
                <a16:creationId xmlns:a16="http://schemas.microsoft.com/office/drawing/2014/main" id="{645EE4FE-B0C9-3358-18BE-BA06EFBB6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089" y="1378815"/>
            <a:ext cx="4104994" cy="30575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08C5622-5037-C9DA-AF83-EDCAEC0225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378814"/>
            <a:ext cx="4067247" cy="30575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C665631-014E-07FB-1B5B-2900EE5B1BD6}"/>
              </a:ext>
            </a:extLst>
          </p:cNvPr>
          <p:cNvSpPr txBox="1"/>
          <p:nvPr/>
        </p:nvSpPr>
        <p:spPr>
          <a:xfrm>
            <a:off x="1757150" y="1009482"/>
            <a:ext cx="884389" cy="369332"/>
          </a:xfrm>
          <a:prstGeom prst="rect">
            <a:avLst/>
          </a:prstGeom>
          <a:noFill/>
        </p:spPr>
        <p:txBody>
          <a:bodyPr wrap="square" rtlCol="0">
            <a:spAutoFit/>
          </a:bodyPr>
          <a:lstStyle/>
          <a:p>
            <a:r>
              <a:rPr lang="en-US" sz="1800" dirty="0">
                <a:solidFill>
                  <a:schemeClr val="bg1"/>
                </a:solidFill>
                <a:latin typeface="Oswald" panose="00000500000000000000" pitchFamily="2" charset="0"/>
              </a:rPr>
              <a:t>Bar Plot</a:t>
            </a:r>
            <a:endParaRPr lang="en-IN" sz="1800" dirty="0">
              <a:solidFill>
                <a:schemeClr val="bg1"/>
              </a:solidFill>
              <a:latin typeface="Oswald" panose="00000500000000000000" pitchFamily="2" charset="0"/>
            </a:endParaRPr>
          </a:p>
        </p:txBody>
      </p:sp>
      <p:sp>
        <p:nvSpPr>
          <p:cNvPr id="3" name="TextBox 2">
            <a:extLst>
              <a:ext uri="{FF2B5EF4-FFF2-40B4-BE49-F238E27FC236}">
                <a16:creationId xmlns:a16="http://schemas.microsoft.com/office/drawing/2014/main" id="{B878CC20-0703-BEA5-F990-FB6AF6C879CC}"/>
              </a:ext>
            </a:extLst>
          </p:cNvPr>
          <p:cNvSpPr txBox="1"/>
          <p:nvPr/>
        </p:nvSpPr>
        <p:spPr>
          <a:xfrm>
            <a:off x="6081187" y="1009482"/>
            <a:ext cx="884389" cy="369332"/>
          </a:xfrm>
          <a:prstGeom prst="rect">
            <a:avLst/>
          </a:prstGeom>
          <a:noFill/>
        </p:spPr>
        <p:txBody>
          <a:bodyPr wrap="square" rtlCol="0">
            <a:spAutoFit/>
          </a:bodyPr>
          <a:lstStyle/>
          <a:p>
            <a:r>
              <a:rPr lang="en-US" sz="1800" dirty="0">
                <a:solidFill>
                  <a:schemeClr val="bg1"/>
                </a:solidFill>
                <a:latin typeface="Oswald" panose="00000500000000000000" pitchFamily="2" charset="0"/>
              </a:rPr>
              <a:t>Box Plot</a:t>
            </a:r>
            <a:endParaRPr lang="en-IN" sz="1800" dirty="0">
              <a:solidFill>
                <a:schemeClr val="bg1"/>
              </a:solidFill>
              <a:latin typeface="Oswald" panose="00000500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0"/>
          <p:cNvSpPr txBox="1">
            <a:spLocks noGrp="1"/>
          </p:cNvSpPr>
          <p:nvPr>
            <p:ph type="title"/>
          </p:nvPr>
        </p:nvSpPr>
        <p:spPr>
          <a:xfrm>
            <a:off x="643925" y="2536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Deployment</a:t>
            </a:r>
            <a:endParaRPr dirty="0"/>
          </a:p>
        </p:txBody>
      </p:sp>
      <p:sp>
        <p:nvSpPr>
          <p:cNvPr id="412" name="Google Shape;412;p40"/>
          <p:cNvSpPr txBox="1"/>
          <p:nvPr/>
        </p:nvSpPr>
        <p:spPr>
          <a:xfrm>
            <a:off x="528983" y="978148"/>
            <a:ext cx="8086033" cy="1015632"/>
          </a:xfrm>
          <a:prstGeom prst="rect">
            <a:avLst/>
          </a:prstGeom>
          <a:noFill/>
          <a:ln>
            <a:noFill/>
          </a:ln>
        </p:spPr>
        <p:txBody>
          <a:bodyPr spcFirstLastPara="1" wrap="square" lIns="91425" tIns="91425" rIns="91425" bIns="91425" anchor="t" anchorCtr="0">
            <a:spAutoFit/>
          </a:bodyPr>
          <a:lstStyle/>
          <a:p>
            <a:pPr marL="133350" lvl="0" algn="l" rtl="0">
              <a:spcBef>
                <a:spcPts val="0"/>
              </a:spcBef>
              <a:spcAft>
                <a:spcPts val="0"/>
              </a:spcAft>
              <a:buClr>
                <a:schemeClr val="lt1"/>
              </a:buClr>
              <a:buSzPts val="1500"/>
            </a:pPr>
            <a:r>
              <a:rPr lang="en-US" sz="1800" dirty="0">
                <a:solidFill>
                  <a:schemeClr val="lt1"/>
                </a:solidFill>
                <a:latin typeface="Oswald" panose="00000500000000000000" pitchFamily="2" charset="0"/>
              </a:rPr>
              <a:t>Once the Model provided around 95% accuracy , it is deployed using Flask</a:t>
            </a:r>
          </a:p>
          <a:p>
            <a:pPr marL="133350" lvl="0" algn="l" rtl="0">
              <a:spcBef>
                <a:spcPts val="0"/>
              </a:spcBef>
              <a:spcAft>
                <a:spcPts val="0"/>
              </a:spcAft>
              <a:buClr>
                <a:schemeClr val="lt1"/>
              </a:buClr>
              <a:buSzPts val="1500"/>
            </a:pPr>
            <a:endParaRPr lang="en-US" sz="1800" dirty="0">
              <a:solidFill>
                <a:schemeClr val="lt1"/>
              </a:solidFill>
              <a:latin typeface="Oswald" panose="00000500000000000000" pitchFamily="2" charset="0"/>
            </a:endParaRPr>
          </a:p>
          <a:p>
            <a:pPr marL="133350" lvl="0" algn="l" rtl="0">
              <a:spcBef>
                <a:spcPts val="0"/>
              </a:spcBef>
              <a:spcAft>
                <a:spcPts val="0"/>
              </a:spcAft>
              <a:buClr>
                <a:schemeClr val="lt1"/>
              </a:buClr>
              <a:buSzPts val="1500"/>
            </a:pPr>
            <a:r>
              <a:rPr lang="en-US" sz="1800" dirty="0">
                <a:solidFill>
                  <a:schemeClr val="lt1"/>
                </a:solidFill>
                <a:latin typeface="Oswald" panose="00000500000000000000" pitchFamily="2" charset="0"/>
              </a:rPr>
              <a:t>Accuracy Metrics:			Prediction using Dummy Data:</a:t>
            </a:r>
            <a:endParaRPr sz="1800" dirty="0">
              <a:solidFill>
                <a:schemeClr val="lt1"/>
              </a:solidFill>
              <a:latin typeface="Oswald" panose="00000500000000000000" pitchFamily="2" charset="0"/>
            </a:endParaRPr>
          </a:p>
        </p:txBody>
      </p:sp>
      <p:pic>
        <p:nvPicPr>
          <p:cNvPr id="3" name="Picture 2">
            <a:extLst>
              <a:ext uri="{FF2B5EF4-FFF2-40B4-BE49-F238E27FC236}">
                <a16:creationId xmlns:a16="http://schemas.microsoft.com/office/drawing/2014/main" id="{333333C5-C6D6-C058-6188-464FC6525112}"/>
              </a:ext>
            </a:extLst>
          </p:cNvPr>
          <p:cNvPicPr>
            <a:picLocks noChangeAspect="1"/>
          </p:cNvPicPr>
          <p:nvPr/>
        </p:nvPicPr>
        <p:blipFill>
          <a:blip r:embed="rId3"/>
          <a:stretch>
            <a:fillRect/>
          </a:stretch>
        </p:blipFill>
        <p:spPr>
          <a:xfrm>
            <a:off x="703543" y="2101825"/>
            <a:ext cx="2667372" cy="1047896"/>
          </a:xfrm>
          <a:prstGeom prst="rect">
            <a:avLst/>
          </a:prstGeom>
        </p:spPr>
      </p:pic>
      <p:pic>
        <p:nvPicPr>
          <p:cNvPr id="5" name="Picture 4">
            <a:extLst>
              <a:ext uri="{FF2B5EF4-FFF2-40B4-BE49-F238E27FC236}">
                <a16:creationId xmlns:a16="http://schemas.microsoft.com/office/drawing/2014/main" id="{FD92AB7E-4ED7-206E-BA4A-EECC9B62F2CC}"/>
              </a:ext>
            </a:extLst>
          </p:cNvPr>
          <p:cNvPicPr>
            <a:picLocks noChangeAspect="1"/>
          </p:cNvPicPr>
          <p:nvPr/>
        </p:nvPicPr>
        <p:blipFill>
          <a:blip r:embed="rId4"/>
          <a:stretch>
            <a:fillRect/>
          </a:stretch>
        </p:blipFill>
        <p:spPr>
          <a:xfrm>
            <a:off x="4286215" y="2091865"/>
            <a:ext cx="3363544" cy="26483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1"/>
          <p:cNvSpPr txBox="1">
            <a:spLocks noGrp="1"/>
          </p:cNvSpPr>
          <p:nvPr>
            <p:ph type="title"/>
          </p:nvPr>
        </p:nvSpPr>
        <p:spPr>
          <a:xfrm>
            <a:off x="720000" y="2536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DEPLOYMENT USING FLASK(Slight changes using HTML &amp; CSS)</a:t>
            </a:r>
            <a:endParaRPr sz="2400" dirty="0"/>
          </a:p>
        </p:txBody>
      </p:sp>
      <p:pic>
        <p:nvPicPr>
          <p:cNvPr id="5" name="Picture 4">
            <a:extLst>
              <a:ext uri="{FF2B5EF4-FFF2-40B4-BE49-F238E27FC236}">
                <a16:creationId xmlns:a16="http://schemas.microsoft.com/office/drawing/2014/main" id="{2C23C8C0-25CA-568A-49D4-3519F4B1D4D4}"/>
              </a:ext>
            </a:extLst>
          </p:cNvPr>
          <p:cNvPicPr>
            <a:picLocks noChangeAspect="1"/>
          </p:cNvPicPr>
          <p:nvPr/>
        </p:nvPicPr>
        <p:blipFill>
          <a:blip r:embed="rId3"/>
          <a:stretch>
            <a:fillRect/>
          </a:stretch>
        </p:blipFill>
        <p:spPr>
          <a:xfrm>
            <a:off x="1762453" y="1048226"/>
            <a:ext cx="5619094" cy="37254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773FD-FBB4-B655-BF9E-D22897C6DED6}"/>
              </a:ext>
            </a:extLst>
          </p:cNvPr>
          <p:cNvSpPr>
            <a:spLocks noGrp="1"/>
          </p:cNvSpPr>
          <p:nvPr>
            <p:ph type="title"/>
          </p:nvPr>
        </p:nvSpPr>
        <p:spPr/>
        <p:txBody>
          <a:bodyPr/>
          <a:lstStyle/>
          <a:p>
            <a:r>
              <a:rPr lang="en-US" dirty="0"/>
              <a:t>Future Scope</a:t>
            </a:r>
            <a:endParaRPr lang="en-IN" dirty="0"/>
          </a:p>
        </p:txBody>
      </p:sp>
      <p:sp>
        <p:nvSpPr>
          <p:cNvPr id="3" name="TextBox 2">
            <a:extLst>
              <a:ext uri="{FF2B5EF4-FFF2-40B4-BE49-F238E27FC236}">
                <a16:creationId xmlns:a16="http://schemas.microsoft.com/office/drawing/2014/main" id="{96413068-DCB2-2B7D-0BE3-61F93B96A9A1}"/>
              </a:ext>
            </a:extLst>
          </p:cNvPr>
          <p:cNvSpPr txBox="1"/>
          <p:nvPr/>
        </p:nvSpPr>
        <p:spPr>
          <a:xfrm>
            <a:off x="622217" y="1270748"/>
            <a:ext cx="7899565" cy="3139321"/>
          </a:xfrm>
          <a:prstGeom prst="rect">
            <a:avLst/>
          </a:prstGeom>
          <a:noFill/>
        </p:spPr>
        <p:txBody>
          <a:bodyPr wrap="square" rtlCol="0">
            <a:spAutoFit/>
          </a:bodyPr>
          <a:lstStyle/>
          <a:p>
            <a:pPr algn="just"/>
            <a:r>
              <a:rPr lang="en-IN" sz="1800" dirty="0">
                <a:solidFill>
                  <a:schemeClr val="bg1"/>
                </a:solidFill>
                <a:latin typeface="Oswald" panose="00000500000000000000" pitchFamily="2" charset="0"/>
              </a:rPr>
              <a:t>The future scope of the salary prediction project is vast and promising. Key enhancements include integrating real-time data from job boards and APIs for dynamic updates, exploring advanced machine learning algorithms for improved accuracy, and incorporating additional features like educational background and geographic location. Enhancing user experience through interactive dashboards and visualization tools, ensuring data security and compliance, and deploying on cloud platforms for scalability are crucial steps. Expanding the model to provide global market analysis and sector-specific insights, alongside incorporating feedback mechanisms for continuous improvement, will significantly broaden the application's utility. Additionally, features such as career path recommendations and salary negotiation tips can further empower users, making the application a comprehensive tool for data professionals and employers.</a:t>
            </a:r>
          </a:p>
        </p:txBody>
      </p:sp>
    </p:spTree>
    <p:extLst>
      <p:ext uri="{BB962C8B-B14F-4D97-AF65-F5344CB8AC3E}">
        <p14:creationId xmlns:p14="http://schemas.microsoft.com/office/powerpoint/2010/main" val="3868241283"/>
      </p:ext>
    </p:extLst>
  </p:cSld>
  <p:clrMapOvr>
    <a:masterClrMapping/>
  </p:clrMapOvr>
</p:sld>
</file>

<file path=ppt/theme/theme1.xml><?xml version="1.0" encoding="utf-8"?>
<a:theme xmlns:a="http://schemas.openxmlformats.org/drawingml/2006/main" name="E-Commerce Business Plan By Slidesgo">
  <a:themeElements>
    <a:clrScheme name="Simple Light">
      <a:dk1>
        <a:srgbClr val="000000"/>
      </a:dk1>
      <a:lt1>
        <a:srgbClr val="FFFFFF"/>
      </a:lt1>
      <a:dk2>
        <a:srgbClr val="595959"/>
      </a:dk2>
      <a:lt2>
        <a:srgbClr val="EEEEEE"/>
      </a:lt2>
      <a:accent1>
        <a:srgbClr val="EF7B7E"/>
      </a:accent1>
      <a:accent2>
        <a:srgbClr val="313265"/>
      </a:accent2>
      <a:accent3>
        <a:srgbClr val="1E1C40"/>
      </a:accent3>
      <a:accent4>
        <a:srgbClr val="EF7B7E"/>
      </a:accent4>
      <a:accent5>
        <a:srgbClr val="313265"/>
      </a:accent5>
      <a:accent6>
        <a:srgbClr val="1E1C4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TotalTime>
  <Words>481</Words>
  <Application>Microsoft Office PowerPoint</Application>
  <PresentationFormat>On-screen Show (16:9)</PresentationFormat>
  <Paragraphs>41</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Oswald</vt:lpstr>
      <vt:lpstr>Raleway</vt:lpstr>
      <vt:lpstr>Arial</vt:lpstr>
      <vt:lpstr>Calibri</vt:lpstr>
      <vt:lpstr>E-Commerce Business Plan By Slidesgo</vt:lpstr>
      <vt:lpstr>Salary Prediction using Machine Learning</vt:lpstr>
      <vt:lpstr>TABLE OF CONTENTS</vt:lpstr>
      <vt:lpstr>INTRODUCTION</vt:lpstr>
      <vt:lpstr>Problem Statement and it’s solution</vt:lpstr>
      <vt:lpstr>Overview on Linear Regression</vt:lpstr>
      <vt:lpstr>Visualization using a cleaned Dataset</vt:lpstr>
      <vt:lpstr>Model Deployment</vt:lpstr>
      <vt:lpstr>DEPLOYMENT USING FLASK(Slight changes using HTML &amp; CSS)</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 ECOMMERCE STORE</dc:title>
  <dc:creator>Vedant Mayekar</dc:creator>
  <cp:lastModifiedBy>Vedant Mayekar</cp:lastModifiedBy>
  <cp:revision>4</cp:revision>
  <dcterms:modified xsi:type="dcterms:W3CDTF">2024-06-13T17:59:05Z</dcterms:modified>
</cp:coreProperties>
</file>