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Josefin Sans"/>
      <p:regular r:id="rId22"/>
      <p:bold r:id="rId23"/>
      <p:italic r:id="rId24"/>
      <p:boldItalic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zaDYfHNKyscshxL8OvgYWipc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JosefinSans-regular.fntdata"/><Relationship Id="rId21" Type="http://schemas.openxmlformats.org/officeDocument/2006/relationships/slide" Target="slides/slide17.xml"/><Relationship Id="rId24" Type="http://schemas.openxmlformats.org/officeDocument/2006/relationships/font" Target="fonts/JosefinSans-italic.fntdata"/><Relationship Id="rId23" Type="http://schemas.openxmlformats.org/officeDocument/2006/relationships/font" Target="fonts/Josefi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estrial-regular.fntdata"/><Relationship Id="rId25" Type="http://schemas.openxmlformats.org/officeDocument/2006/relationships/font" Target="fonts/JosefinSans-bold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d2823c064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d2823c064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cdeeea8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cdeeea8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7" name="Google Shape;14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cdeeea89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cdeeea89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d2db75c5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d2db75c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2823c064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2823c064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d2caef31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d2caef31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d2caef31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d2caef31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 flipH="1" rot="278315">
            <a:off x="-370067" y="-356711"/>
            <a:ext cx="9702703" cy="634397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4"/>
          <p:cNvSpPr txBox="1"/>
          <p:nvPr>
            <p:ph type="ctrTitle"/>
          </p:nvPr>
        </p:nvSpPr>
        <p:spPr>
          <a:xfrm>
            <a:off x="4132800" y="1267200"/>
            <a:ext cx="429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4"/>
          <p:cNvSpPr txBox="1"/>
          <p:nvPr>
            <p:ph idx="1" type="subTitle"/>
          </p:nvPr>
        </p:nvSpPr>
        <p:spPr>
          <a:xfrm>
            <a:off x="4133000" y="3096000"/>
            <a:ext cx="42912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/>
          <p:nvPr/>
        </p:nvSpPr>
        <p:spPr>
          <a:xfrm rot="-10082442">
            <a:off x="4840151" y="-3708039"/>
            <a:ext cx="6940823" cy="456485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3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3"/>
          <p:cNvSpPr/>
          <p:nvPr/>
        </p:nvSpPr>
        <p:spPr>
          <a:xfrm rot="3640779">
            <a:off x="-511294" y="4478268"/>
            <a:ext cx="1629029" cy="136151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" type="subTitle"/>
          </p:nvPr>
        </p:nvSpPr>
        <p:spPr>
          <a:xfrm>
            <a:off x="4974113" y="2616975"/>
            <a:ext cx="32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9" name="Google Shape;79;p64"/>
          <p:cNvSpPr txBox="1"/>
          <p:nvPr>
            <p:ph idx="2" type="subTitle"/>
          </p:nvPr>
        </p:nvSpPr>
        <p:spPr>
          <a:xfrm>
            <a:off x="4974113" y="2937175"/>
            <a:ext cx="3240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64"/>
          <p:cNvSpPr txBox="1"/>
          <p:nvPr>
            <p:ph idx="3" type="subTitle"/>
          </p:nvPr>
        </p:nvSpPr>
        <p:spPr>
          <a:xfrm>
            <a:off x="929888" y="2616975"/>
            <a:ext cx="32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81" name="Google Shape;81;p64"/>
          <p:cNvSpPr txBox="1"/>
          <p:nvPr>
            <p:ph idx="4" type="subTitle"/>
          </p:nvPr>
        </p:nvSpPr>
        <p:spPr>
          <a:xfrm>
            <a:off x="929888" y="2937175"/>
            <a:ext cx="3240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64"/>
          <p:cNvSpPr/>
          <p:nvPr/>
        </p:nvSpPr>
        <p:spPr>
          <a:xfrm rot="-3886768">
            <a:off x="7861587" y="4309496"/>
            <a:ext cx="2465456" cy="206059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4"/>
          <p:cNvSpPr/>
          <p:nvPr/>
        </p:nvSpPr>
        <p:spPr>
          <a:xfrm flipH="1" rot="2700004">
            <a:off x="-1741434" y="4626085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4"/>
          <p:cNvSpPr/>
          <p:nvPr/>
        </p:nvSpPr>
        <p:spPr>
          <a:xfrm rot="1800010">
            <a:off x="7266845" y="-1456575"/>
            <a:ext cx="2729150" cy="228098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5">
  <p:cSld name="TITLE_AND_TWO_COLUMNS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/>
          <p:nvPr/>
        </p:nvSpPr>
        <p:spPr>
          <a:xfrm rot="-3886782">
            <a:off x="7737975" y="4068460"/>
            <a:ext cx="1922299" cy="1951301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5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5"/>
          <p:cNvSpPr/>
          <p:nvPr/>
        </p:nvSpPr>
        <p:spPr>
          <a:xfrm rot="-2700010">
            <a:off x="-2388587" y="4008614"/>
            <a:ext cx="3579603" cy="3696150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5"/>
          <p:cNvSpPr/>
          <p:nvPr/>
        </p:nvSpPr>
        <p:spPr>
          <a:xfrm rot="1800028">
            <a:off x="8457111" y="34164"/>
            <a:ext cx="1484950" cy="130967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5"/>
          <p:cNvSpPr txBox="1"/>
          <p:nvPr>
            <p:ph idx="1" type="subTitle"/>
          </p:nvPr>
        </p:nvSpPr>
        <p:spPr>
          <a:xfrm>
            <a:off x="995775" y="1911875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1" name="Google Shape;91;p65"/>
          <p:cNvSpPr txBox="1"/>
          <p:nvPr>
            <p:ph idx="2" type="subTitle"/>
          </p:nvPr>
        </p:nvSpPr>
        <p:spPr>
          <a:xfrm>
            <a:off x="995775" y="2311175"/>
            <a:ext cx="2142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5"/>
          <p:cNvSpPr txBox="1"/>
          <p:nvPr>
            <p:ph idx="3" type="subTitle"/>
          </p:nvPr>
        </p:nvSpPr>
        <p:spPr>
          <a:xfrm>
            <a:off x="3500700" y="2869800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65"/>
          <p:cNvSpPr txBox="1"/>
          <p:nvPr>
            <p:ph idx="4" type="subTitle"/>
          </p:nvPr>
        </p:nvSpPr>
        <p:spPr>
          <a:xfrm>
            <a:off x="3486750" y="3269100"/>
            <a:ext cx="21705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5" type="subTitle"/>
          </p:nvPr>
        </p:nvSpPr>
        <p:spPr>
          <a:xfrm>
            <a:off x="6005619" y="1911875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5" name="Google Shape;95;p65"/>
          <p:cNvSpPr txBox="1"/>
          <p:nvPr>
            <p:ph idx="6" type="subTitle"/>
          </p:nvPr>
        </p:nvSpPr>
        <p:spPr>
          <a:xfrm>
            <a:off x="6005625" y="2311275"/>
            <a:ext cx="2142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6"/>
          <p:cNvSpPr txBox="1"/>
          <p:nvPr>
            <p:ph type="title"/>
          </p:nvPr>
        </p:nvSpPr>
        <p:spPr>
          <a:xfrm>
            <a:off x="720225" y="2074725"/>
            <a:ext cx="46104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66"/>
          <p:cNvSpPr txBox="1"/>
          <p:nvPr>
            <p:ph idx="1" type="subTitle"/>
          </p:nvPr>
        </p:nvSpPr>
        <p:spPr>
          <a:xfrm>
            <a:off x="720000" y="3882375"/>
            <a:ext cx="461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66"/>
          <p:cNvSpPr txBox="1"/>
          <p:nvPr>
            <p:ph idx="2" type="title"/>
          </p:nvPr>
        </p:nvSpPr>
        <p:spPr>
          <a:xfrm>
            <a:off x="823175" y="557325"/>
            <a:ext cx="17832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7"/>
          <p:cNvSpPr/>
          <p:nvPr/>
        </p:nvSpPr>
        <p:spPr>
          <a:xfrm rot="-8999998">
            <a:off x="7633930" y="4701942"/>
            <a:ext cx="2522591" cy="210834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7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67"/>
          <p:cNvSpPr/>
          <p:nvPr/>
        </p:nvSpPr>
        <p:spPr>
          <a:xfrm rot="-2700004">
            <a:off x="6598191" y="5489735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7"/>
          <p:cNvSpPr/>
          <p:nvPr/>
        </p:nvSpPr>
        <p:spPr>
          <a:xfrm flipH="1" rot="3886768">
            <a:off x="-1672677" y="-597167"/>
            <a:ext cx="2298067" cy="192068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7"/>
          <p:cNvSpPr txBox="1"/>
          <p:nvPr>
            <p:ph idx="1" type="subTitle"/>
          </p:nvPr>
        </p:nvSpPr>
        <p:spPr>
          <a:xfrm>
            <a:off x="995775" y="3612600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6" name="Google Shape;106;p67"/>
          <p:cNvSpPr txBox="1"/>
          <p:nvPr>
            <p:ph idx="2" type="subTitle"/>
          </p:nvPr>
        </p:nvSpPr>
        <p:spPr>
          <a:xfrm>
            <a:off x="995775" y="3932800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3" type="subTitle"/>
          </p:nvPr>
        </p:nvSpPr>
        <p:spPr>
          <a:xfrm>
            <a:off x="3491588" y="3612600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8" name="Google Shape;108;p67"/>
          <p:cNvSpPr txBox="1"/>
          <p:nvPr>
            <p:ph idx="4" type="subTitle"/>
          </p:nvPr>
        </p:nvSpPr>
        <p:spPr>
          <a:xfrm>
            <a:off x="3477638" y="3932800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7"/>
          <p:cNvSpPr txBox="1"/>
          <p:nvPr>
            <p:ph idx="5" type="subTitle"/>
          </p:nvPr>
        </p:nvSpPr>
        <p:spPr>
          <a:xfrm>
            <a:off x="6005613" y="3612600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0" name="Google Shape;110;p67"/>
          <p:cNvSpPr txBox="1"/>
          <p:nvPr>
            <p:ph idx="6" type="subTitle"/>
          </p:nvPr>
        </p:nvSpPr>
        <p:spPr>
          <a:xfrm>
            <a:off x="6005613" y="3932800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7"/>
          <p:cNvSpPr txBox="1"/>
          <p:nvPr>
            <p:ph idx="7" type="subTitle"/>
          </p:nvPr>
        </p:nvSpPr>
        <p:spPr>
          <a:xfrm>
            <a:off x="995775" y="1937125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2" name="Google Shape;112;p67"/>
          <p:cNvSpPr txBox="1"/>
          <p:nvPr>
            <p:ph idx="8" type="subTitle"/>
          </p:nvPr>
        </p:nvSpPr>
        <p:spPr>
          <a:xfrm>
            <a:off x="995775" y="2257325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67"/>
          <p:cNvSpPr txBox="1"/>
          <p:nvPr>
            <p:ph idx="9" type="subTitle"/>
          </p:nvPr>
        </p:nvSpPr>
        <p:spPr>
          <a:xfrm>
            <a:off x="3491588" y="1937125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4" name="Google Shape;114;p67"/>
          <p:cNvSpPr txBox="1"/>
          <p:nvPr>
            <p:ph idx="13" type="subTitle"/>
          </p:nvPr>
        </p:nvSpPr>
        <p:spPr>
          <a:xfrm>
            <a:off x="3477638" y="2257325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14" type="subTitle"/>
          </p:nvPr>
        </p:nvSpPr>
        <p:spPr>
          <a:xfrm>
            <a:off x="6005613" y="1937125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6" name="Google Shape;116;p67"/>
          <p:cNvSpPr txBox="1"/>
          <p:nvPr>
            <p:ph idx="15" type="subTitle"/>
          </p:nvPr>
        </p:nvSpPr>
        <p:spPr>
          <a:xfrm>
            <a:off x="6005613" y="2257325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/>
          <p:nvPr/>
        </p:nvSpPr>
        <p:spPr>
          <a:xfrm rot="-8999967">
            <a:off x="6200742" y="5809957"/>
            <a:ext cx="1723026" cy="1440094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8"/>
          <p:cNvSpPr txBox="1"/>
          <p:nvPr>
            <p:ph type="title"/>
          </p:nvPr>
        </p:nvSpPr>
        <p:spPr>
          <a:xfrm>
            <a:off x="720000" y="450150"/>
            <a:ext cx="6138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9"/>
          <p:cNvSpPr txBox="1"/>
          <p:nvPr>
            <p:ph idx="1" type="subTitle"/>
          </p:nvPr>
        </p:nvSpPr>
        <p:spPr>
          <a:xfrm>
            <a:off x="1020525" y="1460163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9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69"/>
          <p:cNvSpPr/>
          <p:nvPr/>
        </p:nvSpPr>
        <p:spPr>
          <a:xfrm rot="-2604941">
            <a:off x="7764907" y="-1387664"/>
            <a:ext cx="2208038" cy="184540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9"/>
          <p:cNvSpPr txBox="1"/>
          <p:nvPr>
            <p:ph idx="2" type="subTitle"/>
          </p:nvPr>
        </p:nvSpPr>
        <p:spPr>
          <a:xfrm>
            <a:off x="1020525" y="2336688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5" name="Google Shape;125;p69"/>
          <p:cNvSpPr txBox="1"/>
          <p:nvPr>
            <p:ph idx="3" type="subTitle"/>
          </p:nvPr>
        </p:nvSpPr>
        <p:spPr>
          <a:xfrm>
            <a:off x="3500700" y="2336688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6" name="Google Shape;126;p69"/>
          <p:cNvSpPr txBox="1"/>
          <p:nvPr>
            <p:ph idx="4" type="subTitle"/>
          </p:nvPr>
        </p:nvSpPr>
        <p:spPr>
          <a:xfrm>
            <a:off x="3500700" y="1460163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9"/>
          <p:cNvSpPr txBox="1"/>
          <p:nvPr>
            <p:ph idx="5" type="subTitle"/>
          </p:nvPr>
        </p:nvSpPr>
        <p:spPr>
          <a:xfrm>
            <a:off x="5980863" y="2336688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28" name="Google Shape;128;p69"/>
          <p:cNvSpPr txBox="1"/>
          <p:nvPr>
            <p:ph idx="6" type="subTitle"/>
          </p:nvPr>
        </p:nvSpPr>
        <p:spPr>
          <a:xfrm>
            <a:off x="5980863" y="1460163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/>
          <p:nvPr/>
        </p:nvSpPr>
        <p:spPr>
          <a:xfrm rot="7004383">
            <a:off x="-1161716" y="4651529"/>
            <a:ext cx="2059741" cy="148757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6">
  <p:cSld name="TITLE_AND_TWO_COLUMNS_1_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/>
          <p:nvPr/>
        </p:nvSpPr>
        <p:spPr>
          <a:xfrm rot="-2700004">
            <a:off x="6598191" y="43248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0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70"/>
          <p:cNvSpPr/>
          <p:nvPr/>
        </p:nvSpPr>
        <p:spPr>
          <a:xfrm rot="-3886753">
            <a:off x="-629789" y="-333630"/>
            <a:ext cx="1442574" cy="120567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0"/>
          <p:cNvSpPr/>
          <p:nvPr/>
        </p:nvSpPr>
        <p:spPr>
          <a:xfrm rot="1800012">
            <a:off x="-1351295" y="4086862"/>
            <a:ext cx="2162645" cy="180750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0"/>
          <p:cNvSpPr txBox="1"/>
          <p:nvPr>
            <p:ph idx="1" type="subTitle"/>
          </p:nvPr>
        </p:nvSpPr>
        <p:spPr>
          <a:xfrm>
            <a:off x="897075" y="2544200"/>
            <a:ext cx="23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6" name="Google Shape;136;p70"/>
          <p:cNvSpPr txBox="1"/>
          <p:nvPr>
            <p:ph idx="2" type="subTitle"/>
          </p:nvPr>
        </p:nvSpPr>
        <p:spPr>
          <a:xfrm>
            <a:off x="897050" y="2975738"/>
            <a:ext cx="23400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3" type="subTitle"/>
          </p:nvPr>
        </p:nvSpPr>
        <p:spPr>
          <a:xfrm>
            <a:off x="3382862" y="2544200"/>
            <a:ext cx="23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8" name="Google Shape;138;p70"/>
          <p:cNvSpPr txBox="1"/>
          <p:nvPr>
            <p:ph idx="4" type="subTitle"/>
          </p:nvPr>
        </p:nvSpPr>
        <p:spPr>
          <a:xfrm>
            <a:off x="3382862" y="2975738"/>
            <a:ext cx="23400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0"/>
          <p:cNvSpPr txBox="1"/>
          <p:nvPr>
            <p:ph idx="5" type="subTitle"/>
          </p:nvPr>
        </p:nvSpPr>
        <p:spPr>
          <a:xfrm>
            <a:off x="5868650" y="2544200"/>
            <a:ext cx="2340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0" name="Google Shape;140;p70"/>
          <p:cNvSpPr txBox="1"/>
          <p:nvPr>
            <p:ph idx="6" type="subTitle"/>
          </p:nvPr>
        </p:nvSpPr>
        <p:spPr>
          <a:xfrm>
            <a:off x="5868650" y="2975738"/>
            <a:ext cx="23400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1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1"/>
          <p:cNvSpPr txBox="1"/>
          <p:nvPr>
            <p:ph idx="1" type="subTitle"/>
          </p:nvPr>
        </p:nvSpPr>
        <p:spPr>
          <a:xfrm>
            <a:off x="3462197" y="1347976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1"/>
          <p:cNvSpPr/>
          <p:nvPr/>
        </p:nvSpPr>
        <p:spPr>
          <a:xfrm rot="9590105">
            <a:off x="4264443" y="-8674652"/>
            <a:ext cx="14774581" cy="971692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1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71"/>
          <p:cNvSpPr/>
          <p:nvPr/>
        </p:nvSpPr>
        <p:spPr>
          <a:xfrm rot="-10077009">
            <a:off x="-7377168" y="4455820"/>
            <a:ext cx="14774585" cy="857823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1"/>
          <p:cNvSpPr txBox="1"/>
          <p:nvPr>
            <p:ph idx="2" type="subTitle"/>
          </p:nvPr>
        </p:nvSpPr>
        <p:spPr>
          <a:xfrm>
            <a:off x="967875" y="2905913"/>
            <a:ext cx="2170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7" name="Google Shape;147;p71"/>
          <p:cNvSpPr txBox="1"/>
          <p:nvPr>
            <p:ph idx="3" type="subTitle"/>
          </p:nvPr>
        </p:nvSpPr>
        <p:spPr>
          <a:xfrm>
            <a:off x="967881" y="3302313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1"/>
          <p:cNvSpPr txBox="1"/>
          <p:nvPr>
            <p:ph idx="4" type="subTitle"/>
          </p:nvPr>
        </p:nvSpPr>
        <p:spPr>
          <a:xfrm>
            <a:off x="5956522" y="2905913"/>
            <a:ext cx="2170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9" name="Google Shape;149;p71"/>
          <p:cNvSpPr txBox="1"/>
          <p:nvPr>
            <p:ph idx="5" type="subTitle"/>
          </p:nvPr>
        </p:nvSpPr>
        <p:spPr>
          <a:xfrm>
            <a:off x="5956522" y="3302313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1"/>
          <p:cNvSpPr txBox="1"/>
          <p:nvPr>
            <p:ph idx="6" type="title"/>
          </p:nvPr>
        </p:nvSpPr>
        <p:spPr>
          <a:xfrm>
            <a:off x="1556175" y="1884556"/>
            <a:ext cx="99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71"/>
          <p:cNvSpPr txBox="1"/>
          <p:nvPr>
            <p:ph idx="7" type="title"/>
          </p:nvPr>
        </p:nvSpPr>
        <p:spPr>
          <a:xfrm>
            <a:off x="4065800" y="3037200"/>
            <a:ext cx="99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71"/>
          <p:cNvSpPr txBox="1"/>
          <p:nvPr>
            <p:ph idx="8" type="title"/>
          </p:nvPr>
        </p:nvSpPr>
        <p:spPr>
          <a:xfrm>
            <a:off x="6544672" y="1884556"/>
            <a:ext cx="99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71"/>
          <p:cNvSpPr txBox="1"/>
          <p:nvPr>
            <p:ph idx="9" type="subTitle"/>
          </p:nvPr>
        </p:nvSpPr>
        <p:spPr>
          <a:xfrm>
            <a:off x="3462197" y="2226226"/>
            <a:ext cx="2170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2"/>
          <p:cNvSpPr/>
          <p:nvPr/>
        </p:nvSpPr>
        <p:spPr>
          <a:xfrm rot="9799666">
            <a:off x="238042" y="2405935"/>
            <a:ext cx="4209263" cy="329200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5F946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2"/>
          <p:cNvSpPr/>
          <p:nvPr/>
        </p:nvSpPr>
        <p:spPr>
          <a:xfrm rot="5655379">
            <a:off x="-1119430" y="2404193"/>
            <a:ext cx="1975855" cy="156065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5F946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2"/>
          <p:cNvSpPr/>
          <p:nvPr/>
        </p:nvSpPr>
        <p:spPr>
          <a:xfrm rot="10016237">
            <a:off x="-10147329" y="-8568899"/>
            <a:ext cx="14774579" cy="9716920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2"/>
          <p:cNvSpPr/>
          <p:nvPr/>
        </p:nvSpPr>
        <p:spPr>
          <a:xfrm rot="-7199968">
            <a:off x="7796452" y="4233155"/>
            <a:ext cx="3955240" cy="3124141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2"/>
          <p:cNvSpPr txBox="1"/>
          <p:nvPr>
            <p:ph type="title"/>
          </p:nvPr>
        </p:nvSpPr>
        <p:spPr>
          <a:xfrm>
            <a:off x="720000" y="3491750"/>
            <a:ext cx="3754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5"/>
          <p:cNvSpPr txBox="1"/>
          <p:nvPr>
            <p:ph idx="1" type="body"/>
          </p:nvPr>
        </p:nvSpPr>
        <p:spPr>
          <a:xfrm>
            <a:off x="720050" y="1399025"/>
            <a:ext cx="77040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16F"/>
              </a:buClr>
              <a:buSzPts val="1200"/>
              <a:buFont typeface="Montserrat"/>
              <a:buAutoNum type="arabicPeriod"/>
              <a:defRPr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5" name="Google Shape;15;p55"/>
          <p:cNvSpPr/>
          <p:nvPr/>
        </p:nvSpPr>
        <p:spPr>
          <a:xfrm rot="-10409129">
            <a:off x="7108158" y="-2454296"/>
            <a:ext cx="4243583" cy="366681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5"/>
          <p:cNvSpPr/>
          <p:nvPr/>
        </p:nvSpPr>
        <p:spPr>
          <a:xfrm rot="7321209">
            <a:off x="-2487489" y="4555316"/>
            <a:ext cx="3400072" cy="284172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3"/>
          <p:cNvSpPr/>
          <p:nvPr/>
        </p:nvSpPr>
        <p:spPr>
          <a:xfrm rot="-2700004">
            <a:off x="6598191" y="43248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3"/>
          <p:cNvSpPr txBox="1"/>
          <p:nvPr>
            <p:ph type="title"/>
          </p:nvPr>
        </p:nvSpPr>
        <p:spPr>
          <a:xfrm>
            <a:off x="720000" y="540025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73"/>
          <p:cNvSpPr/>
          <p:nvPr/>
        </p:nvSpPr>
        <p:spPr>
          <a:xfrm rot="-3886770">
            <a:off x="-919795" y="-393637"/>
            <a:ext cx="1502871" cy="125607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3"/>
          <p:cNvSpPr/>
          <p:nvPr/>
        </p:nvSpPr>
        <p:spPr>
          <a:xfrm rot="1799989">
            <a:off x="-1070090" y="4246024"/>
            <a:ext cx="2032859" cy="169902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3"/>
          <p:cNvSpPr txBox="1"/>
          <p:nvPr>
            <p:ph idx="1" type="subTitle"/>
          </p:nvPr>
        </p:nvSpPr>
        <p:spPr>
          <a:xfrm>
            <a:off x="933075" y="2978675"/>
            <a:ext cx="22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6" name="Google Shape;166;p73"/>
          <p:cNvSpPr txBox="1"/>
          <p:nvPr>
            <p:ph idx="2" type="subTitle"/>
          </p:nvPr>
        </p:nvSpPr>
        <p:spPr>
          <a:xfrm>
            <a:off x="933075" y="3377975"/>
            <a:ext cx="2268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3"/>
          <p:cNvSpPr txBox="1"/>
          <p:nvPr>
            <p:ph idx="3" type="subTitle"/>
          </p:nvPr>
        </p:nvSpPr>
        <p:spPr>
          <a:xfrm>
            <a:off x="3488525" y="2978675"/>
            <a:ext cx="22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8" name="Google Shape;168;p73"/>
          <p:cNvSpPr txBox="1"/>
          <p:nvPr>
            <p:ph idx="4" type="subTitle"/>
          </p:nvPr>
        </p:nvSpPr>
        <p:spPr>
          <a:xfrm>
            <a:off x="3488525" y="3375075"/>
            <a:ext cx="2268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3"/>
          <p:cNvSpPr txBox="1"/>
          <p:nvPr>
            <p:ph idx="5" type="subTitle"/>
          </p:nvPr>
        </p:nvSpPr>
        <p:spPr>
          <a:xfrm>
            <a:off x="6043969" y="2978675"/>
            <a:ext cx="22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0" name="Google Shape;170;p73"/>
          <p:cNvSpPr txBox="1"/>
          <p:nvPr>
            <p:ph idx="6" type="subTitle"/>
          </p:nvPr>
        </p:nvSpPr>
        <p:spPr>
          <a:xfrm>
            <a:off x="6043969" y="3375075"/>
            <a:ext cx="2268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TITLE_AND_TWO_COLUMNS_1_1_2_1_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4"/>
          <p:cNvSpPr/>
          <p:nvPr/>
        </p:nvSpPr>
        <p:spPr>
          <a:xfrm rot="-2700004">
            <a:off x="6647666" y="43880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4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74"/>
          <p:cNvSpPr/>
          <p:nvPr/>
        </p:nvSpPr>
        <p:spPr>
          <a:xfrm rot="6577917">
            <a:off x="-1112617" y="-1168828"/>
            <a:ext cx="2438008" cy="20376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4"/>
          <p:cNvSpPr txBox="1"/>
          <p:nvPr>
            <p:ph idx="1" type="subTitle"/>
          </p:nvPr>
        </p:nvSpPr>
        <p:spPr>
          <a:xfrm>
            <a:off x="995775" y="3724225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4"/>
          <p:cNvSpPr txBox="1"/>
          <p:nvPr>
            <p:ph idx="2" type="subTitle"/>
          </p:nvPr>
        </p:nvSpPr>
        <p:spPr>
          <a:xfrm>
            <a:off x="995775" y="2015219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74"/>
          <p:cNvSpPr txBox="1"/>
          <p:nvPr>
            <p:ph idx="3" type="title"/>
          </p:nvPr>
        </p:nvSpPr>
        <p:spPr>
          <a:xfrm>
            <a:off x="995775" y="3044750"/>
            <a:ext cx="19629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74"/>
          <p:cNvSpPr txBox="1"/>
          <p:nvPr>
            <p:ph idx="4" type="title"/>
          </p:nvPr>
        </p:nvSpPr>
        <p:spPr>
          <a:xfrm>
            <a:off x="995775" y="1419700"/>
            <a:ext cx="19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9" name="Google Shape;179;p74"/>
          <p:cNvSpPr txBox="1"/>
          <p:nvPr>
            <p:ph idx="5" type="subTitle"/>
          </p:nvPr>
        </p:nvSpPr>
        <p:spPr>
          <a:xfrm>
            <a:off x="6005625" y="3724225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4"/>
          <p:cNvSpPr txBox="1"/>
          <p:nvPr>
            <p:ph idx="6" type="subTitle"/>
          </p:nvPr>
        </p:nvSpPr>
        <p:spPr>
          <a:xfrm>
            <a:off x="6005625" y="2015219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4"/>
          <p:cNvSpPr txBox="1"/>
          <p:nvPr>
            <p:ph idx="7" type="title"/>
          </p:nvPr>
        </p:nvSpPr>
        <p:spPr>
          <a:xfrm>
            <a:off x="6185325" y="3044750"/>
            <a:ext cx="19629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74"/>
          <p:cNvSpPr txBox="1"/>
          <p:nvPr>
            <p:ph idx="8" type="title"/>
          </p:nvPr>
        </p:nvSpPr>
        <p:spPr>
          <a:xfrm>
            <a:off x="6185325" y="1419700"/>
            <a:ext cx="19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5"/>
          <p:cNvSpPr/>
          <p:nvPr/>
        </p:nvSpPr>
        <p:spPr>
          <a:xfrm rot="-2836642">
            <a:off x="1188250" y="-937566"/>
            <a:ext cx="6767503" cy="618133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5"/>
          <p:cNvSpPr/>
          <p:nvPr/>
        </p:nvSpPr>
        <p:spPr>
          <a:xfrm rot="-8589254">
            <a:off x="7080964" y="-1181868"/>
            <a:ext cx="2174598" cy="181748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5"/>
          <p:cNvSpPr txBox="1"/>
          <p:nvPr>
            <p:ph hasCustomPrompt="1" type="title"/>
          </p:nvPr>
        </p:nvSpPr>
        <p:spPr>
          <a:xfrm>
            <a:off x="1918950" y="898300"/>
            <a:ext cx="5306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75"/>
          <p:cNvSpPr txBox="1"/>
          <p:nvPr>
            <p:ph idx="1" type="body"/>
          </p:nvPr>
        </p:nvSpPr>
        <p:spPr>
          <a:xfrm>
            <a:off x="1918950" y="2944400"/>
            <a:ext cx="5306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8" name="Google Shape;188;p75"/>
          <p:cNvGrpSpPr/>
          <p:nvPr/>
        </p:nvGrpSpPr>
        <p:grpSpPr>
          <a:xfrm>
            <a:off x="1807590" y="4079707"/>
            <a:ext cx="4904780" cy="1114390"/>
            <a:chOff x="2496785" y="3990975"/>
            <a:chExt cx="3128048" cy="703263"/>
          </a:xfrm>
        </p:grpSpPr>
        <p:sp>
          <p:nvSpPr>
            <p:cNvPr id="189" name="Google Shape;189;p75"/>
            <p:cNvSpPr/>
            <p:nvPr/>
          </p:nvSpPr>
          <p:spPr>
            <a:xfrm>
              <a:off x="2496785" y="3990975"/>
              <a:ext cx="566738" cy="703263"/>
            </a:xfrm>
            <a:custGeom>
              <a:rect b="b" l="l" r="r" t="t"/>
              <a:pathLst>
                <a:path extrusionOk="0" h="558" w="449">
                  <a:moveTo>
                    <a:pt x="75" y="81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74" y="86"/>
                    <a:pt x="74" y="91"/>
                    <a:pt x="73" y="97"/>
                  </a:cubicBezTo>
                  <a:cubicBezTo>
                    <a:pt x="72" y="107"/>
                    <a:pt x="71" y="119"/>
                    <a:pt x="71" y="133"/>
                  </a:cubicBezTo>
                  <a:cubicBezTo>
                    <a:pt x="70" y="147"/>
                    <a:pt x="71" y="161"/>
                    <a:pt x="72" y="175"/>
                  </a:cubicBezTo>
                  <a:cubicBezTo>
                    <a:pt x="73" y="191"/>
                    <a:pt x="76" y="207"/>
                    <a:pt x="80" y="223"/>
                  </a:cubicBezTo>
                  <a:cubicBezTo>
                    <a:pt x="80" y="223"/>
                    <a:pt x="80" y="223"/>
                    <a:pt x="80" y="223"/>
                  </a:cubicBezTo>
                  <a:cubicBezTo>
                    <a:pt x="77" y="219"/>
                    <a:pt x="69" y="207"/>
                    <a:pt x="68" y="206"/>
                  </a:cubicBezTo>
                  <a:cubicBezTo>
                    <a:pt x="58" y="194"/>
                    <a:pt x="31" y="178"/>
                    <a:pt x="15" y="184"/>
                  </a:cubicBezTo>
                  <a:cubicBezTo>
                    <a:pt x="5" y="189"/>
                    <a:pt x="0" y="201"/>
                    <a:pt x="5" y="212"/>
                  </a:cubicBezTo>
                  <a:cubicBezTo>
                    <a:pt x="5" y="212"/>
                    <a:pt x="6" y="213"/>
                    <a:pt x="6" y="214"/>
                  </a:cubicBezTo>
                  <a:cubicBezTo>
                    <a:pt x="12" y="224"/>
                    <a:pt x="26" y="230"/>
                    <a:pt x="38" y="231"/>
                  </a:cubicBezTo>
                  <a:cubicBezTo>
                    <a:pt x="51" y="233"/>
                    <a:pt x="78" y="225"/>
                    <a:pt x="80" y="225"/>
                  </a:cubicBezTo>
                  <a:cubicBezTo>
                    <a:pt x="85" y="240"/>
                    <a:pt x="90" y="256"/>
                    <a:pt x="97" y="271"/>
                  </a:cubicBezTo>
                  <a:cubicBezTo>
                    <a:pt x="101" y="279"/>
                    <a:pt x="105" y="288"/>
                    <a:pt x="109" y="297"/>
                  </a:cubicBezTo>
                  <a:cubicBezTo>
                    <a:pt x="106" y="293"/>
                    <a:pt x="104" y="290"/>
                    <a:pt x="104" y="289"/>
                  </a:cubicBezTo>
                  <a:cubicBezTo>
                    <a:pt x="93" y="277"/>
                    <a:pt x="67" y="261"/>
                    <a:pt x="51" y="268"/>
                  </a:cubicBezTo>
                  <a:cubicBezTo>
                    <a:pt x="41" y="272"/>
                    <a:pt x="36" y="284"/>
                    <a:pt x="41" y="295"/>
                  </a:cubicBezTo>
                  <a:cubicBezTo>
                    <a:pt x="41" y="295"/>
                    <a:pt x="41" y="296"/>
                    <a:pt x="42" y="297"/>
                  </a:cubicBezTo>
                  <a:cubicBezTo>
                    <a:pt x="48" y="308"/>
                    <a:pt x="62" y="313"/>
                    <a:pt x="73" y="315"/>
                  </a:cubicBezTo>
                  <a:cubicBezTo>
                    <a:pt x="85" y="316"/>
                    <a:pt x="108" y="310"/>
                    <a:pt x="115" y="308"/>
                  </a:cubicBezTo>
                  <a:cubicBezTo>
                    <a:pt x="116" y="312"/>
                    <a:pt x="118" y="315"/>
                    <a:pt x="119" y="318"/>
                  </a:cubicBezTo>
                  <a:cubicBezTo>
                    <a:pt x="127" y="334"/>
                    <a:pt x="135" y="350"/>
                    <a:pt x="143" y="365"/>
                  </a:cubicBezTo>
                  <a:cubicBezTo>
                    <a:pt x="145" y="371"/>
                    <a:pt x="148" y="376"/>
                    <a:pt x="150" y="382"/>
                  </a:cubicBezTo>
                  <a:cubicBezTo>
                    <a:pt x="148" y="379"/>
                    <a:pt x="146" y="376"/>
                    <a:pt x="146" y="375"/>
                  </a:cubicBezTo>
                  <a:cubicBezTo>
                    <a:pt x="135" y="364"/>
                    <a:pt x="109" y="347"/>
                    <a:pt x="93" y="354"/>
                  </a:cubicBezTo>
                  <a:cubicBezTo>
                    <a:pt x="82" y="359"/>
                    <a:pt x="78" y="371"/>
                    <a:pt x="83" y="381"/>
                  </a:cubicBezTo>
                  <a:cubicBezTo>
                    <a:pt x="83" y="382"/>
                    <a:pt x="83" y="382"/>
                    <a:pt x="84" y="383"/>
                  </a:cubicBezTo>
                  <a:cubicBezTo>
                    <a:pt x="90" y="394"/>
                    <a:pt x="104" y="399"/>
                    <a:pt x="115" y="401"/>
                  </a:cubicBezTo>
                  <a:cubicBezTo>
                    <a:pt x="127" y="403"/>
                    <a:pt x="148" y="397"/>
                    <a:pt x="156" y="395"/>
                  </a:cubicBezTo>
                  <a:cubicBezTo>
                    <a:pt x="158" y="401"/>
                    <a:pt x="160" y="406"/>
                    <a:pt x="162" y="412"/>
                  </a:cubicBezTo>
                  <a:cubicBezTo>
                    <a:pt x="164" y="416"/>
                    <a:pt x="165" y="419"/>
                    <a:pt x="166" y="423"/>
                  </a:cubicBezTo>
                  <a:cubicBezTo>
                    <a:pt x="169" y="435"/>
                    <a:pt x="169" y="435"/>
                    <a:pt x="169" y="435"/>
                  </a:cubicBezTo>
                  <a:cubicBezTo>
                    <a:pt x="171" y="442"/>
                    <a:pt x="173" y="450"/>
                    <a:pt x="175" y="458"/>
                  </a:cubicBezTo>
                  <a:cubicBezTo>
                    <a:pt x="176" y="463"/>
                    <a:pt x="177" y="467"/>
                    <a:pt x="178" y="472"/>
                  </a:cubicBezTo>
                  <a:cubicBezTo>
                    <a:pt x="175" y="467"/>
                    <a:pt x="170" y="456"/>
                    <a:pt x="169" y="455"/>
                  </a:cubicBezTo>
                  <a:cubicBezTo>
                    <a:pt x="161" y="442"/>
                    <a:pt x="137" y="422"/>
                    <a:pt x="120" y="426"/>
                  </a:cubicBezTo>
                  <a:cubicBezTo>
                    <a:pt x="110" y="429"/>
                    <a:pt x="103" y="440"/>
                    <a:pt x="106" y="451"/>
                  </a:cubicBezTo>
                  <a:cubicBezTo>
                    <a:pt x="106" y="452"/>
                    <a:pt x="107" y="453"/>
                    <a:pt x="107" y="453"/>
                  </a:cubicBezTo>
                  <a:cubicBezTo>
                    <a:pt x="111" y="465"/>
                    <a:pt x="124" y="472"/>
                    <a:pt x="136" y="476"/>
                  </a:cubicBezTo>
                  <a:cubicBezTo>
                    <a:pt x="148" y="480"/>
                    <a:pt x="175" y="476"/>
                    <a:pt x="178" y="476"/>
                  </a:cubicBezTo>
                  <a:cubicBezTo>
                    <a:pt x="180" y="484"/>
                    <a:pt x="181" y="492"/>
                    <a:pt x="183" y="499"/>
                  </a:cubicBezTo>
                  <a:cubicBezTo>
                    <a:pt x="187" y="523"/>
                    <a:pt x="189" y="543"/>
                    <a:pt x="191" y="558"/>
                  </a:cubicBezTo>
                  <a:cubicBezTo>
                    <a:pt x="203" y="558"/>
                    <a:pt x="203" y="558"/>
                    <a:pt x="203" y="558"/>
                  </a:cubicBezTo>
                  <a:cubicBezTo>
                    <a:pt x="201" y="543"/>
                    <a:pt x="198" y="522"/>
                    <a:pt x="193" y="497"/>
                  </a:cubicBezTo>
                  <a:cubicBezTo>
                    <a:pt x="191" y="489"/>
                    <a:pt x="189" y="480"/>
                    <a:pt x="187" y="471"/>
                  </a:cubicBezTo>
                  <a:cubicBezTo>
                    <a:pt x="196" y="468"/>
                    <a:pt x="203" y="464"/>
                    <a:pt x="211" y="460"/>
                  </a:cubicBezTo>
                  <a:cubicBezTo>
                    <a:pt x="220" y="470"/>
                    <a:pt x="243" y="481"/>
                    <a:pt x="246" y="482"/>
                  </a:cubicBezTo>
                  <a:cubicBezTo>
                    <a:pt x="243" y="490"/>
                    <a:pt x="240" y="497"/>
                    <a:pt x="237" y="504"/>
                  </a:cubicBezTo>
                  <a:cubicBezTo>
                    <a:pt x="227" y="526"/>
                    <a:pt x="219" y="544"/>
                    <a:pt x="212" y="557"/>
                  </a:cubicBezTo>
                  <a:cubicBezTo>
                    <a:pt x="225" y="557"/>
                    <a:pt x="225" y="557"/>
                    <a:pt x="225" y="557"/>
                  </a:cubicBezTo>
                  <a:cubicBezTo>
                    <a:pt x="231" y="544"/>
                    <a:pt x="238" y="528"/>
                    <a:pt x="246" y="508"/>
                  </a:cubicBezTo>
                  <a:cubicBezTo>
                    <a:pt x="249" y="501"/>
                    <a:pt x="253" y="492"/>
                    <a:pt x="256" y="484"/>
                  </a:cubicBezTo>
                  <a:cubicBezTo>
                    <a:pt x="259" y="484"/>
                    <a:pt x="286" y="490"/>
                    <a:pt x="299" y="487"/>
                  </a:cubicBezTo>
                  <a:cubicBezTo>
                    <a:pt x="310" y="484"/>
                    <a:pt x="324" y="478"/>
                    <a:pt x="329" y="467"/>
                  </a:cubicBezTo>
                  <a:cubicBezTo>
                    <a:pt x="334" y="457"/>
                    <a:pt x="330" y="444"/>
                    <a:pt x="319" y="439"/>
                  </a:cubicBezTo>
                  <a:cubicBezTo>
                    <a:pt x="319" y="439"/>
                    <a:pt x="318" y="438"/>
                    <a:pt x="317" y="438"/>
                  </a:cubicBezTo>
                  <a:cubicBezTo>
                    <a:pt x="301" y="433"/>
                    <a:pt x="276" y="452"/>
                    <a:pt x="266" y="464"/>
                  </a:cubicBezTo>
                  <a:cubicBezTo>
                    <a:pt x="266" y="465"/>
                    <a:pt x="261" y="473"/>
                    <a:pt x="258" y="479"/>
                  </a:cubicBezTo>
                  <a:cubicBezTo>
                    <a:pt x="262" y="468"/>
                    <a:pt x="262" y="468"/>
                    <a:pt x="262" y="468"/>
                  </a:cubicBezTo>
                  <a:cubicBezTo>
                    <a:pt x="264" y="461"/>
                    <a:pt x="267" y="454"/>
                    <a:pt x="269" y="446"/>
                  </a:cubicBezTo>
                  <a:cubicBezTo>
                    <a:pt x="273" y="435"/>
                    <a:pt x="273" y="435"/>
                    <a:pt x="273" y="435"/>
                  </a:cubicBezTo>
                  <a:cubicBezTo>
                    <a:pt x="274" y="431"/>
                    <a:pt x="275" y="427"/>
                    <a:pt x="276" y="422"/>
                  </a:cubicBezTo>
                  <a:cubicBezTo>
                    <a:pt x="278" y="413"/>
                    <a:pt x="280" y="403"/>
                    <a:pt x="282" y="394"/>
                  </a:cubicBezTo>
                  <a:cubicBezTo>
                    <a:pt x="288" y="396"/>
                    <a:pt x="310" y="404"/>
                    <a:pt x="322" y="403"/>
                  </a:cubicBezTo>
                  <a:cubicBezTo>
                    <a:pt x="334" y="402"/>
                    <a:pt x="348" y="398"/>
                    <a:pt x="355" y="387"/>
                  </a:cubicBezTo>
                  <a:cubicBezTo>
                    <a:pt x="361" y="378"/>
                    <a:pt x="359" y="365"/>
                    <a:pt x="350" y="359"/>
                  </a:cubicBezTo>
                  <a:cubicBezTo>
                    <a:pt x="349" y="358"/>
                    <a:pt x="349" y="358"/>
                    <a:pt x="348" y="358"/>
                  </a:cubicBezTo>
                  <a:cubicBezTo>
                    <a:pt x="333" y="350"/>
                    <a:pt x="305" y="364"/>
                    <a:pt x="294" y="375"/>
                  </a:cubicBezTo>
                  <a:cubicBezTo>
                    <a:pt x="293" y="376"/>
                    <a:pt x="286" y="385"/>
                    <a:pt x="282" y="390"/>
                  </a:cubicBezTo>
                  <a:cubicBezTo>
                    <a:pt x="283" y="384"/>
                    <a:pt x="284" y="378"/>
                    <a:pt x="285" y="372"/>
                  </a:cubicBezTo>
                  <a:cubicBezTo>
                    <a:pt x="287" y="355"/>
                    <a:pt x="289" y="337"/>
                    <a:pt x="290" y="320"/>
                  </a:cubicBezTo>
                  <a:cubicBezTo>
                    <a:pt x="291" y="314"/>
                    <a:pt x="292" y="309"/>
                    <a:pt x="292" y="303"/>
                  </a:cubicBezTo>
                  <a:cubicBezTo>
                    <a:pt x="294" y="304"/>
                    <a:pt x="321" y="314"/>
                    <a:pt x="334" y="313"/>
                  </a:cubicBezTo>
                  <a:cubicBezTo>
                    <a:pt x="345" y="312"/>
                    <a:pt x="360" y="308"/>
                    <a:pt x="367" y="298"/>
                  </a:cubicBezTo>
                  <a:cubicBezTo>
                    <a:pt x="373" y="289"/>
                    <a:pt x="371" y="276"/>
                    <a:pt x="362" y="269"/>
                  </a:cubicBezTo>
                  <a:cubicBezTo>
                    <a:pt x="361" y="269"/>
                    <a:pt x="361" y="268"/>
                    <a:pt x="360" y="268"/>
                  </a:cubicBezTo>
                  <a:cubicBezTo>
                    <a:pt x="345" y="260"/>
                    <a:pt x="317" y="275"/>
                    <a:pt x="306" y="286"/>
                  </a:cubicBezTo>
                  <a:cubicBezTo>
                    <a:pt x="305" y="287"/>
                    <a:pt x="295" y="299"/>
                    <a:pt x="292" y="302"/>
                  </a:cubicBezTo>
                  <a:cubicBezTo>
                    <a:pt x="293" y="291"/>
                    <a:pt x="295" y="279"/>
                    <a:pt x="297" y="268"/>
                  </a:cubicBezTo>
                  <a:cubicBezTo>
                    <a:pt x="299" y="252"/>
                    <a:pt x="302" y="237"/>
                    <a:pt x="307" y="221"/>
                  </a:cubicBezTo>
                  <a:cubicBezTo>
                    <a:pt x="308" y="222"/>
                    <a:pt x="335" y="232"/>
                    <a:pt x="349" y="231"/>
                  </a:cubicBezTo>
                  <a:cubicBezTo>
                    <a:pt x="360" y="231"/>
                    <a:pt x="375" y="226"/>
                    <a:pt x="382" y="216"/>
                  </a:cubicBezTo>
                  <a:cubicBezTo>
                    <a:pt x="388" y="207"/>
                    <a:pt x="386" y="194"/>
                    <a:pt x="377" y="187"/>
                  </a:cubicBezTo>
                  <a:cubicBezTo>
                    <a:pt x="376" y="187"/>
                    <a:pt x="376" y="186"/>
                    <a:pt x="375" y="186"/>
                  </a:cubicBezTo>
                  <a:cubicBezTo>
                    <a:pt x="359" y="178"/>
                    <a:pt x="332" y="193"/>
                    <a:pt x="321" y="204"/>
                  </a:cubicBezTo>
                  <a:cubicBezTo>
                    <a:pt x="320" y="204"/>
                    <a:pt x="312" y="214"/>
                    <a:pt x="309" y="219"/>
                  </a:cubicBezTo>
                  <a:cubicBezTo>
                    <a:pt x="308" y="218"/>
                    <a:pt x="308" y="218"/>
                    <a:pt x="308" y="218"/>
                  </a:cubicBezTo>
                  <a:cubicBezTo>
                    <a:pt x="312" y="203"/>
                    <a:pt x="319" y="189"/>
                    <a:pt x="326" y="175"/>
                  </a:cubicBezTo>
                  <a:cubicBezTo>
                    <a:pt x="330" y="167"/>
                    <a:pt x="334" y="160"/>
                    <a:pt x="338" y="153"/>
                  </a:cubicBezTo>
                  <a:cubicBezTo>
                    <a:pt x="343" y="155"/>
                    <a:pt x="366" y="166"/>
                    <a:pt x="378" y="167"/>
                  </a:cubicBezTo>
                  <a:cubicBezTo>
                    <a:pt x="390" y="167"/>
                    <a:pt x="405" y="165"/>
                    <a:pt x="413" y="155"/>
                  </a:cubicBezTo>
                  <a:cubicBezTo>
                    <a:pt x="420" y="147"/>
                    <a:pt x="419" y="133"/>
                    <a:pt x="411" y="126"/>
                  </a:cubicBezTo>
                  <a:cubicBezTo>
                    <a:pt x="410" y="125"/>
                    <a:pt x="410" y="125"/>
                    <a:pt x="409" y="125"/>
                  </a:cubicBezTo>
                  <a:cubicBezTo>
                    <a:pt x="394" y="115"/>
                    <a:pt x="365" y="126"/>
                    <a:pt x="353" y="136"/>
                  </a:cubicBezTo>
                  <a:cubicBezTo>
                    <a:pt x="352" y="137"/>
                    <a:pt x="346" y="143"/>
                    <a:pt x="342" y="147"/>
                  </a:cubicBezTo>
                  <a:cubicBezTo>
                    <a:pt x="344" y="144"/>
                    <a:pt x="346" y="141"/>
                    <a:pt x="348" y="138"/>
                  </a:cubicBezTo>
                  <a:cubicBezTo>
                    <a:pt x="355" y="127"/>
                    <a:pt x="362" y="118"/>
                    <a:pt x="369" y="109"/>
                  </a:cubicBezTo>
                  <a:cubicBezTo>
                    <a:pt x="373" y="104"/>
                    <a:pt x="376" y="100"/>
                    <a:pt x="380" y="96"/>
                  </a:cubicBezTo>
                  <a:cubicBezTo>
                    <a:pt x="386" y="96"/>
                    <a:pt x="410" y="95"/>
                    <a:pt x="421" y="90"/>
                  </a:cubicBezTo>
                  <a:cubicBezTo>
                    <a:pt x="432" y="85"/>
                    <a:pt x="444" y="76"/>
                    <a:pt x="446" y="64"/>
                  </a:cubicBezTo>
                  <a:cubicBezTo>
                    <a:pt x="449" y="53"/>
                    <a:pt x="442" y="42"/>
                    <a:pt x="431" y="39"/>
                  </a:cubicBezTo>
                  <a:cubicBezTo>
                    <a:pt x="431" y="39"/>
                    <a:pt x="430" y="39"/>
                    <a:pt x="429" y="39"/>
                  </a:cubicBezTo>
                  <a:cubicBezTo>
                    <a:pt x="412" y="37"/>
                    <a:pt x="391" y="60"/>
                    <a:pt x="385" y="75"/>
                  </a:cubicBezTo>
                  <a:cubicBezTo>
                    <a:pt x="384" y="76"/>
                    <a:pt x="378" y="96"/>
                    <a:pt x="378" y="96"/>
                  </a:cubicBezTo>
                  <a:cubicBezTo>
                    <a:pt x="378" y="96"/>
                    <a:pt x="378" y="96"/>
                    <a:pt x="378" y="96"/>
                  </a:cubicBezTo>
                  <a:cubicBezTo>
                    <a:pt x="375" y="100"/>
                    <a:pt x="372" y="104"/>
                    <a:pt x="368" y="108"/>
                  </a:cubicBezTo>
                  <a:cubicBezTo>
                    <a:pt x="361" y="117"/>
                    <a:pt x="354" y="126"/>
                    <a:pt x="346" y="137"/>
                  </a:cubicBezTo>
                  <a:cubicBezTo>
                    <a:pt x="338" y="149"/>
                    <a:pt x="330" y="161"/>
                    <a:pt x="323" y="173"/>
                  </a:cubicBezTo>
                  <a:cubicBezTo>
                    <a:pt x="316" y="187"/>
                    <a:pt x="309" y="202"/>
                    <a:pt x="304" y="217"/>
                  </a:cubicBezTo>
                  <a:cubicBezTo>
                    <a:pt x="304" y="217"/>
                    <a:pt x="304" y="217"/>
                    <a:pt x="304" y="217"/>
                  </a:cubicBezTo>
                  <a:cubicBezTo>
                    <a:pt x="304" y="212"/>
                    <a:pt x="304" y="198"/>
                    <a:pt x="304" y="197"/>
                  </a:cubicBezTo>
                  <a:cubicBezTo>
                    <a:pt x="302" y="182"/>
                    <a:pt x="289" y="153"/>
                    <a:pt x="272" y="150"/>
                  </a:cubicBezTo>
                  <a:cubicBezTo>
                    <a:pt x="260" y="148"/>
                    <a:pt x="250" y="156"/>
                    <a:pt x="248" y="167"/>
                  </a:cubicBezTo>
                  <a:cubicBezTo>
                    <a:pt x="248" y="168"/>
                    <a:pt x="248" y="169"/>
                    <a:pt x="248" y="170"/>
                  </a:cubicBezTo>
                  <a:cubicBezTo>
                    <a:pt x="247" y="182"/>
                    <a:pt x="256" y="194"/>
                    <a:pt x="264" y="202"/>
                  </a:cubicBezTo>
                  <a:cubicBezTo>
                    <a:pt x="274" y="211"/>
                    <a:pt x="301" y="219"/>
                    <a:pt x="304" y="220"/>
                  </a:cubicBezTo>
                  <a:cubicBezTo>
                    <a:pt x="299" y="235"/>
                    <a:pt x="295" y="251"/>
                    <a:pt x="292" y="267"/>
                  </a:cubicBezTo>
                  <a:cubicBezTo>
                    <a:pt x="290" y="276"/>
                    <a:pt x="289" y="286"/>
                    <a:pt x="288" y="295"/>
                  </a:cubicBezTo>
                  <a:cubicBezTo>
                    <a:pt x="288" y="291"/>
                    <a:pt x="288" y="287"/>
                    <a:pt x="288" y="286"/>
                  </a:cubicBezTo>
                  <a:cubicBezTo>
                    <a:pt x="286" y="271"/>
                    <a:pt x="273" y="242"/>
                    <a:pt x="256" y="239"/>
                  </a:cubicBezTo>
                  <a:cubicBezTo>
                    <a:pt x="244" y="237"/>
                    <a:pt x="234" y="245"/>
                    <a:pt x="232" y="256"/>
                  </a:cubicBezTo>
                  <a:cubicBezTo>
                    <a:pt x="232" y="257"/>
                    <a:pt x="232" y="258"/>
                    <a:pt x="232" y="258"/>
                  </a:cubicBezTo>
                  <a:cubicBezTo>
                    <a:pt x="231" y="271"/>
                    <a:pt x="240" y="283"/>
                    <a:pt x="248" y="291"/>
                  </a:cubicBezTo>
                  <a:cubicBezTo>
                    <a:pt x="257" y="298"/>
                    <a:pt x="280" y="306"/>
                    <a:pt x="286" y="308"/>
                  </a:cubicBezTo>
                  <a:cubicBezTo>
                    <a:pt x="286" y="312"/>
                    <a:pt x="286" y="316"/>
                    <a:pt x="285" y="319"/>
                  </a:cubicBezTo>
                  <a:cubicBezTo>
                    <a:pt x="283" y="337"/>
                    <a:pt x="281" y="354"/>
                    <a:pt x="278" y="371"/>
                  </a:cubicBezTo>
                  <a:cubicBezTo>
                    <a:pt x="277" y="377"/>
                    <a:pt x="276" y="383"/>
                    <a:pt x="275" y="389"/>
                  </a:cubicBezTo>
                  <a:cubicBezTo>
                    <a:pt x="275" y="385"/>
                    <a:pt x="275" y="382"/>
                    <a:pt x="275" y="381"/>
                  </a:cubicBezTo>
                  <a:cubicBezTo>
                    <a:pt x="273" y="366"/>
                    <a:pt x="260" y="337"/>
                    <a:pt x="243" y="334"/>
                  </a:cubicBezTo>
                  <a:cubicBezTo>
                    <a:pt x="232" y="332"/>
                    <a:pt x="221" y="340"/>
                    <a:pt x="220" y="351"/>
                  </a:cubicBezTo>
                  <a:cubicBezTo>
                    <a:pt x="219" y="352"/>
                    <a:pt x="219" y="353"/>
                    <a:pt x="219" y="354"/>
                  </a:cubicBezTo>
                  <a:cubicBezTo>
                    <a:pt x="218" y="366"/>
                    <a:pt x="227" y="378"/>
                    <a:pt x="236" y="386"/>
                  </a:cubicBezTo>
                  <a:cubicBezTo>
                    <a:pt x="245" y="394"/>
                    <a:pt x="266" y="401"/>
                    <a:pt x="273" y="403"/>
                  </a:cubicBezTo>
                  <a:cubicBezTo>
                    <a:pt x="271" y="409"/>
                    <a:pt x="270" y="415"/>
                    <a:pt x="269" y="421"/>
                  </a:cubicBezTo>
                  <a:cubicBezTo>
                    <a:pt x="268" y="425"/>
                    <a:pt x="267" y="429"/>
                    <a:pt x="266" y="432"/>
                  </a:cubicBezTo>
                  <a:cubicBezTo>
                    <a:pt x="264" y="436"/>
                    <a:pt x="263" y="440"/>
                    <a:pt x="262" y="444"/>
                  </a:cubicBezTo>
                  <a:cubicBezTo>
                    <a:pt x="259" y="451"/>
                    <a:pt x="256" y="459"/>
                    <a:pt x="254" y="466"/>
                  </a:cubicBezTo>
                  <a:cubicBezTo>
                    <a:pt x="252" y="470"/>
                    <a:pt x="250" y="475"/>
                    <a:pt x="248" y="480"/>
                  </a:cubicBezTo>
                  <a:cubicBezTo>
                    <a:pt x="249" y="474"/>
                    <a:pt x="251" y="462"/>
                    <a:pt x="251" y="461"/>
                  </a:cubicBezTo>
                  <a:cubicBezTo>
                    <a:pt x="251" y="447"/>
                    <a:pt x="247" y="434"/>
                    <a:pt x="240" y="422"/>
                  </a:cubicBezTo>
                  <a:cubicBezTo>
                    <a:pt x="240" y="420"/>
                    <a:pt x="240" y="419"/>
                    <a:pt x="240" y="417"/>
                  </a:cubicBezTo>
                  <a:cubicBezTo>
                    <a:pt x="239" y="406"/>
                    <a:pt x="228" y="398"/>
                    <a:pt x="217" y="399"/>
                  </a:cubicBezTo>
                  <a:cubicBezTo>
                    <a:pt x="216" y="400"/>
                    <a:pt x="215" y="400"/>
                    <a:pt x="215" y="400"/>
                  </a:cubicBezTo>
                  <a:cubicBezTo>
                    <a:pt x="198" y="404"/>
                    <a:pt x="187" y="434"/>
                    <a:pt x="186" y="449"/>
                  </a:cubicBezTo>
                  <a:cubicBezTo>
                    <a:pt x="186" y="450"/>
                    <a:pt x="187" y="460"/>
                    <a:pt x="187" y="467"/>
                  </a:cubicBezTo>
                  <a:cubicBezTo>
                    <a:pt x="187" y="463"/>
                    <a:pt x="186" y="459"/>
                    <a:pt x="185" y="456"/>
                  </a:cubicBezTo>
                  <a:cubicBezTo>
                    <a:pt x="183" y="448"/>
                    <a:pt x="181" y="441"/>
                    <a:pt x="179" y="433"/>
                  </a:cubicBezTo>
                  <a:cubicBezTo>
                    <a:pt x="178" y="429"/>
                    <a:pt x="177" y="425"/>
                    <a:pt x="176" y="421"/>
                  </a:cubicBezTo>
                  <a:cubicBezTo>
                    <a:pt x="174" y="417"/>
                    <a:pt x="173" y="414"/>
                    <a:pt x="171" y="410"/>
                  </a:cubicBezTo>
                  <a:cubicBezTo>
                    <a:pt x="168" y="400"/>
                    <a:pt x="164" y="391"/>
                    <a:pt x="160" y="383"/>
                  </a:cubicBezTo>
                  <a:cubicBezTo>
                    <a:pt x="167" y="381"/>
                    <a:pt x="190" y="375"/>
                    <a:pt x="199" y="368"/>
                  </a:cubicBezTo>
                  <a:cubicBezTo>
                    <a:pt x="208" y="361"/>
                    <a:pt x="218" y="349"/>
                    <a:pt x="218" y="337"/>
                  </a:cubicBezTo>
                  <a:cubicBezTo>
                    <a:pt x="218" y="326"/>
                    <a:pt x="209" y="316"/>
                    <a:pt x="198" y="316"/>
                  </a:cubicBezTo>
                  <a:cubicBezTo>
                    <a:pt x="197" y="316"/>
                    <a:pt x="197" y="316"/>
                    <a:pt x="196" y="316"/>
                  </a:cubicBezTo>
                  <a:cubicBezTo>
                    <a:pt x="178" y="318"/>
                    <a:pt x="163" y="345"/>
                    <a:pt x="160" y="361"/>
                  </a:cubicBezTo>
                  <a:cubicBezTo>
                    <a:pt x="160" y="362"/>
                    <a:pt x="159" y="373"/>
                    <a:pt x="159" y="379"/>
                  </a:cubicBezTo>
                  <a:cubicBezTo>
                    <a:pt x="156" y="374"/>
                    <a:pt x="154" y="368"/>
                    <a:pt x="151" y="363"/>
                  </a:cubicBezTo>
                  <a:cubicBezTo>
                    <a:pt x="143" y="347"/>
                    <a:pt x="135" y="332"/>
                    <a:pt x="127" y="316"/>
                  </a:cubicBezTo>
                  <a:cubicBezTo>
                    <a:pt x="124" y="311"/>
                    <a:pt x="122" y="307"/>
                    <a:pt x="119" y="302"/>
                  </a:cubicBezTo>
                  <a:cubicBezTo>
                    <a:pt x="122" y="301"/>
                    <a:pt x="149" y="295"/>
                    <a:pt x="160" y="287"/>
                  </a:cubicBezTo>
                  <a:cubicBezTo>
                    <a:pt x="169" y="280"/>
                    <a:pt x="179" y="268"/>
                    <a:pt x="179" y="256"/>
                  </a:cubicBezTo>
                  <a:cubicBezTo>
                    <a:pt x="179" y="244"/>
                    <a:pt x="170" y="235"/>
                    <a:pt x="159" y="235"/>
                  </a:cubicBezTo>
                  <a:cubicBezTo>
                    <a:pt x="158" y="235"/>
                    <a:pt x="157" y="235"/>
                    <a:pt x="156" y="235"/>
                  </a:cubicBezTo>
                  <a:cubicBezTo>
                    <a:pt x="139" y="237"/>
                    <a:pt x="124" y="264"/>
                    <a:pt x="121" y="279"/>
                  </a:cubicBezTo>
                  <a:cubicBezTo>
                    <a:pt x="121" y="281"/>
                    <a:pt x="119" y="297"/>
                    <a:pt x="119" y="301"/>
                  </a:cubicBezTo>
                  <a:cubicBezTo>
                    <a:pt x="113" y="290"/>
                    <a:pt x="108" y="280"/>
                    <a:pt x="103" y="269"/>
                  </a:cubicBezTo>
                  <a:cubicBezTo>
                    <a:pt x="97" y="255"/>
                    <a:pt x="91" y="240"/>
                    <a:pt x="86" y="225"/>
                  </a:cubicBezTo>
                  <a:cubicBezTo>
                    <a:pt x="87" y="225"/>
                    <a:pt x="116" y="219"/>
                    <a:pt x="127" y="210"/>
                  </a:cubicBezTo>
                  <a:cubicBezTo>
                    <a:pt x="136" y="203"/>
                    <a:pt x="146" y="192"/>
                    <a:pt x="146" y="179"/>
                  </a:cubicBezTo>
                  <a:cubicBezTo>
                    <a:pt x="146" y="168"/>
                    <a:pt x="137" y="158"/>
                    <a:pt x="126" y="158"/>
                  </a:cubicBezTo>
                  <a:cubicBezTo>
                    <a:pt x="125" y="158"/>
                    <a:pt x="123" y="158"/>
                    <a:pt x="122" y="158"/>
                  </a:cubicBezTo>
                  <a:cubicBezTo>
                    <a:pt x="104" y="160"/>
                    <a:pt x="89" y="187"/>
                    <a:pt x="86" y="203"/>
                  </a:cubicBezTo>
                  <a:cubicBezTo>
                    <a:pt x="86" y="204"/>
                    <a:pt x="85" y="216"/>
                    <a:pt x="84" y="222"/>
                  </a:cubicBezTo>
                  <a:cubicBezTo>
                    <a:pt x="83" y="222"/>
                    <a:pt x="83" y="222"/>
                    <a:pt x="83" y="222"/>
                  </a:cubicBezTo>
                  <a:cubicBezTo>
                    <a:pt x="79" y="206"/>
                    <a:pt x="76" y="191"/>
                    <a:pt x="75" y="175"/>
                  </a:cubicBezTo>
                  <a:cubicBezTo>
                    <a:pt x="74" y="166"/>
                    <a:pt x="73" y="158"/>
                    <a:pt x="73" y="150"/>
                  </a:cubicBezTo>
                  <a:cubicBezTo>
                    <a:pt x="78" y="149"/>
                    <a:pt x="104" y="146"/>
                    <a:pt x="114" y="140"/>
                  </a:cubicBezTo>
                  <a:cubicBezTo>
                    <a:pt x="124" y="133"/>
                    <a:pt x="135" y="123"/>
                    <a:pt x="136" y="111"/>
                  </a:cubicBezTo>
                  <a:cubicBezTo>
                    <a:pt x="138" y="100"/>
                    <a:pt x="130" y="89"/>
                    <a:pt x="118" y="88"/>
                  </a:cubicBezTo>
                  <a:cubicBezTo>
                    <a:pt x="118" y="88"/>
                    <a:pt x="117" y="88"/>
                    <a:pt x="116" y="88"/>
                  </a:cubicBezTo>
                  <a:cubicBezTo>
                    <a:pt x="99" y="88"/>
                    <a:pt x="81" y="113"/>
                    <a:pt x="76" y="128"/>
                  </a:cubicBezTo>
                  <a:cubicBezTo>
                    <a:pt x="76" y="129"/>
                    <a:pt x="74" y="137"/>
                    <a:pt x="73" y="143"/>
                  </a:cubicBezTo>
                  <a:cubicBezTo>
                    <a:pt x="73" y="140"/>
                    <a:pt x="73" y="136"/>
                    <a:pt x="73" y="132"/>
                  </a:cubicBezTo>
                  <a:cubicBezTo>
                    <a:pt x="73" y="119"/>
                    <a:pt x="73" y="107"/>
                    <a:pt x="74" y="97"/>
                  </a:cubicBezTo>
                  <a:cubicBezTo>
                    <a:pt x="75" y="90"/>
                    <a:pt x="75" y="85"/>
                    <a:pt x="76" y="80"/>
                  </a:cubicBezTo>
                  <a:cubicBezTo>
                    <a:pt x="81" y="76"/>
                    <a:pt x="101" y="62"/>
                    <a:pt x="107" y="52"/>
                  </a:cubicBezTo>
                  <a:cubicBezTo>
                    <a:pt x="114" y="42"/>
                    <a:pt x="118" y="28"/>
                    <a:pt x="114" y="16"/>
                  </a:cubicBezTo>
                  <a:cubicBezTo>
                    <a:pt x="110" y="5"/>
                    <a:pt x="98" y="0"/>
                    <a:pt x="88" y="4"/>
                  </a:cubicBezTo>
                  <a:cubicBezTo>
                    <a:pt x="87" y="4"/>
                    <a:pt x="86" y="4"/>
                    <a:pt x="86" y="5"/>
                  </a:cubicBezTo>
                  <a:cubicBezTo>
                    <a:pt x="70" y="13"/>
                    <a:pt x="66" y="44"/>
                    <a:pt x="69" y="59"/>
                  </a:cubicBezTo>
                  <a:cubicBezTo>
                    <a:pt x="69" y="60"/>
                    <a:pt x="75" y="81"/>
                    <a:pt x="75" y="8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5"/>
            <p:cNvSpPr/>
            <p:nvPr/>
          </p:nvSpPr>
          <p:spPr>
            <a:xfrm>
              <a:off x="5193033" y="4159249"/>
              <a:ext cx="431800" cy="534988"/>
            </a:xfrm>
            <a:custGeom>
              <a:rect b="b" l="l" r="r" t="t"/>
              <a:pathLst>
                <a:path extrusionOk="0" h="425" w="342">
                  <a:moveTo>
                    <a:pt x="57" y="61"/>
                  </a:moveTo>
                  <a:cubicBezTo>
                    <a:pt x="57" y="61"/>
                    <a:pt x="57" y="61"/>
                    <a:pt x="57" y="61"/>
                  </a:cubicBezTo>
                  <a:cubicBezTo>
                    <a:pt x="57" y="65"/>
                    <a:pt x="56" y="69"/>
                    <a:pt x="56" y="74"/>
                  </a:cubicBezTo>
                  <a:cubicBezTo>
                    <a:pt x="55" y="82"/>
                    <a:pt x="54" y="91"/>
                    <a:pt x="54" y="101"/>
                  </a:cubicBezTo>
                  <a:cubicBezTo>
                    <a:pt x="54" y="112"/>
                    <a:pt x="54" y="123"/>
                    <a:pt x="55" y="134"/>
                  </a:cubicBezTo>
                  <a:cubicBezTo>
                    <a:pt x="56" y="146"/>
                    <a:pt x="58" y="158"/>
                    <a:pt x="61" y="170"/>
                  </a:cubicBezTo>
                  <a:cubicBezTo>
                    <a:pt x="61" y="170"/>
                    <a:pt x="61" y="170"/>
                    <a:pt x="61" y="170"/>
                  </a:cubicBezTo>
                  <a:cubicBezTo>
                    <a:pt x="59" y="167"/>
                    <a:pt x="53" y="158"/>
                    <a:pt x="52" y="157"/>
                  </a:cubicBezTo>
                  <a:cubicBezTo>
                    <a:pt x="44" y="148"/>
                    <a:pt x="24" y="135"/>
                    <a:pt x="12" y="141"/>
                  </a:cubicBezTo>
                  <a:cubicBezTo>
                    <a:pt x="4" y="144"/>
                    <a:pt x="0" y="154"/>
                    <a:pt x="4" y="162"/>
                  </a:cubicBezTo>
                  <a:cubicBezTo>
                    <a:pt x="4" y="162"/>
                    <a:pt x="5" y="163"/>
                    <a:pt x="5" y="163"/>
                  </a:cubicBezTo>
                  <a:cubicBezTo>
                    <a:pt x="11" y="171"/>
                    <a:pt x="19" y="176"/>
                    <a:pt x="29" y="176"/>
                  </a:cubicBezTo>
                  <a:cubicBezTo>
                    <a:pt x="39" y="178"/>
                    <a:pt x="60" y="172"/>
                    <a:pt x="61" y="171"/>
                  </a:cubicBezTo>
                  <a:cubicBezTo>
                    <a:pt x="65" y="183"/>
                    <a:pt x="69" y="195"/>
                    <a:pt x="74" y="206"/>
                  </a:cubicBezTo>
                  <a:cubicBezTo>
                    <a:pt x="77" y="213"/>
                    <a:pt x="80" y="220"/>
                    <a:pt x="83" y="226"/>
                  </a:cubicBezTo>
                  <a:cubicBezTo>
                    <a:pt x="81" y="223"/>
                    <a:pt x="80" y="221"/>
                    <a:pt x="79" y="221"/>
                  </a:cubicBezTo>
                  <a:cubicBezTo>
                    <a:pt x="72" y="212"/>
                    <a:pt x="51" y="199"/>
                    <a:pt x="39" y="204"/>
                  </a:cubicBezTo>
                  <a:cubicBezTo>
                    <a:pt x="31" y="208"/>
                    <a:pt x="28" y="217"/>
                    <a:pt x="31" y="225"/>
                  </a:cubicBezTo>
                  <a:cubicBezTo>
                    <a:pt x="32" y="225"/>
                    <a:pt x="32" y="226"/>
                    <a:pt x="32" y="226"/>
                  </a:cubicBezTo>
                  <a:cubicBezTo>
                    <a:pt x="38" y="234"/>
                    <a:pt x="47" y="239"/>
                    <a:pt x="56" y="240"/>
                  </a:cubicBezTo>
                  <a:cubicBezTo>
                    <a:pt x="67" y="240"/>
                    <a:pt x="78" y="238"/>
                    <a:pt x="88" y="23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97" y="255"/>
                    <a:pt x="104" y="267"/>
                    <a:pt x="109" y="278"/>
                  </a:cubicBezTo>
                  <a:cubicBezTo>
                    <a:pt x="111" y="283"/>
                    <a:pt x="113" y="287"/>
                    <a:pt x="115" y="291"/>
                  </a:cubicBezTo>
                  <a:cubicBezTo>
                    <a:pt x="113" y="289"/>
                    <a:pt x="112" y="287"/>
                    <a:pt x="111" y="286"/>
                  </a:cubicBezTo>
                  <a:cubicBezTo>
                    <a:pt x="104" y="277"/>
                    <a:pt x="83" y="265"/>
                    <a:pt x="71" y="270"/>
                  </a:cubicBezTo>
                  <a:cubicBezTo>
                    <a:pt x="63" y="273"/>
                    <a:pt x="60" y="283"/>
                    <a:pt x="63" y="291"/>
                  </a:cubicBezTo>
                  <a:cubicBezTo>
                    <a:pt x="64" y="291"/>
                    <a:pt x="64" y="292"/>
                    <a:pt x="64" y="292"/>
                  </a:cubicBezTo>
                  <a:cubicBezTo>
                    <a:pt x="70" y="300"/>
                    <a:pt x="79" y="305"/>
                    <a:pt x="88" y="306"/>
                  </a:cubicBezTo>
                  <a:cubicBezTo>
                    <a:pt x="99" y="306"/>
                    <a:pt x="109" y="304"/>
                    <a:pt x="119" y="301"/>
                  </a:cubicBezTo>
                  <a:cubicBezTo>
                    <a:pt x="121" y="305"/>
                    <a:pt x="122" y="310"/>
                    <a:pt x="124" y="314"/>
                  </a:cubicBezTo>
                  <a:cubicBezTo>
                    <a:pt x="125" y="317"/>
                    <a:pt x="126" y="320"/>
                    <a:pt x="127" y="323"/>
                  </a:cubicBezTo>
                  <a:cubicBezTo>
                    <a:pt x="127" y="326"/>
                    <a:pt x="128" y="329"/>
                    <a:pt x="129" y="332"/>
                  </a:cubicBezTo>
                  <a:cubicBezTo>
                    <a:pt x="131" y="337"/>
                    <a:pt x="132" y="343"/>
                    <a:pt x="133" y="349"/>
                  </a:cubicBezTo>
                  <a:cubicBezTo>
                    <a:pt x="134" y="353"/>
                    <a:pt x="135" y="356"/>
                    <a:pt x="136" y="360"/>
                  </a:cubicBezTo>
                  <a:cubicBezTo>
                    <a:pt x="134" y="356"/>
                    <a:pt x="130" y="348"/>
                    <a:pt x="129" y="347"/>
                  </a:cubicBezTo>
                  <a:cubicBezTo>
                    <a:pt x="123" y="337"/>
                    <a:pt x="105" y="321"/>
                    <a:pt x="92" y="325"/>
                  </a:cubicBezTo>
                  <a:cubicBezTo>
                    <a:pt x="84" y="327"/>
                    <a:pt x="79" y="336"/>
                    <a:pt x="81" y="344"/>
                  </a:cubicBezTo>
                  <a:cubicBezTo>
                    <a:pt x="81" y="345"/>
                    <a:pt x="81" y="345"/>
                    <a:pt x="82" y="346"/>
                  </a:cubicBezTo>
                  <a:cubicBezTo>
                    <a:pt x="86" y="354"/>
                    <a:pt x="94" y="360"/>
                    <a:pt x="103" y="363"/>
                  </a:cubicBezTo>
                  <a:cubicBezTo>
                    <a:pt x="114" y="364"/>
                    <a:pt x="125" y="364"/>
                    <a:pt x="136" y="363"/>
                  </a:cubicBezTo>
                  <a:cubicBezTo>
                    <a:pt x="137" y="369"/>
                    <a:pt x="138" y="375"/>
                    <a:pt x="139" y="380"/>
                  </a:cubicBezTo>
                  <a:cubicBezTo>
                    <a:pt x="143" y="398"/>
                    <a:pt x="145" y="414"/>
                    <a:pt x="146" y="425"/>
                  </a:cubicBezTo>
                  <a:cubicBezTo>
                    <a:pt x="155" y="425"/>
                    <a:pt x="155" y="425"/>
                    <a:pt x="155" y="425"/>
                  </a:cubicBezTo>
                  <a:cubicBezTo>
                    <a:pt x="153" y="413"/>
                    <a:pt x="151" y="398"/>
                    <a:pt x="147" y="379"/>
                  </a:cubicBezTo>
                  <a:cubicBezTo>
                    <a:pt x="146" y="373"/>
                    <a:pt x="145" y="366"/>
                    <a:pt x="143" y="359"/>
                  </a:cubicBezTo>
                  <a:cubicBezTo>
                    <a:pt x="149" y="357"/>
                    <a:pt x="155" y="354"/>
                    <a:pt x="161" y="351"/>
                  </a:cubicBezTo>
                  <a:cubicBezTo>
                    <a:pt x="169" y="358"/>
                    <a:pt x="178" y="363"/>
                    <a:pt x="188" y="368"/>
                  </a:cubicBezTo>
                  <a:cubicBezTo>
                    <a:pt x="186" y="373"/>
                    <a:pt x="183" y="379"/>
                    <a:pt x="181" y="384"/>
                  </a:cubicBezTo>
                  <a:cubicBezTo>
                    <a:pt x="174" y="401"/>
                    <a:pt x="167" y="415"/>
                    <a:pt x="162" y="425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6" y="415"/>
                    <a:pt x="182" y="402"/>
                    <a:pt x="188" y="387"/>
                  </a:cubicBezTo>
                  <a:cubicBezTo>
                    <a:pt x="191" y="381"/>
                    <a:pt x="193" y="375"/>
                    <a:pt x="196" y="369"/>
                  </a:cubicBezTo>
                  <a:cubicBezTo>
                    <a:pt x="206" y="371"/>
                    <a:pt x="217" y="372"/>
                    <a:pt x="228" y="371"/>
                  </a:cubicBezTo>
                  <a:cubicBezTo>
                    <a:pt x="238" y="370"/>
                    <a:pt x="246" y="364"/>
                    <a:pt x="251" y="356"/>
                  </a:cubicBezTo>
                  <a:cubicBezTo>
                    <a:pt x="255" y="348"/>
                    <a:pt x="251" y="338"/>
                    <a:pt x="244" y="335"/>
                  </a:cubicBezTo>
                  <a:cubicBezTo>
                    <a:pt x="243" y="334"/>
                    <a:pt x="242" y="334"/>
                    <a:pt x="242" y="334"/>
                  </a:cubicBezTo>
                  <a:cubicBezTo>
                    <a:pt x="229" y="330"/>
                    <a:pt x="210" y="344"/>
                    <a:pt x="203" y="354"/>
                  </a:cubicBezTo>
                  <a:cubicBezTo>
                    <a:pt x="202" y="354"/>
                    <a:pt x="199" y="361"/>
                    <a:pt x="196" y="365"/>
                  </a:cubicBezTo>
                  <a:cubicBezTo>
                    <a:pt x="197" y="362"/>
                    <a:pt x="198" y="360"/>
                    <a:pt x="199" y="357"/>
                  </a:cubicBezTo>
                  <a:cubicBezTo>
                    <a:pt x="201" y="351"/>
                    <a:pt x="203" y="346"/>
                    <a:pt x="205" y="340"/>
                  </a:cubicBezTo>
                  <a:cubicBezTo>
                    <a:pt x="208" y="331"/>
                    <a:pt x="208" y="331"/>
                    <a:pt x="208" y="331"/>
                  </a:cubicBezTo>
                  <a:cubicBezTo>
                    <a:pt x="209" y="328"/>
                    <a:pt x="209" y="325"/>
                    <a:pt x="210" y="322"/>
                  </a:cubicBezTo>
                  <a:cubicBezTo>
                    <a:pt x="212" y="315"/>
                    <a:pt x="213" y="307"/>
                    <a:pt x="214" y="300"/>
                  </a:cubicBezTo>
                  <a:cubicBezTo>
                    <a:pt x="224" y="304"/>
                    <a:pt x="235" y="306"/>
                    <a:pt x="245" y="307"/>
                  </a:cubicBezTo>
                  <a:cubicBezTo>
                    <a:pt x="255" y="307"/>
                    <a:pt x="264" y="302"/>
                    <a:pt x="270" y="295"/>
                  </a:cubicBezTo>
                  <a:cubicBezTo>
                    <a:pt x="275" y="288"/>
                    <a:pt x="274" y="278"/>
                    <a:pt x="266" y="273"/>
                  </a:cubicBezTo>
                  <a:cubicBezTo>
                    <a:pt x="266" y="273"/>
                    <a:pt x="266" y="272"/>
                    <a:pt x="265" y="272"/>
                  </a:cubicBezTo>
                  <a:cubicBezTo>
                    <a:pt x="253" y="266"/>
                    <a:pt x="232" y="277"/>
                    <a:pt x="224" y="286"/>
                  </a:cubicBezTo>
                  <a:cubicBezTo>
                    <a:pt x="223" y="286"/>
                    <a:pt x="218" y="293"/>
                    <a:pt x="215" y="297"/>
                  </a:cubicBezTo>
                  <a:cubicBezTo>
                    <a:pt x="216" y="292"/>
                    <a:pt x="216" y="288"/>
                    <a:pt x="217" y="283"/>
                  </a:cubicBezTo>
                  <a:cubicBezTo>
                    <a:pt x="218" y="270"/>
                    <a:pt x="220" y="256"/>
                    <a:pt x="221" y="243"/>
                  </a:cubicBezTo>
                  <a:cubicBezTo>
                    <a:pt x="221" y="239"/>
                    <a:pt x="222" y="235"/>
                    <a:pt x="222" y="231"/>
                  </a:cubicBezTo>
                  <a:cubicBezTo>
                    <a:pt x="224" y="231"/>
                    <a:pt x="244" y="239"/>
                    <a:pt x="254" y="238"/>
                  </a:cubicBezTo>
                  <a:cubicBezTo>
                    <a:pt x="264" y="238"/>
                    <a:pt x="273" y="234"/>
                    <a:pt x="279" y="227"/>
                  </a:cubicBezTo>
                  <a:cubicBezTo>
                    <a:pt x="284" y="219"/>
                    <a:pt x="282" y="210"/>
                    <a:pt x="275" y="205"/>
                  </a:cubicBezTo>
                  <a:cubicBezTo>
                    <a:pt x="275" y="204"/>
                    <a:pt x="274" y="204"/>
                    <a:pt x="274" y="204"/>
                  </a:cubicBezTo>
                  <a:cubicBezTo>
                    <a:pt x="262" y="198"/>
                    <a:pt x="241" y="209"/>
                    <a:pt x="232" y="217"/>
                  </a:cubicBezTo>
                  <a:cubicBezTo>
                    <a:pt x="232" y="218"/>
                    <a:pt x="224" y="228"/>
                    <a:pt x="222" y="230"/>
                  </a:cubicBezTo>
                  <a:cubicBezTo>
                    <a:pt x="223" y="221"/>
                    <a:pt x="224" y="212"/>
                    <a:pt x="226" y="203"/>
                  </a:cubicBezTo>
                  <a:cubicBezTo>
                    <a:pt x="227" y="191"/>
                    <a:pt x="230" y="180"/>
                    <a:pt x="233" y="168"/>
                  </a:cubicBezTo>
                  <a:cubicBezTo>
                    <a:pt x="234" y="168"/>
                    <a:pt x="255" y="176"/>
                    <a:pt x="265" y="176"/>
                  </a:cubicBezTo>
                  <a:cubicBezTo>
                    <a:pt x="275" y="176"/>
                    <a:pt x="284" y="171"/>
                    <a:pt x="290" y="164"/>
                  </a:cubicBezTo>
                  <a:cubicBezTo>
                    <a:pt x="295" y="157"/>
                    <a:pt x="294" y="147"/>
                    <a:pt x="287" y="142"/>
                  </a:cubicBezTo>
                  <a:cubicBezTo>
                    <a:pt x="286" y="142"/>
                    <a:pt x="286" y="141"/>
                    <a:pt x="285" y="141"/>
                  </a:cubicBezTo>
                  <a:cubicBezTo>
                    <a:pt x="273" y="135"/>
                    <a:pt x="252" y="146"/>
                    <a:pt x="244" y="155"/>
                  </a:cubicBezTo>
                  <a:cubicBezTo>
                    <a:pt x="243" y="155"/>
                    <a:pt x="237" y="162"/>
                    <a:pt x="235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8" y="154"/>
                    <a:pt x="242" y="143"/>
                    <a:pt x="248" y="132"/>
                  </a:cubicBezTo>
                  <a:cubicBezTo>
                    <a:pt x="251" y="126"/>
                    <a:pt x="254" y="121"/>
                    <a:pt x="257" y="116"/>
                  </a:cubicBezTo>
                  <a:cubicBezTo>
                    <a:pt x="267" y="121"/>
                    <a:pt x="277" y="124"/>
                    <a:pt x="288" y="126"/>
                  </a:cubicBezTo>
                  <a:cubicBezTo>
                    <a:pt x="297" y="127"/>
                    <a:pt x="307" y="124"/>
                    <a:pt x="314" y="117"/>
                  </a:cubicBezTo>
                  <a:cubicBezTo>
                    <a:pt x="320" y="111"/>
                    <a:pt x="319" y="101"/>
                    <a:pt x="313" y="95"/>
                  </a:cubicBezTo>
                  <a:cubicBezTo>
                    <a:pt x="312" y="95"/>
                    <a:pt x="312" y="95"/>
                    <a:pt x="311" y="94"/>
                  </a:cubicBezTo>
                  <a:cubicBezTo>
                    <a:pt x="300" y="87"/>
                    <a:pt x="278" y="96"/>
                    <a:pt x="269" y="103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62" y="109"/>
                    <a:pt x="263" y="107"/>
                    <a:pt x="265" y="105"/>
                  </a:cubicBezTo>
                  <a:cubicBezTo>
                    <a:pt x="270" y="96"/>
                    <a:pt x="276" y="89"/>
                    <a:pt x="281" y="83"/>
                  </a:cubicBezTo>
                  <a:cubicBezTo>
                    <a:pt x="284" y="79"/>
                    <a:pt x="286" y="76"/>
                    <a:pt x="289" y="73"/>
                  </a:cubicBezTo>
                  <a:cubicBezTo>
                    <a:pt x="300" y="73"/>
                    <a:pt x="310" y="71"/>
                    <a:pt x="321" y="68"/>
                  </a:cubicBezTo>
                  <a:cubicBezTo>
                    <a:pt x="330" y="65"/>
                    <a:pt x="337" y="57"/>
                    <a:pt x="340" y="48"/>
                  </a:cubicBezTo>
                  <a:cubicBezTo>
                    <a:pt x="342" y="40"/>
                    <a:pt x="337" y="31"/>
                    <a:pt x="328" y="29"/>
                  </a:cubicBezTo>
                  <a:cubicBezTo>
                    <a:pt x="328" y="29"/>
                    <a:pt x="327" y="29"/>
                    <a:pt x="327" y="29"/>
                  </a:cubicBezTo>
                  <a:cubicBezTo>
                    <a:pt x="313" y="27"/>
                    <a:pt x="298" y="45"/>
                    <a:pt x="293" y="56"/>
                  </a:cubicBezTo>
                  <a:cubicBezTo>
                    <a:pt x="293" y="57"/>
                    <a:pt x="288" y="73"/>
                    <a:pt x="288" y="73"/>
                  </a:cubicBezTo>
                  <a:cubicBezTo>
                    <a:pt x="285" y="75"/>
                    <a:pt x="283" y="78"/>
                    <a:pt x="280" y="82"/>
                  </a:cubicBezTo>
                  <a:cubicBezTo>
                    <a:pt x="275" y="88"/>
                    <a:pt x="269" y="95"/>
                    <a:pt x="263" y="104"/>
                  </a:cubicBezTo>
                  <a:cubicBezTo>
                    <a:pt x="257" y="113"/>
                    <a:pt x="251" y="122"/>
                    <a:pt x="246" y="131"/>
                  </a:cubicBezTo>
                  <a:cubicBezTo>
                    <a:pt x="240" y="142"/>
                    <a:pt x="235" y="153"/>
                    <a:pt x="231" y="165"/>
                  </a:cubicBezTo>
                  <a:cubicBezTo>
                    <a:pt x="231" y="165"/>
                    <a:pt x="231" y="165"/>
                    <a:pt x="231" y="165"/>
                  </a:cubicBezTo>
                  <a:cubicBezTo>
                    <a:pt x="231" y="162"/>
                    <a:pt x="231" y="151"/>
                    <a:pt x="231" y="150"/>
                  </a:cubicBezTo>
                  <a:cubicBezTo>
                    <a:pt x="230" y="138"/>
                    <a:pt x="220" y="116"/>
                    <a:pt x="207" y="114"/>
                  </a:cubicBezTo>
                  <a:cubicBezTo>
                    <a:pt x="198" y="112"/>
                    <a:pt x="190" y="118"/>
                    <a:pt x="189" y="127"/>
                  </a:cubicBezTo>
                  <a:cubicBezTo>
                    <a:pt x="189" y="127"/>
                    <a:pt x="188" y="128"/>
                    <a:pt x="188" y="129"/>
                  </a:cubicBezTo>
                  <a:cubicBezTo>
                    <a:pt x="189" y="138"/>
                    <a:pt x="193" y="147"/>
                    <a:pt x="201" y="153"/>
                  </a:cubicBezTo>
                  <a:cubicBezTo>
                    <a:pt x="209" y="160"/>
                    <a:pt x="229" y="167"/>
                    <a:pt x="231" y="167"/>
                  </a:cubicBezTo>
                  <a:cubicBezTo>
                    <a:pt x="227" y="178"/>
                    <a:pt x="224" y="191"/>
                    <a:pt x="222" y="203"/>
                  </a:cubicBezTo>
                  <a:cubicBezTo>
                    <a:pt x="221" y="210"/>
                    <a:pt x="220" y="217"/>
                    <a:pt x="219" y="224"/>
                  </a:cubicBezTo>
                  <a:cubicBezTo>
                    <a:pt x="219" y="221"/>
                    <a:pt x="219" y="218"/>
                    <a:pt x="219" y="218"/>
                  </a:cubicBezTo>
                  <a:cubicBezTo>
                    <a:pt x="217" y="206"/>
                    <a:pt x="208" y="184"/>
                    <a:pt x="194" y="182"/>
                  </a:cubicBezTo>
                  <a:cubicBezTo>
                    <a:pt x="186" y="180"/>
                    <a:pt x="178" y="186"/>
                    <a:pt x="176" y="195"/>
                  </a:cubicBezTo>
                  <a:cubicBezTo>
                    <a:pt x="176" y="195"/>
                    <a:pt x="176" y="196"/>
                    <a:pt x="176" y="196"/>
                  </a:cubicBezTo>
                  <a:cubicBezTo>
                    <a:pt x="177" y="206"/>
                    <a:pt x="181" y="215"/>
                    <a:pt x="189" y="221"/>
                  </a:cubicBezTo>
                  <a:cubicBezTo>
                    <a:pt x="198" y="227"/>
                    <a:pt x="208" y="231"/>
                    <a:pt x="218" y="234"/>
                  </a:cubicBezTo>
                  <a:cubicBezTo>
                    <a:pt x="217" y="237"/>
                    <a:pt x="217" y="240"/>
                    <a:pt x="217" y="243"/>
                  </a:cubicBezTo>
                  <a:cubicBezTo>
                    <a:pt x="215" y="256"/>
                    <a:pt x="214" y="270"/>
                    <a:pt x="212" y="282"/>
                  </a:cubicBezTo>
                  <a:cubicBezTo>
                    <a:pt x="211" y="287"/>
                    <a:pt x="210" y="292"/>
                    <a:pt x="209" y="296"/>
                  </a:cubicBezTo>
                  <a:cubicBezTo>
                    <a:pt x="209" y="293"/>
                    <a:pt x="209" y="290"/>
                    <a:pt x="209" y="290"/>
                  </a:cubicBezTo>
                  <a:cubicBezTo>
                    <a:pt x="208" y="278"/>
                    <a:pt x="198" y="256"/>
                    <a:pt x="185" y="254"/>
                  </a:cubicBezTo>
                  <a:cubicBezTo>
                    <a:pt x="176" y="253"/>
                    <a:pt x="168" y="258"/>
                    <a:pt x="167" y="267"/>
                  </a:cubicBezTo>
                  <a:cubicBezTo>
                    <a:pt x="167" y="268"/>
                    <a:pt x="167" y="268"/>
                    <a:pt x="167" y="269"/>
                  </a:cubicBezTo>
                  <a:cubicBezTo>
                    <a:pt x="167" y="278"/>
                    <a:pt x="172" y="287"/>
                    <a:pt x="179" y="293"/>
                  </a:cubicBezTo>
                  <a:cubicBezTo>
                    <a:pt x="188" y="299"/>
                    <a:pt x="198" y="304"/>
                    <a:pt x="208" y="306"/>
                  </a:cubicBezTo>
                  <a:cubicBezTo>
                    <a:pt x="206" y="311"/>
                    <a:pt x="206" y="316"/>
                    <a:pt x="204" y="320"/>
                  </a:cubicBezTo>
                  <a:cubicBezTo>
                    <a:pt x="204" y="323"/>
                    <a:pt x="203" y="326"/>
                    <a:pt x="202" y="329"/>
                  </a:cubicBezTo>
                  <a:cubicBezTo>
                    <a:pt x="199" y="338"/>
                    <a:pt x="199" y="338"/>
                    <a:pt x="199" y="338"/>
                  </a:cubicBezTo>
                  <a:cubicBezTo>
                    <a:pt x="197" y="343"/>
                    <a:pt x="195" y="349"/>
                    <a:pt x="193" y="354"/>
                  </a:cubicBezTo>
                  <a:cubicBezTo>
                    <a:pt x="189" y="365"/>
                    <a:pt x="189" y="365"/>
                    <a:pt x="189" y="365"/>
                  </a:cubicBezTo>
                  <a:cubicBezTo>
                    <a:pt x="189" y="360"/>
                    <a:pt x="191" y="351"/>
                    <a:pt x="191" y="351"/>
                  </a:cubicBezTo>
                  <a:cubicBezTo>
                    <a:pt x="191" y="340"/>
                    <a:pt x="188" y="330"/>
                    <a:pt x="183" y="321"/>
                  </a:cubicBezTo>
                  <a:cubicBezTo>
                    <a:pt x="183" y="320"/>
                    <a:pt x="183" y="318"/>
                    <a:pt x="183" y="317"/>
                  </a:cubicBezTo>
                  <a:cubicBezTo>
                    <a:pt x="182" y="309"/>
                    <a:pt x="174" y="303"/>
                    <a:pt x="165" y="303"/>
                  </a:cubicBezTo>
                  <a:cubicBezTo>
                    <a:pt x="165" y="304"/>
                    <a:pt x="164" y="304"/>
                    <a:pt x="163" y="304"/>
                  </a:cubicBezTo>
                  <a:cubicBezTo>
                    <a:pt x="150" y="307"/>
                    <a:pt x="142" y="330"/>
                    <a:pt x="142" y="342"/>
                  </a:cubicBezTo>
                  <a:cubicBezTo>
                    <a:pt x="142" y="342"/>
                    <a:pt x="142" y="350"/>
                    <a:pt x="143" y="355"/>
                  </a:cubicBezTo>
                  <a:cubicBezTo>
                    <a:pt x="142" y="352"/>
                    <a:pt x="141" y="349"/>
                    <a:pt x="141" y="346"/>
                  </a:cubicBezTo>
                  <a:cubicBezTo>
                    <a:pt x="139" y="341"/>
                    <a:pt x="138" y="335"/>
                    <a:pt x="136" y="329"/>
                  </a:cubicBezTo>
                  <a:cubicBezTo>
                    <a:pt x="133" y="320"/>
                    <a:pt x="133" y="320"/>
                    <a:pt x="133" y="320"/>
                  </a:cubicBezTo>
                  <a:cubicBezTo>
                    <a:pt x="133" y="317"/>
                    <a:pt x="131" y="314"/>
                    <a:pt x="130" y="311"/>
                  </a:cubicBezTo>
                  <a:cubicBezTo>
                    <a:pt x="128" y="305"/>
                    <a:pt x="125" y="297"/>
                    <a:pt x="122" y="290"/>
                  </a:cubicBezTo>
                  <a:cubicBezTo>
                    <a:pt x="132" y="288"/>
                    <a:pt x="142" y="285"/>
                    <a:pt x="151" y="279"/>
                  </a:cubicBezTo>
                  <a:cubicBezTo>
                    <a:pt x="159" y="274"/>
                    <a:pt x="165" y="265"/>
                    <a:pt x="166" y="256"/>
                  </a:cubicBezTo>
                  <a:cubicBezTo>
                    <a:pt x="166" y="247"/>
                    <a:pt x="159" y="240"/>
                    <a:pt x="151" y="240"/>
                  </a:cubicBezTo>
                  <a:cubicBezTo>
                    <a:pt x="150" y="240"/>
                    <a:pt x="149" y="240"/>
                    <a:pt x="149" y="240"/>
                  </a:cubicBezTo>
                  <a:cubicBezTo>
                    <a:pt x="135" y="241"/>
                    <a:pt x="124" y="262"/>
                    <a:pt x="122" y="274"/>
                  </a:cubicBezTo>
                  <a:cubicBezTo>
                    <a:pt x="122" y="274"/>
                    <a:pt x="121" y="283"/>
                    <a:pt x="121" y="288"/>
                  </a:cubicBezTo>
                  <a:cubicBezTo>
                    <a:pt x="119" y="284"/>
                    <a:pt x="117" y="279"/>
                    <a:pt x="115" y="275"/>
                  </a:cubicBezTo>
                  <a:cubicBezTo>
                    <a:pt x="109" y="263"/>
                    <a:pt x="103" y="252"/>
                    <a:pt x="96" y="240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101" y="227"/>
                    <a:pt x="111" y="223"/>
                    <a:pt x="121" y="218"/>
                  </a:cubicBezTo>
                  <a:cubicBezTo>
                    <a:pt x="129" y="213"/>
                    <a:pt x="134" y="204"/>
                    <a:pt x="135" y="194"/>
                  </a:cubicBezTo>
                  <a:cubicBezTo>
                    <a:pt x="135" y="186"/>
                    <a:pt x="128" y="179"/>
                    <a:pt x="120" y="178"/>
                  </a:cubicBezTo>
                  <a:cubicBezTo>
                    <a:pt x="119" y="178"/>
                    <a:pt x="119" y="178"/>
                    <a:pt x="118" y="178"/>
                  </a:cubicBezTo>
                  <a:cubicBezTo>
                    <a:pt x="105" y="180"/>
                    <a:pt x="93" y="201"/>
                    <a:pt x="91" y="213"/>
                  </a:cubicBezTo>
                  <a:cubicBezTo>
                    <a:pt x="91" y="213"/>
                    <a:pt x="90" y="226"/>
                    <a:pt x="90" y="229"/>
                  </a:cubicBezTo>
                  <a:cubicBezTo>
                    <a:pt x="85" y="221"/>
                    <a:pt x="81" y="213"/>
                    <a:pt x="78" y="205"/>
                  </a:cubicBezTo>
                  <a:cubicBezTo>
                    <a:pt x="73" y="194"/>
                    <a:pt x="68" y="183"/>
                    <a:pt x="65" y="171"/>
                  </a:cubicBezTo>
                  <a:cubicBezTo>
                    <a:pt x="66" y="171"/>
                    <a:pt x="87" y="166"/>
                    <a:pt x="96" y="160"/>
                  </a:cubicBezTo>
                  <a:cubicBezTo>
                    <a:pt x="104" y="154"/>
                    <a:pt x="109" y="146"/>
                    <a:pt x="110" y="136"/>
                  </a:cubicBezTo>
                  <a:cubicBezTo>
                    <a:pt x="110" y="127"/>
                    <a:pt x="103" y="120"/>
                    <a:pt x="95" y="120"/>
                  </a:cubicBezTo>
                  <a:cubicBezTo>
                    <a:pt x="94" y="120"/>
                    <a:pt x="94" y="120"/>
                    <a:pt x="93" y="120"/>
                  </a:cubicBezTo>
                  <a:cubicBezTo>
                    <a:pt x="80" y="121"/>
                    <a:pt x="68" y="142"/>
                    <a:pt x="66" y="154"/>
                  </a:cubicBezTo>
                  <a:cubicBezTo>
                    <a:pt x="66" y="155"/>
                    <a:pt x="65" y="164"/>
                    <a:pt x="65" y="169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1" y="157"/>
                    <a:pt x="58" y="145"/>
                    <a:pt x="57" y="133"/>
                  </a:cubicBezTo>
                  <a:cubicBezTo>
                    <a:pt x="57" y="126"/>
                    <a:pt x="56" y="120"/>
                    <a:pt x="56" y="114"/>
                  </a:cubicBezTo>
                  <a:cubicBezTo>
                    <a:pt x="67" y="113"/>
                    <a:pt x="77" y="110"/>
                    <a:pt x="87" y="106"/>
                  </a:cubicBezTo>
                  <a:cubicBezTo>
                    <a:pt x="95" y="102"/>
                    <a:pt x="102" y="94"/>
                    <a:pt x="104" y="84"/>
                  </a:cubicBezTo>
                  <a:cubicBezTo>
                    <a:pt x="105" y="76"/>
                    <a:pt x="99" y="68"/>
                    <a:pt x="90" y="67"/>
                  </a:cubicBezTo>
                  <a:cubicBezTo>
                    <a:pt x="90" y="67"/>
                    <a:pt x="89" y="67"/>
                    <a:pt x="89" y="67"/>
                  </a:cubicBezTo>
                  <a:cubicBezTo>
                    <a:pt x="75" y="67"/>
                    <a:pt x="62" y="86"/>
                    <a:pt x="58" y="97"/>
                  </a:cubicBezTo>
                  <a:cubicBezTo>
                    <a:pt x="58" y="98"/>
                    <a:pt x="57" y="105"/>
                    <a:pt x="56" y="109"/>
                  </a:cubicBezTo>
                  <a:cubicBezTo>
                    <a:pt x="56" y="106"/>
                    <a:pt x="56" y="104"/>
                    <a:pt x="56" y="101"/>
                  </a:cubicBezTo>
                  <a:cubicBezTo>
                    <a:pt x="56" y="91"/>
                    <a:pt x="56" y="82"/>
                    <a:pt x="57" y="74"/>
                  </a:cubicBezTo>
                  <a:cubicBezTo>
                    <a:pt x="57" y="69"/>
                    <a:pt x="58" y="65"/>
                    <a:pt x="58" y="61"/>
                  </a:cubicBezTo>
                  <a:cubicBezTo>
                    <a:pt x="67" y="55"/>
                    <a:pt x="75" y="48"/>
                    <a:pt x="82" y="40"/>
                  </a:cubicBezTo>
                  <a:cubicBezTo>
                    <a:pt x="88" y="32"/>
                    <a:pt x="89" y="22"/>
                    <a:pt x="87" y="13"/>
                  </a:cubicBezTo>
                  <a:cubicBezTo>
                    <a:pt x="84" y="4"/>
                    <a:pt x="75" y="0"/>
                    <a:pt x="67" y="3"/>
                  </a:cubicBezTo>
                  <a:cubicBezTo>
                    <a:pt x="66" y="3"/>
                    <a:pt x="66" y="3"/>
                    <a:pt x="65" y="4"/>
                  </a:cubicBezTo>
                  <a:cubicBezTo>
                    <a:pt x="54" y="10"/>
                    <a:pt x="51" y="34"/>
                    <a:pt x="52" y="45"/>
                  </a:cubicBezTo>
                  <a:cubicBezTo>
                    <a:pt x="53" y="46"/>
                    <a:pt x="57" y="62"/>
                    <a:pt x="57" y="6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SECTION_TITLE_AND_DESCRIPTION_1"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6"/>
          <p:cNvSpPr/>
          <p:nvPr/>
        </p:nvSpPr>
        <p:spPr>
          <a:xfrm rot="8999989">
            <a:off x="-1009930" y="-1174637"/>
            <a:ext cx="9359200" cy="781689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6"/>
          <p:cNvSpPr txBox="1"/>
          <p:nvPr>
            <p:ph type="title"/>
          </p:nvPr>
        </p:nvSpPr>
        <p:spPr>
          <a:xfrm>
            <a:off x="1334525" y="540000"/>
            <a:ext cx="66168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4" name="Google Shape;194;p76"/>
          <p:cNvSpPr txBox="1"/>
          <p:nvPr>
            <p:ph idx="1" type="subTitle"/>
          </p:nvPr>
        </p:nvSpPr>
        <p:spPr>
          <a:xfrm>
            <a:off x="2544400" y="1985450"/>
            <a:ext cx="41970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76"/>
          <p:cNvSpPr txBox="1"/>
          <p:nvPr/>
        </p:nvSpPr>
        <p:spPr>
          <a:xfrm>
            <a:off x="1486350" y="3995575"/>
            <a:ext cx="6171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illustrations by</a:t>
            </a:r>
            <a:r>
              <a:rPr b="1" i="0" lang="en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2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7"/>
          <p:cNvSpPr txBox="1"/>
          <p:nvPr>
            <p:ph idx="1" type="subTitle"/>
          </p:nvPr>
        </p:nvSpPr>
        <p:spPr>
          <a:xfrm>
            <a:off x="720000" y="1112700"/>
            <a:ext cx="74160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200"/>
            </a:lvl9pPr>
          </a:lstStyle>
          <a:p/>
        </p:txBody>
      </p:sp>
      <p:sp>
        <p:nvSpPr>
          <p:cNvPr id="198" name="Google Shape;198;p77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77"/>
          <p:cNvSpPr/>
          <p:nvPr/>
        </p:nvSpPr>
        <p:spPr>
          <a:xfrm rot="-10409129">
            <a:off x="7108158" y="-2454296"/>
            <a:ext cx="4243583" cy="366681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7"/>
          <p:cNvSpPr/>
          <p:nvPr/>
        </p:nvSpPr>
        <p:spPr>
          <a:xfrm rot="7321209">
            <a:off x="-2487489" y="4555316"/>
            <a:ext cx="3400072" cy="284172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4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bg>
      <p:bgPr>
        <a:solidFill>
          <a:schemeClr val="accent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2"/>
          <p:cNvSpPr/>
          <p:nvPr/>
        </p:nvSpPr>
        <p:spPr>
          <a:xfrm rot="-2000229">
            <a:off x="-417950" y="-446825"/>
            <a:ext cx="9678870" cy="956755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">
    <p:bg>
      <p:bgPr>
        <a:solidFill>
          <a:schemeClr val="accent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3"/>
          <p:cNvSpPr/>
          <p:nvPr/>
        </p:nvSpPr>
        <p:spPr>
          <a:xfrm rot="-9229807">
            <a:off x="7352567" y="-1785247"/>
            <a:ext cx="6097344" cy="50960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3"/>
          <p:cNvSpPr/>
          <p:nvPr/>
        </p:nvSpPr>
        <p:spPr>
          <a:xfrm rot="2700011">
            <a:off x="-2836920" y="1231459"/>
            <a:ext cx="8789495" cy="668108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3"/>
          <p:cNvSpPr/>
          <p:nvPr/>
        </p:nvSpPr>
        <p:spPr>
          <a:xfrm rot="-9899966">
            <a:off x="2387706" y="-427394"/>
            <a:ext cx="1855285" cy="155063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"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4"/>
          <p:cNvSpPr/>
          <p:nvPr/>
        </p:nvSpPr>
        <p:spPr>
          <a:xfrm rot="-8539386">
            <a:off x="6440168" y="-2411423"/>
            <a:ext cx="6097342" cy="509601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4"/>
          <p:cNvSpPr/>
          <p:nvPr/>
        </p:nvSpPr>
        <p:spPr>
          <a:xfrm rot="-4967427">
            <a:off x="1188248" y="-884570"/>
            <a:ext cx="6767503" cy="691264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4"/>
          <p:cNvSpPr/>
          <p:nvPr/>
        </p:nvSpPr>
        <p:spPr>
          <a:xfrm rot="-8539386">
            <a:off x="-4579982" y="-3940723"/>
            <a:ext cx="6097342" cy="509601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2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/>
          <p:nvPr/>
        </p:nvSpPr>
        <p:spPr>
          <a:xfrm rot="-2700004">
            <a:off x="6647666" y="43880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6"/>
          <p:cNvSpPr/>
          <p:nvPr/>
        </p:nvSpPr>
        <p:spPr>
          <a:xfrm rot="6577915">
            <a:off x="-684870" y="-658906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56"/>
          <p:cNvSpPr txBox="1"/>
          <p:nvPr>
            <p:ph type="title"/>
          </p:nvPr>
        </p:nvSpPr>
        <p:spPr>
          <a:xfrm>
            <a:off x="710263" y="1838700"/>
            <a:ext cx="906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56"/>
          <p:cNvSpPr txBox="1"/>
          <p:nvPr>
            <p:ph idx="1" type="subTitle"/>
          </p:nvPr>
        </p:nvSpPr>
        <p:spPr>
          <a:xfrm>
            <a:off x="1698499" y="2110883"/>
            <a:ext cx="2715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Google Shape;22;p56"/>
          <p:cNvSpPr txBox="1"/>
          <p:nvPr>
            <p:ph idx="2" type="subTitle"/>
          </p:nvPr>
        </p:nvSpPr>
        <p:spPr>
          <a:xfrm>
            <a:off x="1698499" y="1710950"/>
            <a:ext cx="2715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3" type="title"/>
          </p:nvPr>
        </p:nvSpPr>
        <p:spPr>
          <a:xfrm>
            <a:off x="710263" y="3290550"/>
            <a:ext cx="906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56"/>
          <p:cNvSpPr txBox="1"/>
          <p:nvPr>
            <p:ph idx="4" type="subTitle"/>
          </p:nvPr>
        </p:nvSpPr>
        <p:spPr>
          <a:xfrm>
            <a:off x="1698499" y="3560941"/>
            <a:ext cx="2715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5" type="subTitle"/>
          </p:nvPr>
        </p:nvSpPr>
        <p:spPr>
          <a:xfrm>
            <a:off x="1698499" y="3162795"/>
            <a:ext cx="2715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6" name="Google Shape;26;p56"/>
          <p:cNvSpPr txBox="1"/>
          <p:nvPr>
            <p:ph idx="6" type="title"/>
          </p:nvPr>
        </p:nvSpPr>
        <p:spPr>
          <a:xfrm>
            <a:off x="4529213" y="1838700"/>
            <a:ext cx="906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6"/>
          <p:cNvSpPr txBox="1"/>
          <p:nvPr>
            <p:ph idx="7" type="subTitle"/>
          </p:nvPr>
        </p:nvSpPr>
        <p:spPr>
          <a:xfrm>
            <a:off x="5708099" y="2110883"/>
            <a:ext cx="2715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8" type="title"/>
          </p:nvPr>
        </p:nvSpPr>
        <p:spPr>
          <a:xfrm>
            <a:off x="4529213" y="3290550"/>
            <a:ext cx="906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6"/>
          <p:cNvSpPr txBox="1"/>
          <p:nvPr>
            <p:ph idx="9" type="subTitle"/>
          </p:nvPr>
        </p:nvSpPr>
        <p:spPr>
          <a:xfrm>
            <a:off x="5708099" y="3560941"/>
            <a:ext cx="2715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3" type="subTitle"/>
          </p:nvPr>
        </p:nvSpPr>
        <p:spPr>
          <a:xfrm>
            <a:off x="5708099" y="3162795"/>
            <a:ext cx="2715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4" type="subTitle"/>
          </p:nvPr>
        </p:nvSpPr>
        <p:spPr>
          <a:xfrm>
            <a:off x="5708099" y="1710950"/>
            <a:ext cx="2715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title"/>
          </p:nvPr>
        </p:nvSpPr>
        <p:spPr>
          <a:xfrm>
            <a:off x="720000" y="540000"/>
            <a:ext cx="26589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7"/>
          <p:cNvSpPr txBox="1"/>
          <p:nvPr>
            <p:ph idx="1" type="subTitle"/>
          </p:nvPr>
        </p:nvSpPr>
        <p:spPr>
          <a:xfrm>
            <a:off x="720000" y="2382600"/>
            <a:ext cx="2658900" cy="21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7"/>
          <p:cNvSpPr/>
          <p:nvPr/>
        </p:nvSpPr>
        <p:spPr>
          <a:xfrm rot="-3886765">
            <a:off x="7831543" y="3001223"/>
            <a:ext cx="3508279" cy="870089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7"/>
          <p:cNvSpPr/>
          <p:nvPr/>
        </p:nvSpPr>
        <p:spPr>
          <a:xfrm rot="1800017">
            <a:off x="-2018699" y="4089799"/>
            <a:ext cx="3008727" cy="257841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7"/>
          <p:cNvSpPr/>
          <p:nvPr/>
        </p:nvSpPr>
        <p:spPr>
          <a:xfrm rot="10021180">
            <a:off x="-2594126" y="-1068260"/>
            <a:ext cx="3326472" cy="278020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7"/>
          <p:cNvSpPr/>
          <p:nvPr/>
        </p:nvSpPr>
        <p:spPr>
          <a:xfrm rot="-5399898">
            <a:off x="4822492" y="-657239"/>
            <a:ext cx="6732372" cy="5927253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C9F1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8"/>
          <p:cNvSpPr/>
          <p:nvPr/>
        </p:nvSpPr>
        <p:spPr>
          <a:xfrm rot="10016237">
            <a:off x="-10147329" y="-8568899"/>
            <a:ext cx="14774579" cy="9716920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8"/>
          <p:cNvSpPr/>
          <p:nvPr/>
        </p:nvSpPr>
        <p:spPr>
          <a:xfrm rot="-7199968">
            <a:off x="7796452" y="4233155"/>
            <a:ext cx="3955240" cy="3124141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4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/>
          <p:nvPr/>
        </p:nvSpPr>
        <p:spPr>
          <a:xfrm rot="-10077009">
            <a:off x="797232" y="4321520"/>
            <a:ext cx="14774585" cy="8578238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9"/>
          <p:cNvSpPr/>
          <p:nvPr/>
        </p:nvSpPr>
        <p:spPr>
          <a:xfrm rot="9590105">
            <a:off x="-6908931" y="-8724527"/>
            <a:ext cx="14774581" cy="971692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9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9"/>
          <p:cNvSpPr/>
          <p:nvPr/>
        </p:nvSpPr>
        <p:spPr>
          <a:xfrm rot="6577915">
            <a:off x="-933345" y="315119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">
    <p:bg>
      <p:bgPr>
        <a:solidFill>
          <a:schemeClr val="accent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/>
          <p:nvPr/>
        </p:nvSpPr>
        <p:spPr>
          <a:xfrm rot="-859551">
            <a:off x="316617" y="-293302"/>
            <a:ext cx="8723965" cy="7291332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0"/>
          <p:cNvSpPr txBox="1"/>
          <p:nvPr>
            <p:ph type="title"/>
          </p:nvPr>
        </p:nvSpPr>
        <p:spPr>
          <a:xfrm>
            <a:off x="2817400" y="3681875"/>
            <a:ext cx="3535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Google Shape;54;p60"/>
          <p:cNvSpPr/>
          <p:nvPr/>
        </p:nvSpPr>
        <p:spPr>
          <a:xfrm rot="21">
            <a:off x="4519487" y="-2636882"/>
            <a:ext cx="3756157" cy="31393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0"/>
          <p:cNvSpPr txBox="1"/>
          <p:nvPr>
            <p:ph idx="1" type="subTitle"/>
          </p:nvPr>
        </p:nvSpPr>
        <p:spPr>
          <a:xfrm>
            <a:off x="1368850" y="1704975"/>
            <a:ext cx="66195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2_1_2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1"/>
          <p:cNvSpPr/>
          <p:nvPr/>
        </p:nvSpPr>
        <p:spPr>
          <a:xfrm rot="-2700004">
            <a:off x="6647666" y="4388060"/>
            <a:ext cx="4307636" cy="3600246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1"/>
          <p:cNvSpPr/>
          <p:nvPr/>
        </p:nvSpPr>
        <p:spPr>
          <a:xfrm rot="6577915">
            <a:off x="-684870" y="-658906"/>
            <a:ext cx="1629030" cy="136151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1"/>
          <p:cNvSpPr txBox="1"/>
          <p:nvPr>
            <p:ph idx="1" type="subTitle"/>
          </p:nvPr>
        </p:nvSpPr>
        <p:spPr>
          <a:xfrm>
            <a:off x="720000" y="2111000"/>
            <a:ext cx="3600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1" name="Google Shape;61;p61"/>
          <p:cNvSpPr txBox="1"/>
          <p:nvPr>
            <p:ph idx="2" type="subTitle"/>
          </p:nvPr>
        </p:nvSpPr>
        <p:spPr>
          <a:xfrm>
            <a:off x="4824000" y="2111000"/>
            <a:ext cx="3600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2" name="Google Shape;62;p61"/>
          <p:cNvSpPr txBox="1"/>
          <p:nvPr>
            <p:ph idx="3" type="subTitle"/>
          </p:nvPr>
        </p:nvSpPr>
        <p:spPr>
          <a:xfrm>
            <a:off x="720000" y="2480525"/>
            <a:ext cx="36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4" type="subTitle"/>
          </p:nvPr>
        </p:nvSpPr>
        <p:spPr>
          <a:xfrm>
            <a:off x="4824000" y="2480525"/>
            <a:ext cx="36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1"/>
          <p:cNvSpPr txBox="1"/>
          <p:nvPr>
            <p:ph idx="5" type="subTitle"/>
          </p:nvPr>
        </p:nvSpPr>
        <p:spPr>
          <a:xfrm>
            <a:off x="720000" y="3645975"/>
            <a:ext cx="3600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5" name="Google Shape;65;p61"/>
          <p:cNvSpPr txBox="1"/>
          <p:nvPr>
            <p:ph idx="6" type="subTitle"/>
          </p:nvPr>
        </p:nvSpPr>
        <p:spPr>
          <a:xfrm>
            <a:off x="4824000" y="3645975"/>
            <a:ext cx="3600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66" name="Google Shape;66;p61"/>
          <p:cNvSpPr txBox="1"/>
          <p:nvPr>
            <p:ph idx="7" type="subTitle"/>
          </p:nvPr>
        </p:nvSpPr>
        <p:spPr>
          <a:xfrm>
            <a:off x="720000" y="4015500"/>
            <a:ext cx="36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idx="8" type="subTitle"/>
          </p:nvPr>
        </p:nvSpPr>
        <p:spPr>
          <a:xfrm>
            <a:off x="4824000" y="4015500"/>
            <a:ext cx="36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/>
          <p:nvPr>
            <p:ph type="title"/>
          </p:nvPr>
        </p:nvSpPr>
        <p:spPr>
          <a:xfrm>
            <a:off x="3813700" y="2057400"/>
            <a:ext cx="46104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62"/>
          <p:cNvSpPr txBox="1"/>
          <p:nvPr>
            <p:ph idx="1" type="subTitle"/>
          </p:nvPr>
        </p:nvSpPr>
        <p:spPr>
          <a:xfrm>
            <a:off x="3813475" y="3865050"/>
            <a:ext cx="461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62"/>
          <p:cNvSpPr txBox="1"/>
          <p:nvPr>
            <p:ph idx="2" type="title"/>
          </p:nvPr>
        </p:nvSpPr>
        <p:spPr>
          <a:xfrm>
            <a:off x="6640800" y="540000"/>
            <a:ext cx="17832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20000" y="1152475"/>
            <a:ext cx="77040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b="0" i="0" sz="1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A2Uc8C206SI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youtu.be/A2Uc8C206SI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lidesgo.com/theme/outdoor-activities-company-profi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>
            <p:ph type="ctrTitle"/>
          </p:nvPr>
        </p:nvSpPr>
        <p:spPr>
          <a:xfrm>
            <a:off x="365450" y="998825"/>
            <a:ext cx="429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>
                <a:solidFill>
                  <a:schemeClr val="accent2"/>
                </a:solidFill>
              </a:rPr>
              <a:t>TRAVEL</a:t>
            </a:r>
            <a:r>
              <a:rPr lang="en" sz="6000">
                <a:solidFill>
                  <a:schemeClr val="accent2"/>
                </a:solidFill>
              </a:rPr>
              <a:t> </a:t>
            </a:r>
            <a:r>
              <a:rPr lang="en" sz="4800"/>
              <a:t>ADVISOR</a:t>
            </a:r>
            <a:endParaRPr/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533900" y="2827625"/>
            <a:ext cx="44130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 sz="2200"/>
              <a:t>Where adventures begin</a:t>
            </a:r>
            <a:endParaRPr i="1" sz="22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n" sz="900"/>
              <a:t>A National Park application</a:t>
            </a:r>
            <a:endParaRPr i="1" sz="900"/>
          </a:p>
        </p:txBody>
      </p:sp>
      <p:sp>
        <p:nvSpPr>
          <p:cNvPr id="220" name="Google Shape;220;p1"/>
          <p:cNvSpPr txBox="1"/>
          <p:nvPr/>
        </p:nvSpPr>
        <p:spPr>
          <a:xfrm>
            <a:off x="1162700" y="3544525"/>
            <a:ext cx="269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Group 11: 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Ali Darawsha, Meet Patel,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Vedant Majmudar, Joshua Gonzales</a:t>
            </a:r>
            <a:endParaRPr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1" name="Google Shape;22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677" y="585149"/>
            <a:ext cx="2102201" cy="39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21"/>
          <p:cNvGrpSpPr/>
          <p:nvPr/>
        </p:nvGrpSpPr>
        <p:grpSpPr>
          <a:xfrm>
            <a:off x="4396982" y="2581455"/>
            <a:ext cx="3323528" cy="3540057"/>
            <a:chOff x="4096489" y="1486246"/>
            <a:chExt cx="5925348" cy="6231398"/>
          </a:xfrm>
        </p:grpSpPr>
        <p:sp>
          <p:nvSpPr>
            <p:cNvPr id="1082" name="Google Shape;1082;p21"/>
            <p:cNvSpPr/>
            <p:nvPr/>
          </p:nvSpPr>
          <p:spPr>
            <a:xfrm rot="1399263">
              <a:off x="4579865" y="3412360"/>
              <a:ext cx="4958596" cy="3465329"/>
            </a:xfrm>
            <a:custGeom>
              <a:rect b="b" l="l" r="r" t="t"/>
              <a:pathLst>
                <a:path extrusionOk="0" h="780" w="2131">
                  <a:moveTo>
                    <a:pt x="2131" y="93"/>
                  </a:moveTo>
                  <a:cubicBezTo>
                    <a:pt x="2110" y="124"/>
                    <a:pt x="2088" y="154"/>
                    <a:pt x="2064" y="184"/>
                  </a:cubicBezTo>
                  <a:cubicBezTo>
                    <a:pt x="2034" y="221"/>
                    <a:pt x="2003" y="258"/>
                    <a:pt x="1970" y="295"/>
                  </a:cubicBezTo>
                  <a:cubicBezTo>
                    <a:pt x="1840" y="438"/>
                    <a:pt x="1689" y="566"/>
                    <a:pt x="1509" y="638"/>
                  </a:cubicBezTo>
                  <a:cubicBezTo>
                    <a:pt x="1157" y="780"/>
                    <a:pt x="740" y="741"/>
                    <a:pt x="384" y="630"/>
                  </a:cubicBezTo>
                  <a:cubicBezTo>
                    <a:pt x="253" y="589"/>
                    <a:pt x="120" y="530"/>
                    <a:pt x="0" y="452"/>
                  </a:cubicBezTo>
                  <a:cubicBezTo>
                    <a:pt x="62" y="440"/>
                    <a:pt x="126" y="441"/>
                    <a:pt x="189" y="442"/>
                  </a:cubicBezTo>
                  <a:cubicBezTo>
                    <a:pt x="357" y="445"/>
                    <a:pt x="527" y="451"/>
                    <a:pt x="691" y="417"/>
                  </a:cubicBezTo>
                  <a:cubicBezTo>
                    <a:pt x="978" y="358"/>
                    <a:pt x="1226" y="182"/>
                    <a:pt x="1498" y="73"/>
                  </a:cubicBezTo>
                  <a:cubicBezTo>
                    <a:pt x="1570" y="45"/>
                    <a:pt x="1645" y="21"/>
                    <a:pt x="1722" y="13"/>
                  </a:cubicBezTo>
                  <a:cubicBezTo>
                    <a:pt x="1863" y="0"/>
                    <a:pt x="2001" y="43"/>
                    <a:pt x="2131" y="9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6555917" y="4640755"/>
              <a:ext cx="1758884" cy="478847"/>
            </a:xfrm>
            <a:custGeom>
              <a:rect b="b" l="l" r="r" t="t"/>
              <a:pathLst>
                <a:path extrusionOk="0" h="570" w="2101">
                  <a:moveTo>
                    <a:pt x="2101" y="471"/>
                  </a:moveTo>
                  <a:lnTo>
                    <a:pt x="2101" y="570"/>
                  </a:lnTo>
                  <a:lnTo>
                    <a:pt x="0" y="570"/>
                  </a:lnTo>
                  <a:lnTo>
                    <a:pt x="123" y="469"/>
                  </a:lnTo>
                  <a:lnTo>
                    <a:pt x="203" y="249"/>
                  </a:lnTo>
                  <a:lnTo>
                    <a:pt x="375" y="201"/>
                  </a:lnTo>
                  <a:lnTo>
                    <a:pt x="519" y="44"/>
                  </a:lnTo>
                  <a:lnTo>
                    <a:pt x="750" y="0"/>
                  </a:lnTo>
                  <a:lnTo>
                    <a:pt x="762" y="0"/>
                  </a:lnTo>
                  <a:lnTo>
                    <a:pt x="1244" y="15"/>
                  </a:lnTo>
                  <a:lnTo>
                    <a:pt x="1665" y="163"/>
                  </a:lnTo>
                  <a:lnTo>
                    <a:pt x="1833" y="188"/>
                  </a:lnTo>
                  <a:lnTo>
                    <a:pt x="1991" y="438"/>
                  </a:lnTo>
                  <a:lnTo>
                    <a:pt x="2101" y="4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6555917" y="4640755"/>
              <a:ext cx="1758884" cy="478847"/>
            </a:xfrm>
            <a:custGeom>
              <a:rect b="b" l="l" r="r" t="t"/>
              <a:pathLst>
                <a:path extrusionOk="0" h="570" w="2101">
                  <a:moveTo>
                    <a:pt x="2101" y="471"/>
                  </a:moveTo>
                  <a:lnTo>
                    <a:pt x="2101" y="570"/>
                  </a:lnTo>
                  <a:lnTo>
                    <a:pt x="0" y="570"/>
                  </a:lnTo>
                  <a:lnTo>
                    <a:pt x="123" y="469"/>
                  </a:lnTo>
                  <a:lnTo>
                    <a:pt x="203" y="249"/>
                  </a:lnTo>
                  <a:lnTo>
                    <a:pt x="375" y="201"/>
                  </a:lnTo>
                  <a:lnTo>
                    <a:pt x="519" y="44"/>
                  </a:lnTo>
                  <a:lnTo>
                    <a:pt x="750" y="0"/>
                  </a:lnTo>
                  <a:lnTo>
                    <a:pt x="762" y="0"/>
                  </a:lnTo>
                  <a:lnTo>
                    <a:pt x="1244" y="15"/>
                  </a:lnTo>
                  <a:lnTo>
                    <a:pt x="1665" y="163"/>
                  </a:lnTo>
                  <a:lnTo>
                    <a:pt x="1833" y="188"/>
                  </a:lnTo>
                  <a:lnTo>
                    <a:pt x="1991" y="438"/>
                  </a:lnTo>
                  <a:lnTo>
                    <a:pt x="2101" y="4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7501079" y="4642435"/>
              <a:ext cx="10883" cy="7561"/>
            </a:xfrm>
            <a:custGeom>
              <a:rect b="b" l="l" r="r" t="t"/>
              <a:pathLst>
                <a:path extrusionOk="0" h="6" w="8">
                  <a:moveTo>
                    <a:pt x="8" y="0"/>
                  </a:moveTo>
                  <a:cubicBezTo>
                    <a:pt x="5" y="2"/>
                    <a:pt x="3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4"/>
                    <a:pt x="5" y="2"/>
                    <a:pt x="8" y="0"/>
                  </a:cubicBezTo>
                </a:path>
              </a:pathLst>
            </a:custGeom>
            <a:solidFill>
              <a:srgbClr val="D3F4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6046083" y="3587295"/>
              <a:ext cx="30975" cy="10921"/>
            </a:xfrm>
            <a:custGeom>
              <a:rect b="b" l="l" r="r" t="t"/>
              <a:pathLst>
                <a:path extrusionOk="0" h="8" w="23">
                  <a:moveTo>
                    <a:pt x="22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7"/>
                    <a:pt x="16" y="5"/>
                    <a:pt x="23" y="4"/>
                  </a:cubicBezTo>
                  <a:cubicBezTo>
                    <a:pt x="23" y="2"/>
                    <a:pt x="22" y="1"/>
                    <a:pt x="22" y="0"/>
                  </a:cubicBezTo>
                </a:path>
              </a:pathLst>
            </a:custGeom>
            <a:solidFill>
              <a:srgbClr val="D3F4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 rot="-3456564">
              <a:off x="5287610" y="4284561"/>
              <a:ext cx="639593" cy="411637"/>
            </a:xfrm>
            <a:custGeom>
              <a:rect b="b" l="l" r="r" t="t"/>
              <a:pathLst>
                <a:path extrusionOk="0" h="303" w="472">
                  <a:moveTo>
                    <a:pt x="204" y="0"/>
                  </a:moveTo>
                  <a:cubicBezTo>
                    <a:pt x="197" y="0"/>
                    <a:pt x="190" y="3"/>
                    <a:pt x="185" y="9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77" y="17"/>
                    <a:pt x="175" y="30"/>
                    <a:pt x="175" y="42"/>
                  </a:cubicBezTo>
                  <a:cubicBezTo>
                    <a:pt x="175" y="46"/>
                    <a:pt x="175" y="50"/>
                    <a:pt x="176" y="54"/>
                  </a:cubicBezTo>
                  <a:cubicBezTo>
                    <a:pt x="178" y="71"/>
                    <a:pt x="197" y="101"/>
                    <a:pt x="199" y="104"/>
                  </a:cubicBezTo>
                  <a:cubicBezTo>
                    <a:pt x="199" y="104"/>
                    <a:pt x="199" y="104"/>
                    <a:pt x="199" y="104"/>
                  </a:cubicBezTo>
                  <a:cubicBezTo>
                    <a:pt x="199" y="104"/>
                    <a:pt x="199" y="104"/>
                    <a:pt x="199" y="104"/>
                  </a:cubicBezTo>
                  <a:cubicBezTo>
                    <a:pt x="182" y="115"/>
                    <a:pt x="165" y="127"/>
                    <a:pt x="150" y="141"/>
                  </a:cubicBezTo>
                  <a:cubicBezTo>
                    <a:pt x="141" y="149"/>
                    <a:pt x="132" y="157"/>
                    <a:pt x="123" y="165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1"/>
                    <a:pt x="130" y="157"/>
                    <a:pt x="130" y="156"/>
                  </a:cubicBezTo>
                  <a:cubicBezTo>
                    <a:pt x="137" y="145"/>
                    <a:pt x="143" y="125"/>
                    <a:pt x="143" y="108"/>
                  </a:cubicBezTo>
                  <a:cubicBezTo>
                    <a:pt x="143" y="98"/>
                    <a:pt x="141" y="90"/>
                    <a:pt x="136" y="84"/>
                  </a:cubicBezTo>
                  <a:cubicBezTo>
                    <a:pt x="136" y="83"/>
                    <a:pt x="135" y="82"/>
                    <a:pt x="134" y="81"/>
                  </a:cubicBezTo>
                  <a:cubicBezTo>
                    <a:pt x="129" y="77"/>
                    <a:pt x="123" y="75"/>
                    <a:pt x="117" y="75"/>
                  </a:cubicBezTo>
                  <a:cubicBezTo>
                    <a:pt x="110" y="75"/>
                    <a:pt x="103" y="78"/>
                    <a:pt x="98" y="83"/>
                  </a:cubicBezTo>
                  <a:cubicBezTo>
                    <a:pt x="98" y="83"/>
                    <a:pt x="98" y="83"/>
                    <a:pt x="98" y="83"/>
                  </a:cubicBezTo>
                  <a:cubicBezTo>
                    <a:pt x="90" y="92"/>
                    <a:pt x="87" y="104"/>
                    <a:pt x="87" y="117"/>
                  </a:cubicBezTo>
                  <a:cubicBezTo>
                    <a:pt x="87" y="121"/>
                    <a:pt x="88" y="125"/>
                    <a:pt x="88" y="129"/>
                  </a:cubicBezTo>
                  <a:cubicBezTo>
                    <a:pt x="90" y="144"/>
                    <a:pt x="106" y="170"/>
                    <a:pt x="111" y="17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1" y="186"/>
                    <a:pt x="101" y="186"/>
                    <a:pt x="101" y="186"/>
                  </a:cubicBezTo>
                  <a:cubicBezTo>
                    <a:pt x="85" y="202"/>
                    <a:pt x="69" y="217"/>
                    <a:pt x="53" y="232"/>
                  </a:cubicBezTo>
                  <a:cubicBezTo>
                    <a:pt x="47" y="237"/>
                    <a:pt x="41" y="242"/>
                    <a:pt x="36" y="247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9" y="243"/>
                    <a:pt x="41" y="240"/>
                    <a:pt x="42" y="239"/>
                  </a:cubicBezTo>
                  <a:cubicBezTo>
                    <a:pt x="48" y="228"/>
                    <a:pt x="55" y="208"/>
                    <a:pt x="55" y="191"/>
                  </a:cubicBezTo>
                  <a:cubicBezTo>
                    <a:pt x="55" y="188"/>
                    <a:pt x="55" y="185"/>
                    <a:pt x="54" y="182"/>
                  </a:cubicBezTo>
                  <a:cubicBezTo>
                    <a:pt x="54" y="176"/>
                    <a:pt x="52" y="171"/>
                    <a:pt x="48" y="167"/>
                  </a:cubicBezTo>
                  <a:cubicBezTo>
                    <a:pt x="48" y="166"/>
                    <a:pt x="47" y="165"/>
                    <a:pt x="46" y="164"/>
                  </a:cubicBezTo>
                  <a:cubicBezTo>
                    <a:pt x="41" y="161"/>
                    <a:pt x="35" y="159"/>
                    <a:pt x="30" y="159"/>
                  </a:cubicBezTo>
                  <a:cubicBezTo>
                    <a:pt x="23" y="159"/>
                    <a:pt x="16" y="162"/>
                    <a:pt x="11" y="167"/>
                  </a:cubicBezTo>
                  <a:cubicBezTo>
                    <a:pt x="3" y="175"/>
                    <a:pt x="0" y="188"/>
                    <a:pt x="0" y="200"/>
                  </a:cubicBezTo>
                  <a:cubicBezTo>
                    <a:pt x="0" y="204"/>
                    <a:pt x="0" y="208"/>
                    <a:pt x="1" y="212"/>
                  </a:cubicBezTo>
                  <a:cubicBezTo>
                    <a:pt x="4" y="225"/>
                    <a:pt x="9" y="237"/>
                    <a:pt x="16" y="247"/>
                  </a:cubicBezTo>
                  <a:cubicBezTo>
                    <a:pt x="23" y="251"/>
                    <a:pt x="31" y="255"/>
                    <a:pt x="38" y="259"/>
                  </a:cubicBezTo>
                  <a:cubicBezTo>
                    <a:pt x="39" y="258"/>
                    <a:pt x="39" y="258"/>
                    <a:pt x="39" y="258"/>
                  </a:cubicBezTo>
                  <a:cubicBezTo>
                    <a:pt x="41" y="261"/>
                    <a:pt x="41" y="261"/>
                    <a:pt x="41" y="261"/>
                  </a:cubicBezTo>
                  <a:cubicBezTo>
                    <a:pt x="70" y="276"/>
                    <a:pt x="99" y="290"/>
                    <a:pt x="128" y="303"/>
                  </a:cubicBezTo>
                  <a:cubicBezTo>
                    <a:pt x="132" y="298"/>
                    <a:pt x="134" y="292"/>
                    <a:pt x="134" y="286"/>
                  </a:cubicBezTo>
                  <a:cubicBezTo>
                    <a:pt x="134" y="283"/>
                    <a:pt x="134" y="280"/>
                    <a:pt x="132" y="277"/>
                  </a:cubicBezTo>
                  <a:cubicBezTo>
                    <a:pt x="124" y="258"/>
                    <a:pt x="91" y="249"/>
                    <a:pt x="71" y="249"/>
                  </a:cubicBezTo>
                  <a:cubicBezTo>
                    <a:pt x="69" y="249"/>
                    <a:pt x="67" y="250"/>
                    <a:pt x="66" y="250"/>
                  </a:cubicBezTo>
                  <a:cubicBezTo>
                    <a:pt x="64" y="250"/>
                    <a:pt x="50" y="253"/>
                    <a:pt x="43" y="254"/>
                  </a:cubicBezTo>
                  <a:cubicBezTo>
                    <a:pt x="43" y="254"/>
                    <a:pt x="43" y="254"/>
                    <a:pt x="43" y="254"/>
                  </a:cubicBezTo>
                  <a:cubicBezTo>
                    <a:pt x="43" y="254"/>
                    <a:pt x="43" y="254"/>
                    <a:pt x="43" y="254"/>
                  </a:cubicBezTo>
                  <a:cubicBezTo>
                    <a:pt x="49" y="249"/>
                    <a:pt x="54" y="244"/>
                    <a:pt x="60" y="239"/>
                  </a:cubicBezTo>
                  <a:cubicBezTo>
                    <a:pt x="76" y="224"/>
                    <a:pt x="91" y="208"/>
                    <a:pt x="107" y="192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23" y="180"/>
                    <a:pt x="141" y="211"/>
                    <a:pt x="154" y="221"/>
                  </a:cubicBezTo>
                  <a:cubicBezTo>
                    <a:pt x="163" y="228"/>
                    <a:pt x="176" y="234"/>
                    <a:pt x="189" y="234"/>
                  </a:cubicBezTo>
                  <a:cubicBezTo>
                    <a:pt x="192" y="234"/>
                    <a:pt x="195" y="234"/>
                    <a:pt x="198" y="233"/>
                  </a:cubicBezTo>
                  <a:cubicBezTo>
                    <a:pt x="201" y="232"/>
                    <a:pt x="201" y="232"/>
                    <a:pt x="201" y="232"/>
                  </a:cubicBezTo>
                  <a:cubicBezTo>
                    <a:pt x="211" y="228"/>
                    <a:pt x="217" y="218"/>
                    <a:pt x="217" y="207"/>
                  </a:cubicBezTo>
                  <a:cubicBezTo>
                    <a:pt x="217" y="204"/>
                    <a:pt x="217" y="201"/>
                    <a:pt x="215" y="198"/>
                  </a:cubicBezTo>
                  <a:cubicBezTo>
                    <a:pt x="215" y="198"/>
                    <a:pt x="215" y="198"/>
                    <a:pt x="215" y="198"/>
                  </a:cubicBezTo>
                  <a:cubicBezTo>
                    <a:pt x="207" y="179"/>
                    <a:pt x="174" y="170"/>
                    <a:pt x="154" y="170"/>
                  </a:cubicBezTo>
                  <a:cubicBezTo>
                    <a:pt x="152" y="170"/>
                    <a:pt x="150" y="171"/>
                    <a:pt x="149" y="171"/>
                  </a:cubicBezTo>
                  <a:cubicBezTo>
                    <a:pt x="147" y="171"/>
                    <a:pt x="127" y="175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33" y="166"/>
                    <a:pt x="144" y="155"/>
                    <a:pt x="155" y="145"/>
                  </a:cubicBezTo>
                  <a:cubicBezTo>
                    <a:pt x="169" y="132"/>
                    <a:pt x="185" y="120"/>
                    <a:pt x="201" y="108"/>
                  </a:cubicBezTo>
                  <a:cubicBezTo>
                    <a:pt x="202" y="110"/>
                    <a:pt x="220" y="142"/>
                    <a:pt x="234" y="152"/>
                  </a:cubicBezTo>
                  <a:cubicBezTo>
                    <a:pt x="243" y="159"/>
                    <a:pt x="256" y="165"/>
                    <a:pt x="268" y="165"/>
                  </a:cubicBezTo>
                  <a:cubicBezTo>
                    <a:pt x="272" y="165"/>
                    <a:pt x="275" y="165"/>
                    <a:pt x="278" y="164"/>
                  </a:cubicBezTo>
                  <a:cubicBezTo>
                    <a:pt x="280" y="163"/>
                    <a:pt x="280" y="163"/>
                    <a:pt x="280" y="163"/>
                  </a:cubicBezTo>
                  <a:cubicBezTo>
                    <a:pt x="291" y="159"/>
                    <a:pt x="297" y="149"/>
                    <a:pt x="297" y="139"/>
                  </a:cubicBezTo>
                  <a:cubicBezTo>
                    <a:pt x="297" y="135"/>
                    <a:pt x="296" y="132"/>
                    <a:pt x="295" y="129"/>
                  </a:cubicBezTo>
                  <a:cubicBezTo>
                    <a:pt x="287" y="110"/>
                    <a:pt x="254" y="102"/>
                    <a:pt x="234" y="102"/>
                  </a:cubicBezTo>
                  <a:cubicBezTo>
                    <a:pt x="232" y="102"/>
                    <a:pt x="230" y="102"/>
                    <a:pt x="228" y="102"/>
                  </a:cubicBezTo>
                  <a:cubicBezTo>
                    <a:pt x="227" y="102"/>
                    <a:pt x="206" y="107"/>
                    <a:pt x="202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07"/>
                    <a:pt x="203" y="106"/>
                    <a:pt x="204" y="106"/>
                  </a:cubicBezTo>
                  <a:cubicBezTo>
                    <a:pt x="221" y="95"/>
                    <a:pt x="239" y="85"/>
                    <a:pt x="257" y="78"/>
                  </a:cubicBezTo>
                  <a:cubicBezTo>
                    <a:pt x="267" y="73"/>
                    <a:pt x="277" y="70"/>
                    <a:pt x="286" y="66"/>
                  </a:cubicBezTo>
                  <a:cubicBezTo>
                    <a:pt x="289" y="73"/>
                    <a:pt x="303" y="102"/>
                    <a:pt x="314" y="112"/>
                  </a:cubicBezTo>
                  <a:cubicBezTo>
                    <a:pt x="323" y="121"/>
                    <a:pt x="337" y="129"/>
                    <a:pt x="351" y="129"/>
                  </a:cubicBezTo>
                  <a:cubicBezTo>
                    <a:pt x="353" y="129"/>
                    <a:pt x="354" y="129"/>
                    <a:pt x="356" y="129"/>
                  </a:cubicBezTo>
                  <a:cubicBezTo>
                    <a:pt x="359" y="128"/>
                    <a:pt x="359" y="128"/>
                    <a:pt x="359" y="128"/>
                  </a:cubicBezTo>
                  <a:cubicBezTo>
                    <a:pt x="370" y="125"/>
                    <a:pt x="378" y="115"/>
                    <a:pt x="378" y="103"/>
                  </a:cubicBezTo>
                  <a:cubicBezTo>
                    <a:pt x="378" y="101"/>
                    <a:pt x="378" y="98"/>
                    <a:pt x="377" y="96"/>
                  </a:cubicBezTo>
                  <a:cubicBezTo>
                    <a:pt x="377" y="96"/>
                    <a:pt x="377" y="96"/>
                    <a:pt x="377" y="96"/>
                  </a:cubicBezTo>
                  <a:cubicBezTo>
                    <a:pt x="371" y="75"/>
                    <a:pt x="333" y="62"/>
                    <a:pt x="314" y="62"/>
                  </a:cubicBezTo>
                  <a:cubicBezTo>
                    <a:pt x="313" y="62"/>
                    <a:pt x="302" y="63"/>
                    <a:pt x="294" y="64"/>
                  </a:cubicBezTo>
                  <a:cubicBezTo>
                    <a:pt x="294" y="64"/>
                    <a:pt x="294" y="64"/>
                    <a:pt x="294" y="64"/>
                  </a:cubicBezTo>
                  <a:cubicBezTo>
                    <a:pt x="294" y="64"/>
                    <a:pt x="294" y="64"/>
                    <a:pt x="294" y="64"/>
                  </a:cubicBezTo>
                  <a:cubicBezTo>
                    <a:pt x="307" y="60"/>
                    <a:pt x="307" y="60"/>
                    <a:pt x="307" y="60"/>
                  </a:cubicBezTo>
                  <a:cubicBezTo>
                    <a:pt x="323" y="55"/>
                    <a:pt x="338" y="52"/>
                    <a:pt x="351" y="49"/>
                  </a:cubicBezTo>
                  <a:cubicBezTo>
                    <a:pt x="358" y="47"/>
                    <a:pt x="365" y="46"/>
                    <a:pt x="372" y="45"/>
                  </a:cubicBezTo>
                  <a:cubicBezTo>
                    <a:pt x="378" y="50"/>
                    <a:pt x="402" y="69"/>
                    <a:pt x="417" y="73"/>
                  </a:cubicBezTo>
                  <a:cubicBezTo>
                    <a:pt x="422" y="74"/>
                    <a:pt x="429" y="75"/>
                    <a:pt x="435" y="75"/>
                  </a:cubicBezTo>
                  <a:cubicBezTo>
                    <a:pt x="445" y="75"/>
                    <a:pt x="455" y="73"/>
                    <a:pt x="462" y="67"/>
                  </a:cubicBezTo>
                  <a:cubicBezTo>
                    <a:pt x="464" y="66"/>
                    <a:pt x="464" y="66"/>
                    <a:pt x="464" y="66"/>
                  </a:cubicBezTo>
                  <a:cubicBezTo>
                    <a:pt x="469" y="60"/>
                    <a:pt x="472" y="53"/>
                    <a:pt x="472" y="46"/>
                  </a:cubicBezTo>
                  <a:cubicBezTo>
                    <a:pt x="472" y="40"/>
                    <a:pt x="470" y="34"/>
                    <a:pt x="465" y="29"/>
                  </a:cubicBezTo>
                  <a:cubicBezTo>
                    <a:pt x="459" y="22"/>
                    <a:pt x="447" y="19"/>
                    <a:pt x="435" y="19"/>
                  </a:cubicBezTo>
                  <a:cubicBezTo>
                    <a:pt x="420" y="19"/>
                    <a:pt x="403" y="23"/>
                    <a:pt x="394" y="28"/>
                  </a:cubicBezTo>
                  <a:cubicBezTo>
                    <a:pt x="392" y="29"/>
                    <a:pt x="370" y="43"/>
                    <a:pt x="370" y="44"/>
                  </a:cubicBezTo>
                  <a:cubicBezTo>
                    <a:pt x="371" y="44"/>
                    <a:pt x="371" y="44"/>
                    <a:pt x="371" y="44"/>
                  </a:cubicBezTo>
                  <a:cubicBezTo>
                    <a:pt x="371" y="44"/>
                    <a:pt x="371" y="44"/>
                    <a:pt x="371" y="44"/>
                  </a:cubicBezTo>
                  <a:cubicBezTo>
                    <a:pt x="364" y="45"/>
                    <a:pt x="358" y="46"/>
                    <a:pt x="350" y="48"/>
                  </a:cubicBezTo>
                  <a:cubicBezTo>
                    <a:pt x="337" y="50"/>
                    <a:pt x="322" y="53"/>
                    <a:pt x="306" y="58"/>
                  </a:cubicBezTo>
                  <a:cubicBezTo>
                    <a:pt x="289" y="62"/>
                    <a:pt x="272" y="68"/>
                    <a:pt x="255" y="75"/>
                  </a:cubicBezTo>
                  <a:cubicBezTo>
                    <a:pt x="237" y="82"/>
                    <a:pt x="219" y="91"/>
                    <a:pt x="202" y="102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205" y="97"/>
                    <a:pt x="216" y="83"/>
                    <a:pt x="217" y="82"/>
                  </a:cubicBezTo>
                  <a:cubicBezTo>
                    <a:pt x="224" y="71"/>
                    <a:pt x="231" y="51"/>
                    <a:pt x="231" y="33"/>
                  </a:cubicBezTo>
                  <a:cubicBezTo>
                    <a:pt x="231" y="24"/>
                    <a:pt x="229" y="15"/>
                    <a:pt x="224" y="9"/>
                  </a:cubicBezTo>
                  <a:cubicBezTo>
                    <a:pt x="223" y="8"/>
                    <a:pt x="222" y="8"/>
                    <a:pt x="221" y="7"/>
                  </a:cubicBezTo>
                  <a:cubicBezTo>
                    <a:pt x="217" y="3"/>
                    <a:pt x="211" y="0"/>
                    <a:pt x="204" y="0"/>
                  </a:cubicBezTo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 rot="1452655">
              <a:off x="8191813" y="3814553"/>
              <a:ext cx="322309" cy="638462"/>
            </a:xfrm>
            <a:custGeom>
              <a:rect b="b" l="l" r="r" t="t"/>
              <a:pathLst>
                <a:path extrusionOk="0" h="470" w="238">
                  <a:moveTo>
                    <a:pt x="219" y="271"/>
                  </a:moveTo>
                  <a:cubicBezTo>
                    <a:pt x="197" y="273"/>
                    <a:pt x="177" y="308"/>
                    <a:pt x="172" y="327"/>
                  </a:cubicBezTo>
                  <a:cubicBezTo>
                    <a:pt x="172" y="328"/>
                    <a:pt x="172" y="333"/>
                    <a:pt x="171" y="338"/>
                  </a:cubicBezTo>
                  <a:cubicBezTo>
                    <a:pt x="171" y="326"/>
                    <a:pt x="170" y="314"/>
                    <a:pt x="169" y="302"/>
                  </a:cubicBezTo>
                  <a:cubicBezTo>
                    <a:pt x="168" y="282"/>
                    <a:pt x="165" y="261"/>
                    <a:pt x="161" y="241"/>
                  </a:cubicBezTo>
                  <a:cubicBezTo>
                    <a:pt x="164" y="241"/>
                    <a:pt x="199" y="233"/>
                    <a:pt x="212" y="223"/>
                  </a:cubicBezTo>
                  <a:cubicBezTo>
                    <a:pt x="224" y="214"/>
                    <a:pt x="237" y="199"/>
                    <a:pt x="237" y="184"/>
                  </a:cubicBezTo>
                  <a:cubicBezTo>
                    <a:pt x="238" y="170"/>
                    <a:pt x="227" y="158"/>
                    <a:pt x="213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188" y="159"/>
                    <a:pt x="168" y="194"/>
                    <a:pt x="163" y="213"/>
                  </a:cubicBezTo>
                  <a:cubicBezTo>
                    <a:pt x="163" y="214"/>
                    <a:pt x="161" y="232"/>
                    <a:pt x="160" y="239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6" y="219"/>
                    <a:pt x="149" y="199"/>
                    <a:pt x="141" y="181"/>
                  </a:cubicBezTo>
                  <a:cubicBezTo>
                    <a:pt x="134" y="165"/>
                    <a:pt x="126" y="149"/>
                    <a:pt x="117" y="133"/>
                  </a:cubicBezTo>
                  <a:cubicBezTo>
                    <a:pt x="109" y="119"/>
                    <a:pt x="101" y="106"/>
                    <a:pt x="93" y="95"/>
                  </a:cubicBezTo>
                  <a:cubicBezTo>
                    <a:pt x="89" y="89"/>
                    <a:pt x="85" y="83"/>
                    <a:pt x="8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3" y="78"/>
                    <a:pt x="77" y="52"/>
                    <a:pt x="77" y="51"/>
                  </a:cubicBezTo>
                  <a:cubicBezTo>
                    <a:pt x="71" y="32"/>
                    <a:pt x="48" y="0"/>
                    <a:pt x="26" y="0"/>
                  </a:cubicBezTo>
                  <a:cubicBezTo>
                    <a:pt x="11" y="1"/>
                    <a:pt x="0" y="1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6"/>
                    <a:pt x="16" y="59"/>
                    <a:pt x="29" y="66"/>
                  </a:cubicBezTo>
                  <a:cubicBezTo>
                    <a:pt x="41" y="73"/>
                    <a:pt x="73" y="77"/>
                    <a:pt x="80" y="78"/>
                  </a:cubicBezTo>
                  <a:cubicBezTo>
                    <a:pt x="84" y="83"/>
                    <a:pt x="88" y="89"/>
                    <a:pt x="92" y="95"/>
                  </a:cubicBezTo>
                  <a:cubicBezTo>
                    <a:pt x="99" y="107"/>
                    <a:pt x="107" y="120"/>
                    <a:pt x="115" y="134"/>
                  </a:cubicBezTo>
                  <a:cubicBezTo>
                    <a:pt x="117" y="138"/>
                    <a:pt x="119" y="143"/>
                    <a:pt x="121" y="147"/>
                  </a:cubicBezTo>
                  <a:cubicBezTo>
                    <a:pt x="116" y="141"/>
                    <a:pt x="109" y="132"/>
                    <a:pt x="109" y="131"/>
                  </a:cubicBezTo>
                  <a:cubicBezTo>
                    <a:pt x="95" y="118"/>
                    <a:pt x="59" y="100"/>
                    <a:pt x="40" y="111"/>
                  </a:cubicBezTo>
                  <a:cubicBezTo>
                    <a:pt x="27" y="118"/>
                    <a:pt x="23" y="134"/>
                    <a:pt x="30" y="147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40" y="161"/>
                    <a:pt x="58" y="166"/>
                    <a:pt x="73" y="167"/>
                  </a:cubicBezTo>
                  <a:cubicBezTo>
                    <a:pt x="88" y="168"/>
                    <a:pt x="119" y="156"/>
                    <a:pt x="125" y="154"/>
                  </a:cubicBezTo>
                  <a:cubicBezTo>
                    <a:pt x="130" y="163"/>
                    <a:pt x="134" y="172"/>
                    <a:pt x="138" y="182"/>
                  </a:cubicBezTo>
                  <a:cubicBezTo>
                    <a:pt x="145" y="201"/>
                    <a:pt x="151" y="220"/>
                    <a:pt x="155" y="239"/>
                  </a:cubicBezTo>
                  <a:cubicBezTo>
                    <a:pt x="155" y="241"/>
                    <a:pt x="155" y="242"/>
                    <a:pt x="156" y="243"/>
                  </a:cubicBezTo>
                  <a:cubicBezTo>
                    <a:pt x="154" y="239"/>
                    <a:pt x="142" y="221"/>
                    <a:pt x="141" y="220"/>
                  </a:cubicBezTo>
                  <a:cubicBezTo>
                    <a:pt x="129" y="205"/>
                    <a:pt x="95" y="183"/>
                    <a:pt x="75" y="192"/>
                  </a:cubicBezTo>
                  <a:cubicBezTo>
                    <a:pt x="62" y="198"/>
                    <a:pt x="56" y="213"/>
                    <a:pt x="61" y="226"/>
                  </a:cubicBezTo>
                  <a:cubicBezTo>
                    <a:pt x="61" y="226"/>
                    <a:pt x="61" y="226"/>
                    <a:pt x="61" y="226"/>
                  </a:cubicBezTo>
                  <a:cubicBezTo>
                    <a:pt x="62" y="227"/>
                    <a:pt x="62" y="228"/>
                    <a:pt x="63" y="229"/>
                  </a:cubicBezTo>
                  <a:cubicBezTo>
                    <a:pt x="70" y="242"/>
                    <a:pt x="87" y="249"/>
                    <a:pt x="102" y="252"/>
                  </a:cubicBezTo>
                  <a:cubicBezTo>
                    <a:pt x="119" y="254"/>
                    <a:pt x="155" y="244"/>
                    <a:pt x="156" y="244"/>
                  </a:cubicBezTo>
                  <a:cubicBezTo>
                    <a:pt x="159" y="263"/>
                    <a:pt x="162" y="283"/>
                    <a:pt x="163" y="303"/>
                  </a:cubicBezTo>
                  <a:cubicBezTo>
                    <a:pt x="164" y="318"/>
                    <a:pt x="164" y="332"/>
                    <a:pt x="164" y="347"/>
                  </a:cubicBezTo>
                  <a:cubicBezTo>
                    <a:pt x="161" y="343"/>
                    <a:pt x="150" y="326"/>
                    <a:pt x="149" y="325"/>
                  </a:cubicBezTo>
                  <a:cubicBezTo>
                    <a:pt x="137" y="310"/>
                    <a:pt x="103" y="288"/>
                    <a:pt x="83" y="297"/>
                  </a:cubicBezTo>
                  <a:cubicBezTo>
                    <a:pt x="70" y="303"/>
                    <a:pt x="64" y="318"/>
                    <a:pt x="69" y="331"/>
                  </a:cubicBezTo>
                  <a:cubicBezTo>
                    <a:pt x="70" y="332"/>
                    <a:pt x="70" y="333"/>
                    <a:pt x="71" y="334"/>
                  </a:cubicBezTo>
                  <a:cubicBezTo>
                    <a:pt x="78" y="347"/>
                    <a:pt x="96" y="354"/>
                    <a:pt x="110" y="357"/>
                  </a:cubicBezTo>
                  <a:cubicBezTo>
                    <a:pt x="126" y="359"/>
                    <a:pt x="161" y="350"/>
                    <a:pt x="164" y="349"/>
                  </a:cubicBezTo>
                  <a:cubicBezTo>
                    <a:pt x="164" y="369"/>
                    <a:pt x="164" y="369"/>
                    <a:pt x="164" y="369"/>
                  </a:cubicBezTo>
                  <a:cubicBezTo>
                    <a:pt x="164" y="373"/>
                    <a:pt x="164" y="377"/>
                    <a:pt x="164" y="381"/>
                  </a:cubicBezTo>
                  <a:cubicBezTo>
                    <a:pt x="166" y="376"/>
                    <a:pt x="169" y="372"/>
                    <a:pt x="171" y="368"/>
                  </a:cubicBezTo>
                  <a:cubicBezTo>
                    <a:pt x="171" y="355"/>
                    <a:pt x="171" y="355"/>
                    <a:pt x="171" y="355"/>
                  </a:cubicBezTo>
                  <a:cubicBezTo>
                    <a:pt x="173" y="354"/>
                    <a:pt x="176" y="354"/>
                    <a:pt x="180" y="353"/>
                  </a:cubicBezTo>
                  <a:cubicBezTo>
                    <a:pt x="185" y="344"/>
                    <a:pt x="190" y="334"/>
                    <a:pt x="195" y="325"/>
                  </a:cubicBezTo>
                  <a:cubicBezTo>
                    <a:pt x="205" y="307"/>
                    <a:pt x="214" y="289"/>
                    <a:pt x="222" y="271"/>
                  </a:cubicBezTo>
                  <a:cubicBezTo>
                    <a:pt x="219" y="271"/>
                    <a:pt x="219" y="271"/>
                    <a:pt x="219" y="271"/>
                  </a:cubicBezTo>
                  <a:cubicBezTo>
                    <a:pt x="219" y="271"/>
                    <a:pt x="219" y="271"/>
                    <a:pt x="219" y="271"/>
                  </a:cubicBezTo>
                  <a:moveTo>
                    <a:pt x="87" y="411"/>
                  </a:moveTo>
                  <a:cubicBezTo>
                    <a:pt x="73" y="417"/>
                    <a:pt x="67" y="433"/>
                    <a:pt x="73" y="446"/>
                  </a:cubicBezTo>
                  <a:cubicBezTo>
                    <a:pt x="73" y="447"/>
                    <a:pt x="74" y="447"/>
                    <a:pt x="74" y="448"/>
                  </a:cubicBezTo>
                  <a:cubicBezTo>
                    <a:pt x="80" y="460"/>
                    <a:pt x="94" y="467"/>
                    <a:pt x="107" y="470"/>
                  </a:cubicBezTo>
                  <a:cubicBezTo>
                    <a:pt x="109" y="467"/>
                    <a:pt x="111" y="465"/>
                    <a:pt x="113" y="462"/>
                  </a:cubicBezTo>
                  <a:cubicBezTo>
                    <a:pt x="121" y="450"/>
                    <a:pt x="129" y="438"/>
                    <a:pt x="137" y="425"/>
                  </a:cubicBezTo>
                  <a:cubicBezTo>
                    <a:pt x="122" y="414"/>
                    <a:pt x="101" y="405"/>
                    <a:pt x="87" y="41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7187141" y="4640755"/>
              <a:ext cx="6697" cy="0"/>
            </a:xfrm>
            <a:custGeom>
              <a:rect b="b" l="l" r="r" t="t"/>
              <a:pathLst>
                <a:path extrusionOk="0" h="120000" w="8">
                  <a:moveTo>
                    <a:pt x="8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DB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7187141" y="4640755"/>
              <a:ext cx="6697" cy="0"/>
            </a:xfrm>
            <a:custGeom>
              <a:rect b="b" l="l" r="r" t="t"/>
              <a:pathLst>
                <a:path extrusionOk="0" h="120000" w="8">
                  <a:moveTo>
                    <a:pt x="8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6725863" y="4640755"/>
              <a:ext cx="461278" cy="209181"/>
            </a:xfrm>
            <a:custGeom>
              <a:rect b="b" l="l" r="r" t="t"/>
              <a:pathLst>
                <a:path extrusionOk="0" h="249" w="551">
                  <a:moveTo>
                    <a:pt x="547" y="0"/>
                  </a:moveTo>
                  <a:lnTo>
                    <a:pt x="316" y="44"/>
                  </a:lnTo>
                  <a:lnTo>
                    <a:pt x="172" y="201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72" y="201"/>
                  </a:lnTo>
                  <a:lnTo>
                    <a:pt x="316" y="44"/>
                  </a:lnTo>
                  <a:lnTo>
                    <a:pt x="547" y="0"/>
                  </a:lnTo>
                  <a:lnTo>
                    <a:pt x="551" y="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725863" y="4640755"/>
              <a:ext cx="461278" cy="209181"/>
            </a:xfrm>
            <a:custGeom>
              <a:rect b="b" l="l" r="r" t="t"/>
              <a:pathLst>
                <a:path extrusionOk="0" h="249" w="551">
                  <a:moveTo>
                    <a:pt x="547" y="0"/>
                  </a:moveTo>
                  <a:lnTo>
                    <a:pt x="316" y="44"/>
                  </a:lnTo>
                  <a:lnTo>
                    <a:pt x="172" y="201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172" y="201"/>
                  </a:lnTo>
                  <a:lnTo>
                    <a:pt x="316" y="44"/>
                  </a:lnTo>
                  <a:lnTo>
                    <a:pt x="547" y="0"/>
                  </a:lnTo>
                  <a:lnTo>
                    <a:pt x="551" y="0"/>
                  </a:lnTo>
                  <a:lnTo>
                    <a:pt x="5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930968" y="4590350"/>
              <a:ext cx="308914" cy="187337"/>
            </a:xfrm>
            <a:custGeom>
              <a:rect b="b" l="l" r="r" t="t"/>
              <a:pathLst>
                <a:path extrusionOk="0" h="138" w="228">
                  <a:moveTo>
                    <a:pt x="228" y="72"/>
                  </a:moveTo>
                  <a:cubicBezTo>
                    <a:pt x="228" y="72"/>
                    <a:pt x="206" y="125"/>
                    <a:pt x="179" y="131"/>
                  </a:cubicBezTo>
                  <a:cubicBezTo>
                    <a:pt x="153" y="138"/>
                    <a:pt x="87" y="111"/>
                    <a:pt x="87" y="111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95" y="37"/>
                    <a:pt x="135" y="18"/>
                  </a:cubicBezTo>
                  <a:cubicBezTo>
                    <a:pt x="174" y="0"/>
                    <a:pt x="213" y="23"/>
                    <a:pt x="213" y="23"/>
                  </a:cubicBezTo>
                  <a:lnTo>
                    <a:pt x="22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7297647" y="4268599"/>
              <a:ext cx="256172" cy="297388"/>
            </a:xfrm>
            <a:custGeom>
              <a:rect b="b" l="l" r="r" t="t"/>
              <a:pathLst>
                <a:path extrusionOk="0" h="219" w="189">
                  <a:moveTo>
                    <a:pt x="0" y="147"/>
                  </a:moveTo>
                  <a:cubicBezTo>
                    <a:pt x="0" y="147"/>
                    <a:pt x="74" y="0"/>
                    <a:pt x="147" y="7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0" y="147"/>
                    <a:pt x="0" y="147"/>
                    <a:pt x="0" y="147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7297647" y="4277840"/>
              <a:ext cx="256172" cy="288148"/>
            </a:xfrm>
            <a:custGeom>
              <a:rect b="b" l="l" r="r" t="t"/>
              <a:pathLst>
                <a:path extrusionOk="0" h="212" w="189">
                  <a:moveTo>
                    <a:pt x="142" y="0"/>
                  </a:moveTo>
                  <a:cubicBezTo>
                    <a:pt x="71" y="0"/>
                    <a:pt x="0" y="140"/>
                    <a:pt x="0" y="140"/>
                  </a:cubicBezTo>
                  <a:cubicBezTo>
                    <a:pt x="117" y="212"/>
                    <a:pt x="117" y="212"/>
                    <a:pt x="117" y="212"/>
                  </a:cubicBezTo>
                  <a:cubicBezTo>
                    <a:pt x="148" y="158"/>
                    <a:pt x="148" y="158"/>
                    <a:pt x="148" y="158"/>
                  </a:cubicBezTo>
                  <a:cubicBezTo>
                    <a:pt x="137" y="152"/>
                    <a:pt x="130" y="147"/>
                    <a:pt x="130" y="147"/>
                  </a:cubicBezTo>
                  <a:cubicBezTo>
                    <a:pt x="189" y="83"/>
                    <a:pt x="189" y="83"/>
                    <a:pt x="189" y="83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5" y="0"/>
                    <a:pt x="144" y="0"/>
                    <a:pt x="14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7181281" y="3450362"/>
              <a:ext cx="800329" cy="1163507"/>
            </a:xfrm>
            <a:custGeom>
              <a:rect b="b" l="l" r="r" t="t"/>
              <a:pathLst>
                <a:path extrusionOk="0" h="856" w="591">
                  <a:moveTo>
                    <a:pt x="81" y="31"/>
                  </a:moveTo>
                  <a:cubicBezTo>
                    <a:pt x="81" y="31"/>
                    <a:pt x="89" y="71"/>
                    <a:pt x="83" y="83"/>
                  </a:cubicBezTo>
                  <a:cubicBezTo>
                    <a:pt x="76" y="94"/>
                    <a:pt x="62" y="102"/>
                    <a:pt x="65" y="110"/>
                  </a:cubicBezTo>
                  <a:cubicBezTo>
                    <a:pt x="68" y="117"/>
                    <a:pt x="89" y="131"/>
                    <a:pt x="89" y="131"/>
                  </a:cubicBezTo>
                  <a:cubicBezTo>
                    <a:pt x="93" y="147"/>
                    <a:pt x="97" y="164"/>
                    <a:pt x="99" y="180"/>
                  </a:cubicBezTo>
                  <a:cubicBezTo>
                    <a:pt x="100" y="193"/>
                    <a:pt x="98" y="211"/>
                    <a:pt x="111" y="216"/>
                  </a:cubicBezTo>
                  <a:cubicBezTo>
                    <a:pt x="123" y="221"/>
                    <a:pt x="158" y="213"/>
                    <a:pt x="158" y="213"/>
                  </a:cubicBezTo>
                  <a:cubicBezTo>
                    <a:pt x="164" y="235"/>
                    <a:pt x="164" y="235"/>
                    <a:pt x="164" y="235"/>
                  </a:cubicBezTo>
                  <a:cubicBezTo>
                    <a:pt x="157" y="258"/>
                    <a:pt x="157" y="258"/>
                    <a:pt x="157" y="258"/>
                  </a:cubicBezTo>
                  <a:cubicBezTo>
                    <a:pt x="152" y="294"/>
                    <a:pt x="152" y="294"/>
                    <a:pt x="152" y="294"/>
                  </a:cubicBezTo>
                  <a:cubicBezTo>
                    <a:pt x="131" y="316"/>
                    <a:pt x="131" y="316"/>
                    <a:pt x="131" y="316"/>
                  </a:cubicBezTo>
                  <a:cubicBezTo>
                    <a:pt x="131" y="316"/>
                    <a:pt x="95" y="333"/>
                    <a:pt x="85" y="362"/>
                  </a:cubicBezTo>
                  <a:cubicBezTo>
                    <a:pt x="75" y="390"/>
                    <a:pt x="0" y="601"/>
                    <a:pt x="2" y="622"/>
                  </a:cubicBezTo>
                  <a:cubicBezTo>
                    <a:pt x="4" y="643"/>
                    <a:pt x="17" y="692"/>
                    <a:pt x="28" y="706"/>
                  </a:cubicBezTo>
                  <a:cubicBezTo>
                    <a:pt x="35" y="714"/>
                    <a:pt x="43" y="722"/>
                    <a:pt x="52" y="728"/>
                  </a:cubicBezTo>
                  <a:cubicBezTo>
                    <a:pt x="117" y="672"/>
                    <a:pt x="117" y="672"/>
                    <a:pt x="117" y="672"/>
                  </a:cubicBezTo>
                  <a:cubicBezTo>
                    <a:pt x="175" y="508"/>
                    <a:pt x="175" y="508"/>
                    <a:pt x="175" y="508"/>
                  </a:cubicBezTo>
                  <a:cubicBezTo>
                    <a:pt x="196" y="536"/>
                    <a:pt x="196" y="536"/>
                    <a:pt x="196" y="536"/>
                  </a:cubicBezTo>
                  <a:cubicBezTo>
                    <a:pt x="275" y="692"/>
                    <a:pt x="275" y="692"/>
                    <a:pt x="275" y="692"/>
                  </a:cubicBezTo>
                  <a:cubicBezTo>
                    <a:pt x="216" y="756"/>
                    <a:pt x="216" y="756"/>
                    <a:pt x="216" y="756"/>
                  </a:cubicBezTo>
                  <a:cubicBezTo>
                    <a:pt x="216" y="756"/>
                    <a:pt x="368" y="856"/>
                    <a:pt x="443" y="835"/>
                  </a:cubicBezTo>
                  <a:cubicBezTo>
                    <a:pt x="489" y="822"/>
                    <a:pt x="532" y="803"/>
                    <a:pt x="573" y="779"/>
                  </a:cubicBezTo>
                  <a:cubicBezTo>
                    <a:pt x="573" y="779"/>
                    <a:pt x="590" y="709"/>
                    <a:pt x="590" y="676"/>
                  </a:cubicBezTo>
                  <a:cubicBezTo>
                    <a:pt x="591" y="643"/>
                    <a:pt x="584" y="420"/>
                    <a:pt x="501" y="293"/>
                  </a:cubicBezTo>
                  <a:cubicBezTo>
                    <a:pt x="377" y="243"/>
                    <a:pt x="377" y="243"/>
                    <a:pt x="377" y="243"/>
                  </a:cubicBezTo>
                  <a:cubicBezTo>
                    <a:pt x="377" y="243"/>
                    <a:pt x="365" y="193"/>
                    <a:pt x="346" y="189"/>
                  </a:cubicBezTo>
                  <a:cubicBezTo>
                    <a:pt x="327" y="185"/>
                    <a:pt x="284" y="194"/>
                    <a:pt x="284" y="194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81" y="31"/>
                    <a:pt x="81" y="31"/>
                    <a:pt x="81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7266672" y="3443641"/>
              <a:ext cx="140644" cy="335191"/>
            </a:xfrm>
            <a:custGeom>
              <a:rect b="b" l="l" r="r" t="t"/>
              <a:pathLst>
                <a:path extrusionOk="0" h="247" w="104">
                  <a:moveTo>
                    <a:pt x="31" y="0"/>
                  </a:moveTo>
                  <a:cubicBezTo>
                    <a:pt x="31" y="0"/>
                    <a:pt x="16" y="19"/>
                    <a:pt x="18" y="36"/>
                  </a:cubicBezTo>
                  <a:cubicBezTo>
                    <a:pt x="20" y="52"/>
                    <a:pt x="26" y="89"/>
                    <a:pt x="14" y="99"/>
                  </a:cubicBezTo>
                  <a:cubicBezTo>
                    <a:pt x="1" y="109"/>
                    <a:pt x="0" y="116"/>
                    <a:pt x="5" y="122"/>
                  </a:cubicBezTo>
                  <a:cubicBezTo>
                    <a:pt x="12" y="128"/>
                    <a:pt x="18" y="133"/>
                    <a:pt x="26" y="136"/>
                  </a:cubicBezTo>
                  <a:cubicBezTo>
                    <a:pt x="31" y="154"/>
                    <a:pt x="34" y="171"/>
                    <a:pt x="37" y="189"/>
                  </a:cubicBezTo>
                  <a:cubicBezTo>
                    <a:pt x="37" y="206"/>
                    <a:pt x="39" y="219"/>
                    <a:pt x="47" y="221"/>
                  </a:cubicBezTo>
                  <a:cubicBezTo>
                    <a:pt x="56" y="223"/>
                    <a:pt x="95" y="218"/>
                    <a:pt x="95" y="218"/>
                  </a:cubicBezTo>
                  <a:cubicBezTo>
                    <a:pt x="104" y="247"/>
                    <a:pt x="104" y="247"/>
                    <a:pt x="104" y="247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7388899" y="3701546"/>
              <a:ext cx="304729" cy="156254"/>
            </a:xfrm>
            <a:custGeom>
              <a:rect b="b" l="l" r="r" t="t"/>
              <a:pathLst>
                <a:path extrusionOk="0" h="115" w="225">
                  <a:moveTo>
                    <a:pt x="0" y="115"/>
                  </a:moveTo>
                  <a:cubicBezTo>
                    <a:pt x="0" y="115"/>
                    <a:pt x="0" y="81"/>
                    <a:pt x="6" y="67"/>
                  </a:cubicBezTo>
                  <a:cubicBezTo>
                    <a:pt x="12" y="54"/>
                    <a:pt x="51" y="26"/>
                    <a:pt x="51" y="26"/>
                  </a:cubicBezTo>
                  <a:cubicBezTo>
                    <a:pt x="51" y="26"/>
                    <a:pt x="176" y="0"/>
                    <a:pt x="188" y="2"/>
                  </a:cubicBezTo>
                  <a:cubicBezTo>
                    <a:pt x="213" y="6"/>
                    <a:pt x="225" y="58"/>
                    <a:pt x="225" y="58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7279230" y="3325190"/>
              <a:ext cx="355796" cy="406598"/>
            </a:xfrm>
            <a:custGeom>
              <a:rect b="b" l="l" r="r" t="t"/>
              <a:pathLst>
                <a:path extrusionOk="0" h="299" w="263">
                  <a:moveTo>
                    <a:pt x="72" y="230"/>
                  </a:moveTo>
                  <a:cubicBezTo>
                    <a:pt x="72" y="230"/>
                    <a:pt x="89" y="207"/>
                    <a:pt x="103" y="210"/>
                  </a:cubicBezTo>
                  <a:cubicBezTo>
                    <a:pt x="115" y="213"/>
                    <a:pt x="123" y="226"/>
                    <a:pt x="120" y="239"/>
                  </a:cubicBezTo>
                  <a:cubicBezTo>
                    <a:pt x="118" y="252"/>
                    <a:pt x="98" y="272"/>
                    <a:pt x="81" y="268"/>
                  </a:cubicBezTo>
                  <a:cubicBezTo>
                    <a:pt x="81" y="268"/>
                    <a:pt x="103" y="289"/>
                    <a:pt x="127" y="294"/>
                  </a:cubicBezTo>
                  <a:cubicBezTo>
                    <a:pt x="150" y="299"/>
                    <a:pt x="228" y="283"/>
                    <a:pt x="228" y="283"/>
                  </a:cubicBezTo>
                  <a:cubicBezTo>
                    <a:pt x="228" y="283"/>
                    <a:pt x="253" y="237"/>
                    <a:pt x="258" y="210"/>
                  </a:cubicBezTo>
                  <a:cubicBezTo>
                    <a:pt x="263" y="183"/>
                    <a:pt x="256" y="79"/>
                    <a:pt x="237" y="49"/>
                  </a:cubicBezTo>
                  <a:cubicBezTo>
                    <a:pt x="218" y="18"/>
                    <a:pt x="138" y="0"/>
                    <a:pt x="85" y="28"/>
                  </a:cubicBezTo>
                  <a:cubicBezTo>
                    <a:pt x="32" y="56"/>
                    <a:pt x="0" y="78"/>
                    <a:pt x="9" y="119"/>
                  </a:cubicBezTo>
                  <a:cubicBezTo>
                    <a:pt x="14" y="142"/>
                    <a:pt x="27" y="164"/>
                    <a:pt x="45" y="180"/>
                  </a:cubicBezTo>
                  <a:cubicBezTo>
                    <a:pt x="45" y="180"/>
                    <a:pt x="37" y="237"/>
                    <a:pt x="72" y="2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7408991" y="4101424"/>
              <a:ext cx="144831" cy="411640"/>
            </a:xfrm>
            <a:custGeom>
              <a:rect b="b" l="l" r="r" t="t"/>
              <a:pathLst>
                <a:path extrusionOk="0" h="490" w="173">
                  <a:moveTo>
                    <a:pt x="39" y="490"/>
                  </a:moveTo>
                  <a:lnTo>
                    <a:pt x="173" y="34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7360435" y="3936768"/>
              <a:ext cx="82043" cy="153735"/>
            </a:xfrm>
            <a:custGeom>
              <a:rect b="b" l="l" r="r" t="t"/>
              <a:pathLst>
                <a:path extrusionOk="0" h="113" w="61">
                  <a:moveTo>
                    <a:pt x="0" y="0"/>
                  </a:moveTo>
                  <a:cubicBezTo>
                    <a:pt x="0" y="0"/>
                    <a:pt x="48" y="51"/>
                    <a:pt x="61" y="11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6846415" y="4609671"/>
              <a:ext cx="417747" cy="171376"/>
            </a:xfrm>
            <a:custGeom>
              <a:rect b="b" l="l" r="r" t="t"/>
              <a:pathLst>
                <a:path extrusionOk="0" h="126" w="308">
                  <a:moveTo>
                    <a:pt x="285" y="75"/>
                  </a:moveTo>
                  <a:cubicBezTo>
                    <a:pt x="272" y="103"/>
                    <a:pt x="245" y="121"/>
                    <a:pt x="215" y="124"/>
                  </a:cubicBezTo>
                  <a:cubicBezTo>
                    <a:pt x="189" y="126"/>
                    <a:pt x="163" y="116"/>
                    <a:pt x="138" y="110"/>
                  </a:cubicBezTo>
                  <a:cubicBezTo>
                    <a:pt x="114" y="105"/>
                    <a:pt x="89" y="102"/>
                    <a:pt x="66" y="96"/>
                  </a:cubicBezTo>
                  <a:cubicBezTo>
                    <a:pt x="42" y="89"/>
                    <a:pt x="19" y="77"/>
                    <a:pt x="6" y="56"/>
                  </a:cubicBezTo>
                  <a:cubicBezTo>
                    <a:pt x="2" y="52"/>
                    <a:pt x="0" y="46"/>
                    <a:pt x="0" y="41"/>
                  </a:cubicBezTo>
                  <a:cubicBezTo>
                    <a:pt x="1" y="30"/>
                    <a:pt x="10" y="21"/>
                    <a:pt x="20" y="19"/>
                  </a:cubicBezTo>
                  <a:cubicBezTo>
                    <a:pt x="31" y="17"/>
                    <a:pt x="41" y="17"/>
                    <a:pt x="52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110" y="26"/>
                    <a:pt x="158" y="14"/>
                    <a:pt x="210" y="6"/>
                  </a:cubicBezTo>
                  <a:cubicBezTo>
                    <a:pt x="253" y="0"/>
                    <a:pt x="308" y="23"/>
                    <a:pt x="285" y="7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846415" y="4632354"/>
              <a:ext cx="345749" cy="148694"/>
            </a:xfrm>
            <a:custGeom>
              <a:rect b="b" l="l" r="r" t="t"/>
              <a:pathLst>
                <a:path extrusionOk="0" h="109" w="255">
                  <a:moveTo>
                    <a:pt x="255" y="93"/>
                  </a:moveTo>
                  <a:cubicBezTo>
                    <a:pt x="243" y="101"/>
                    <a:pt x="229" y="106"/>
                    <a:pt x="215" y="107"/>
                  </a:cubicBezTo>
                  <a:cubicBezTo>
                    <a:pt x="189" y="109"/>
                    <a:pt x="163" y="99"/>
                    <a:pt x="138" y="93"/>
                  </a:cubicBezTo>
                  <a:cubicBezTo>
                    <a:pt x="114" y="88"/>
                    <a:pt x="89" y="85"/>
                    <a:pt x="66" y="79"/>
                  </a:cubicBezTo>
                  <a:cubicBezTo>
                    <a:pt x="42" y="72"/>
                    <a:pt x="18" y="60"/>
                    <a:pt x="5" y="39"/>
                  </a:cubicBezTo>
                  <a:cubicBezTo>
                    <a:pt x="2" y="35"/>
                    <a:pt x="0" y="29"/>
                    <a:pt x="0" y="24"/>
                  </a:cubicBezTo>
                  <a:cubicBezTo>
                    <a:pt x="1" y="13"/>
                    <a:pt x="9" y="4"/>
                    <a:pt x="20" y="2"/>
                  </a:cubicBezTo>
                  <a:cubicBezTo>
                    <a:pt x="31" y="0"/>
                    <a:pt x="41" y="0"/>
                    <a:pt x="52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3" y="5"/>
                    <a:pt x="116" y="17"/>
                    <a:pt x="146" y="38"/>
                  </a:cubicBezTo>
                  <a:cubicBezTo>
                    <a:pt x="178" y="60"/>
                    <a:pt x="251" y="46"/>
                    <a:pt x="255" y="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7553820" y="4357648"/>
              <a:ext cx="126413" cy="42844"/>
            </a:xfrm>
            <a:custGeom>
              <a:rect b="b" l="l" r="r" t="t"/>
              <a:pathLst>
                <a:path extrusionOk="0" h="31" w="93">
                  <a:moveTo>
                    <a:pt x="0" y="24"/>
                  </a:moveTo>
                  <a:cubicBezTo>
                    <a:pt x="33" y="31"/>
                    <a:pt x="67" y="22"/>
                    <a:pt x="93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7614934" y="4179551"/>
              <a:ext cx="133947" cy="171376"/>
            </a:xfrm>
            <a:custGeom>
              <a:rect b="b" l="l" r="r" t="t"/>
              <a:pathLst>
                <a:path extrusionOk="0" h="126" w="99">
                  <a:moveTo>
                    <a:pt x="0" y="126"/>
                  </a:moveTo>
                  <a:cubicBezTo>
                    <a:pt x="0" y="126"/>
                    <a:pt x="87" y="81"/>
                    <a:pt x="99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7442485" y="1750033"/>
              <a:ext cx="1067389" cy="255385"/>
            </a:xfrm>
            <a:custGeom>
              <a:rect b="b" l="l" r="r" t="t"/>
              <a:pathLst>
                <a:path extrusionOk="0" h="188" w="788">
                  <a:moveTo>
                    <a:pt x="788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16" y="152"/>
                    <a:pt x="34" y="161"/>
                  </a:cubicBezTo>
                  <a:cubicBezTo>
                    <a:pt x="34" y="161"/>
                    <a:pt x="50" y="68"/>
                    <a:pt x="98" y="44"/>
                  </a:cubicBezTo>
                  <a:cubicBezTo>
                    <a:pt x="123" y="31"/>
                    <a:pt x="148" y="46"/>
                    <a:pt x="170" y="61"/>
                  </a:cubicBezTo>
                  <a:cubicBezTo>
                    <a:pt x="189" y="73"/>
                    <a:pt x="206" y="86"/>
                    <a:pt x="222" y="81"/>
                  </a:cubicBezTo>
                  <a:cubicBezTo>
                    <a:pt x="256" y="72"/>
                    <a:pt x="303" y="0"/>
                    <a:pt x="360" y="3"/>
                  </a:cubicBezTo>
                  <a:cubicBezTo>
                    <a:pt x="417" y="6"/>
                    <a:pt x="406" y="57"/>
                    <a:pt x="437" y="60"/>
                  </a:cubicBezTo>
                  <a:cubicBezTo>
                    <a:pt x="450" y="62"/>
                    <a:pt x="459" y="58"/>
                    <a:pt x="468" y="55"/>
                  </a:cubicBezTo>
                  <a:cubicBezTo>
                    <a:pt x="479" y="50"/>
                    <a:pt x="489" y="46"/>
                    <a:pt x="506" y="52"/>
                  </a:cubicBezTo>
                  <a:cubicBezTo>
                    <a:pt x="535" y="63"/>
                    <a:pt x="535" y="114"/>
                    <a:pt x="566" y="116"/>
                  </a:cubicBezTo>
                  <a:cubicBezTo>
                    <a:pt x="573" y="116"/>
                    <a:pt x="580" y="115"/>
                    <a:pt x="587" y="115"/>
                  </a:cubicBezTo>
                  <a:cubicBezTo>
                    <a:pt x="613" y="112"/>
                    <a:pt x="644" y="109"/>
                    <a:pt x="690" y="160"/>
                  </a:cubicBezTo>
                  <a:cubicBezTo>
                    <a:pt x="690" y="160"/>
                    <a:pt x="760" y="132"/>
                    <a:pt x="788" y="188"/>
                  </a:cubicBezTo>
                </a:path>
              </a:pathLst>
            </a:custGeom>
            <a:solidFill>
              <a:srgbClr val="E9F9E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8314807" y="2888261"/>
              <a:ext cx="633736" cy="152055"/>
            </a:xfrm>
            <a:custGeom>
              <a:rect b="b" l="l" r="r" t="t"/>
              <a:pathLst>
                <a:path extrusionOk="0" h="112" w="468">
                  <a:moveTo>
                    <a:pt x="0" y="112"/>
                  </a:moveTo>
                  <a:cubicBezTo>
                    <a:pt x="468" y="112"/>
                    <a:pt x="468" y="112"/>
                    <a:pt x="468" y="112"/>
                  </a:cubicBezTo>
                  <a:cubicBezTo>
                    <a:pt x="468" y="112"/>
                    <a:pt x="458" y="90"/>
                    <a:pt x="447" y="96"/>
                  </a:cubicBezTo>
                  <a:cubicBezTo>
                    <a:pt x="447" y="96"/>
                    <a:pt x="438" y="41"/>
                    <a:pt x="410" y="26"/>
                  </a:cubicBezTo>
                  <a:cubicBezTo>
                    <a:pt x="394" y="19"/>
                    <a:pt x="380" y="27"/>
                    <a:pt x="367" y="36"/>
                  </a:cubicBezTo>
                  <a:cubicBezTo>
                    <a:pt x="356" y="44"/>
                    <a:pt x="345" y="51"/>
                    <a:pt x="336" y="49"/>
                  </a:cubicBezTo>
                  <a:cubicBezTo>
                    <a:pt x="316" y="43"/>
                    <a:pt x="288" y="0"/>
                    <a:pt x="254" y="2"/>
                  </a:cubicBezTo>
                  <a:cubicBezTo>
                    <a:pt x="220" y="4"/>
                    <a:pt x="227" y="34"/>
                    <a:pt x="208" y="36"/>
                  </a:cubicBezTo>
                  <a:cubicBezTo>
                    <a:pt x="200" y="37"/>
                    <a:pt x="195" y="35"/>
                    <a:pt x="190" y="33"/>
                  </a:cubicBezTo>
                  <a:cubicBezTo>
                    <a:pt x="184" y="30"/>
                    <a:pt x="178" y="27"/>
                    <a:pt x="168" y="31"/>
                  </a:cubicBezTo>
                  <a:cubicBezTo>
                    <a:pt x="151" y="38"/>
                    <a:pt x="151" y="68"/>
                    <a:pt x="132" y="69"/>
                  </a:cubicBezTo>
                  <a:cubicBezTo>
                    <a:pt x="128" y="69"/>
                    <a:pt x="124" y="69"/>
                    <a:pt x="120" y="68"/>
                  </a:cubicBezTo>
                  <a:cubicBezTo>
                    <a:pt x="104" y="66"/>
                    <a:pt x="86" y="65"/>
                    <a:pt x="59" y="95"/>
                  </a:cubicBezTo>
                  <a:cubicBezTo>
                    <a:pt x="59" y="95"/>
                    <a:pt x="56" y="94"/>
                    <a:pt x="51" y="93"/>
                  </a:cubicBezTo>
                  <a:cubicBezTo>
                    <a:pt x="38" y="90"/>
                    <a:pt x="12" y="87"/>
                    <a:pt x="0" y="112"/>
                  </a:cubicBezTo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573264" y="1486246"/>
              <a:ext cx="1098360" cy="263784"/>
            </a:xfrm>
            <a:custGeom>
              <a:rect b="b" l="l" r="r" t="t"/>
              <a:pathLst>
                <a:path extrusionOk="0" h="194" w="811">
                  <a:moveTo>
                    <a:pt x="0" y="194"/>
                  </a:moveTo>
                  <a:cubicBezTo>
                    <a:pt x="811" y="194"/>
                    <a:pt x="811" y="194"/>
                    <a:pt x="811" y="194"/>
                  </a:cubicBezTo>
                  <a:cubicBezTo>
                    <a:pt x="811" y="194"/>
                    <a:pt x="794" y="157"/>
                    <a:pt x="776" y="167"/>
                  </a:cubicBezTo>
                  <a:cubicBezTo>
                    <a:pt x="776" y="167"/>
                    <a:pt x="759" y="71"/>
                    <a:pt x="710" y="46"/>
                  </a:cubicBezTo>
                  <a:cubicBezTo>
                    <a:pt x="684" y="32"/>
                    <a:pt x="659" y="47"/>
                    <a:pt x="636" y="63"/>
                  </a:cubicBezTo>
                  <a:cubicBezTo>
                    <a:pt x="617" y="76"/>
                    <a:pt x="599" y="89"/>
                    <a:pt x="583" y="84"/>
                  </a:cubicBezTo>
                  <a:cubicBezTo>
                    <a:pt x="548" y="74"/>
                    <a:pt x="499" y="0"/>
                    <a:pt x="440" y="3"/>
                  </a:cubicBezTo>
                  <a:cubicBezTo>
                    <a:pt x="381" y="7"/>
                    <a:pt x="393" y="59"/>
                    <a:pt x="361" y="62"/>
                  </a:cubicBezTo>
                  <a:cubicBezTo>
                    <a:pt x="347" y="64"/>
                    <a:pt x="338" y="60"/>
                    <a:pt x="329" y="57"/>
                  </a:cubicBezTo>
                  <a:cubicBezTo>
                    <a:pt x="318" y="52"/>
                    <a:pt x="308" y="47"/>
                    <a:pt x="291" y="54"/>
                  </a:cubicBezTo>
                  <a:cubicBezTo>
                    <a:pt x="261" y="66"/>
                    <a:pt x="260" y="118"/>
                    <a:pt x="229" y="119"/>
                  </a:cubicBezTo>
                  <a:cubicBezTo>
                    <a:pt x="222" y="120"/>
                    <a:pt x="215" y="119"/>
                    <a:pt x="207" y="118"/>
                  </a:cubicBezTo>
                  <a:cubicBezTo>
                    <a:pt x="180" y="115"/>
                    <a:pt x="148" y="112"/>
                    <a:pt x="101" y="165"/>
                  </a:cubicBezTo>
                  <a:cubicBezTo>
                    <a:pt x="101" y="165"/>
                    <a:pt x="96" y="163"/>
                    <a:pt x="88" y="161"/>
                  </a:cubicBezTo>
                  <a:cubicBezTo>
                    <a:pt x="67" y="157"/>
                    <a:pt x="21" y="152"/>
                    <a:pt x="0" y="194"/>
                  </a:cubicBezTo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6412381" y="2341719"/>
              <a:ext cx="354122" cy="243623"/>
            </a:xfrm>
            <a:custGeom>
              <a:rect b="b" l="l" r="r" t="t"/>
              <a:pathLst>
                <a:path extrusionOk="0" h="179" w="262">
                  <a:moveTo>
                    <a:pt x="0" y="77"/>
                  </a:moveTo>
                  <a:cubicBezTo>
                    <a:pt x="0" y="77"/>
                    <a:pt x="134" y="65"/>
                    <a:pt x="179" y="179"/>
                  </a:cubicBezTo>
                  <a:cubicBezTo>
                    <a:pt x="179" y="179"/>
                    <a:pt x="182" y="39"/>
                    <a:pt x="262" y="0"/>
                  </a:cubicBezTo>
                  <a:cubicBezTo>
                    <a:pt x="262" y="0"/>
                    <a:pt x="178" y="15"/>
                    <a:pt x="167" y="103"/>
                  </a:cubicBezTo>
                  <a:cubicBezTo>
                    <a:pt x="167" y="103"/>
                    <a:pt x="102" y="33"/>
                    <a:pt x="0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936870" y="2383723"/>
              <a:ext cx="209292" cy="149534"/>
            </a:xfrm>
            <a:custGeom>
              <a:rect b="b" l="l" r="r" t="t"/>
              <a:pathLst>
                <a:path extrusionOk="0" h="110" w="155">
                  <a:moveTo>
                    <a:pt x="0" y="59"/>
                  </a:moveTo>
                  <a:cubicBezTo>
                    <a:pt x="0" y="59"/>
                    <a:pt x="78" y="41"/>
                    <a:pt x="119" y="110"/>
                  </a:cubicBezTo>
                  <a:cubicBezTo>
                    <a:pt x="119" y="110"/>
                    <a:pt x="109" y="33"/>
                    <a:pt x="155" y="0"/>
                  </a:cubicBezTo>
                  <a:cubicBezTo>
                    <a:pt x="127" y="7"/>
                    <a:pt x="106" y="30"/>
                    <a:pt x="102" y="59"/>
                  </a:cubicBezTo>
                  <a:cubicBezTo>
                    <a:pt x="102" y="59"/>
                    <a:pt x="61" y="35"/>
                    <a:pt x="0" y="5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6222344" y="2585342"/>
              <a:ext cx="128924" cy="90728"/>
            </a:xfrm>
            <a:custGeom>
              <a:rect b="b" l="l" r="r" t="t"/>
              <a:pathLst>
                <a:path extrusionOk="0" h="67" w="95">
                  <a:moveTo>
                    <a:pt x="0" y="36"/>
                  </a:moveTo>
                  <a:cubicBezTo>
                    <a:pt x="0" y="36"/>
                    <a:pt x="48" y="25"/>
                    <a:pt x="73" y="67"/>
                  </a:cubicBezTo>
                  <a:cubicBezTo>
                    <a:pt x="73" y="67"/>
                    <a:pt x="67" y="20"/>
                    <a:pt x="95" y="0"/>
                  </a:cubicBezTo>
                  <a:cubicBezTo>
                    <a:pt x="78" y="4"/>
                    <a:pt x="65" y="18"/>
                    <a:pt x="62" y="35"/>
                  </a:cubicBezTo>
                  <a:cubicBezTo>
                    <a:pt x="62" y="35"/>
                    <a:pt x="38" y="21"/>
                    <a:pt x="0" y="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7181281" y="3769592"/>
              <a:ext cx="845536" cy="728346"/>
            </a:xfrm>
            <a:custGeom>
              <a:rect b="b" l="l" r="r" t="t"/>
              <a:pathLst>
                <a:path extrusionOk="0" h="536" w="624">
                  <a:moveTo>
                    <a:pt x="178" y="265"/>
                  </a:moveTo>
                  <a:cubicBezTo>
                    <a:pt x="117" y="437"/>
                    <a:pt x="117" y="437"/>
                    <a:pt x="117" y="437"/>
                  </a:cubicBezTo>
                  <a:cubicBezTo>
                    <a:pt x="117" y="437"/>
                    <a:pt x="69" y="488"/>
                    <a:pt x="46" y="485"/>
                  </a:cubicBezTo>
                  <a:cubicBezTo>
                    <a:pt x="24" y="482"/>
                    <a:pt x="0" y="411"/>
                    <a:pt x="3" y="390"/>
                  </a:cubicBezTo>
                  <a:cubicBezTo>
                    <a:pt x="7" y="370"/>
                    <a:pt x="67" y="149"/>
                    <a:pt x="98" y="111"/>
                  </a:cubicBezTo>
                  <a:cubicBezTo>
                    <a:pt x="127" y="80"/>
                    <a:pt x="185" y="42"/>
                    <a:pt x="206" y="31"/>
                  </a:cubicBezTo>
                  <a:cubicBezTo>
                    <a:pt x="227" y="19"/>
                    <a:pt x="281" y="11"/>
                    <a:pt x="330" y="5"/>
                  </a:cubicBezTo>
                  <a:cubicBezTo>
                    <a:pt x="378" y="0"/>
                    <a:pt x="465" y="28"/>
                    <a:pt x="501" y="58"/>
                  </a:cubicBezTo>
                  <a:cubicBezTo>
                    <a:pt x="519" y="87"/>
                    <a:pt x="533" y="118"/>
                    <a:pt x="545" y="150"/>
                  </a:cubicBezTo>
                  <a:cubicBezTo>
                    <a:pt x="545" y="150"/>
                    <a:pt x="624" y="386"/>
                    <a:pt x="575" y="53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7218117" y="3301668"/>
              <a:ext cx="467139" cy="341073"/>
            </a:xfrm>
            <a:custGeom>
              <a:rect b="b" l="l" r="r" t="t"/>
              <a:pathLst>
                <a:path extrusionOk="0" h="251" w="345">
                  <a:moveTo>
                    <a:pt x="63" y="161"/>
                  </a:moveTo>
                  <a:cubicBezTo>
                    <a:pt x="63" y="161"/>
                    <a:pt x="0" y="96"/>
                    <a:pt x="18" y="71"/>
                  </a:cubicBezTo>
                  <a:cubicBezTo>
                    <a:pt x="36" y="46"/>
                    <a:pt x="80" y="75"/>
                    <a:pt x="80" y="75"/>
                  </a:cubicBezTo>
                  <a:cubicBezTo>
                    <a:pt x="80" y="75"/>
                    <a:pt x="54" y="49"/>
                    <a:pt x="67" y="37"/>
                  </a:cubicBezTo>
                  <a:cubicBezTo>
                    <a:pt x="84" y="20"/>
                    <a:pt x="110" y="56"/>
                    <a:pt x="110" y="56"/>
                  </a:cubicBezTo>
                  <a:cubicBezTo>
                    <a:pt x="110" y="56"/>
                    <a:pt x="161" y="0"/>
                    <a:pt x="211" y="32"/>
                  </a:cubicBezTo>
                  <a:cubicBezTo>
                    <a:pt x="247" y="24"/>
                    <a:pt x="284" y="37"/>
                    <a:pt x="308" y="66"/>
                  </a:cubicBezTo>
                  <a:cubicBezTo>
                    <a:pt x="345" y="111"/>
                    <a:pt x="296" y="251"/>
                    <a:pt x="296" y="251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120" y="158"/>
                    <a:pt x="120" y="158"/>
                    <a:pt x="120" y="158"/>
                  </a:cubicBezTo>
                  <a:lnTo>
                    <a:pt x="63" y="1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6929294" y="4324044"/>
              <a:ext cx="1073247" cy="535131"/>
            </a:xfrm>
            <a:custGeom>
              <a:rect b="b" l="l" r="r" t="t"/>
              <a:pathLst>
                <a:path extrusionOk="0" h="394" w="792">
                  <a:moveTo>
                    <a:pt x="403" y="113"/>
                  </a:moveTo>
                  <a:cubicBezTo>
                    <a:pt x="403" y="113"/>
                    <a:pt x="169" y="0"/>
                    <a:pt x="93" y="23"/>
                  </a:cubicBezTo>
                  <a:cubicBezTo>
                    <a:pt x="30" y="43"/>
                    <a:pt x="0" y="74"/>
                    <a:pt x="9" y="131"/>
                  </a:cubicBezTo>
                  <a:cubicBezTo>
                    <a:pt x="18" y="180"/>
                    <a:pt x="217" y="279"/>
                    <a:pt x="383" y="347"/>
                  </a:cubicBezTo>
                  <a:cubicBezTo>
                    <a:pt x="436" y="369"/>
                    <a:pt x="513" y="393"/>
                    <a:pt x="570" y="394"/>
                  </a:cubicBezTo>
                  <a:cubicBezTo>
                    <a:pt x="650" y="394"/>
                    <a:pt x="792" y="376"/>
                    <a:pt x="790" y="246"/>
                  </a:cubicBezTo>
                  <a:cubicBezTo>
                    <a:pt x="790" y="201"/>
                    <a:pt x="776" y="158"/>
                    <a:pt x="765" y="115"/>
                  </a:cubicBezTo>
                  <a:cubicBezTo>
                    <a:pt x="765" y="115"/>
                    <a:pt x="735" y="170"/>
                    <a:pt x="610" y="172"/>
                  </a:cubicBezTo>
                  <a:cubicBezTo>
                    <a:pt x="485" y="175"/>
                    <a:pt x="403" y="113"/>
                    <a:pt x="403" y="1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5" name="Google Shape;1115;p21"/>
          <p:cNvSpPr/>
          <p:nvPr/>
        </p:nvSpPr>
        <p:spPr>
          <a:xfrm flipH="1" rot="4171681">
            <a:off x="-4968964" y="345725"/>
            <a:ext cx="10325759" cy="9153255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21"/>
          <p:cNvSpPr txBox="1"/>
          <p:nvPr>
            <p:ph type="title"/>
          </p:nvPr>
        </p:nvSpPr>
        <p:spPr>
          <a:xfrm>
            <a:off x="248900" y="2143225"/>
            <a:ext cx="46104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>
                <a:solidFill>
                  <a:schemeClr val="accent2"/>
                </a:solidFill>
              </a:rPr>
              <a:t>Scenic Spots</a:t>
            </a:r>
            <a:endParaRPr/>
          </a:p>
        </p:txBody>
      </p:sp>
      <p:sp>
        <p:nvSpPr>
          <p:cNvPr id="1117" name="Google Shape;1117;p21"/>
          <p:cNvSpPr txBox="1"/>
          <p:nvPr>
            <p:ph idx="4294967295" type="subTitle"/>
          </p:nvPr>
        </p:nvSpPr>
        <p:spPr>
          <a:xfrm>
            <a:off x="2982525" y="546550"/>
            <a:ext cx="52080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 of scenic spots from selected national park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Gathered from the National Park Service (NPS) website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Highlights beautiful locations and markers to enjoy the environments and take in the scenery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Gets information through coordinates passed in from the Home Page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1"/>
          <p:cNvSpPr txBox="1"/>
          <p:nvPr>
            <p:ph idx="4294967295" type="title"/>
          </p:nvPr>
        </p:nvSpPr>
        <p:spPr>
          <a:xfrm>
            <a:off x="248900" y="503675"/>
            <a:ext cx="1886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03.</a:t>
            </a:r>
            <a:endParaRPr/>
          </a:p>
        </p:txBody>
      </p:sp>
      <p:pic>
        <p:nvPicPr>
          <p:cNvPr id="1119" name="Google Shape;1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75" y="2000575"/>
            <a:ext cx="1634225" cy="3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2823c0640_4_10"/>
          <p:cNvSpPr txBox="1"/>
          <p:nvPr>
            <p:ph type="title"/>
          </p:nvPr>
        </p:nvSpPr>
        <p:spPr>
          <a:xfrm>
            <a:off x="720000" y="540000"/>
            <a:ext cx="44478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OpenWeather</a:t>
            </a:r>
            <a:endParaRPr/>
          </a:p>
        </p:txBody>
      </p:sp>
      <p:sp>
        <p:nvSpPr>
          <p:cNvPr id="1125" name="Google Shape;1125;gd2823c0640_4_10"/>
          <p:cNvSpPr txBox="1"/>
          <p:nvPr>
            <p:ph idx="1" type="subTitle"/>
          </p:nvPr>
        </p:nvSpPr>
        <p:spPr>
          <a:xfrm>
            <a:off x="720000" y="2382600"/>
            <a:ext cx="42870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feeding </a:t>
            </a:r>
            <a:r>
              <a:rPr lang="en"/>
              <a:t>geo-coordinates</a:t>
            </a:r>
            <a:r>
              <a:rPr lang="en"/>
              <a:t> into methods to get name, icon, temperature, and weather advisory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Helps users plan out their trips, even on the fly</a:t>
            </a:r>
            <a:endParaRPr/>
          </a:p>
        </p:txBody>
      </p:sp>
      <p:pic>
        <p:nvPicPr>
          <p:cNvPr id="1126" name="Google Shape;1126;gd2823c0640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800" y="2314275"/>
            <a:ext cx="3832200" cy="217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gd2823c0640_4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613" y="770500"/>
            <a:ext cx="2754575" cy="12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3"/>
          <p:cNvSpPr txBox="1"/>
          <p:nvPr>
            <p:ph type="title"/>
          </p:nvPr>
        </p:nvSpPr>
        <p:spPr>
          <a:xfrm>
            <a:off x="720000" y="540000"/>
            <a:ext cx="74160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04.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Favorites</a:t>
            </a:r>
            <a:endParaRPr sz="480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5322562" y="1603754"/>
            <a:ext cx="2561047" cy="2284184"/>
            <a:chOff x="1154113" y="1553368"/>
            <a:chExt cx="4310075" cy="3844133"/>
          </a:xfrm>
        </p:grpSpPr>
        <p:sp>
          <p:nvSpPr>
            <p:cNvPr id="1134" name="Google Shape;1134;p33"/>
            <p:cNvSpPr/>
            <p:nvPr/>
          </p:nvSpPr>
          <p:spPr>
            <a:xfrm>
              <a:off x="1165108" y="1553368"/>
              <a:ext cx="4240211" cy="3814765"/>
            </a:xfrm>
            <a:custGeom>
              <a:rect b="b" l="l" r="r" t="t"/>
              <a:pathLst>
                <a:path extrusionOk="0" h="2032" w="2259">
                  <a:moveTo>
                    <a:pt x="949" y="1500"/>
                  </a:moveTo>
                  <a:cubicBezTo>
                    <a:pt x="949" y="1478"/>
                    <a:pt x="957" y="1456"/>
                    <a:pt x="971" y="1438"/>
                  </a:cubicBezTo>
                  <a:cubicBezTo>
                    <a:pt x="990" y="1415"/>
                    <a:pt x="1018" y="1403"/>
                    <a:pt x="1046" y="1403"/>
                  </a:cubicBezTo>
                  <a:cubicBezTo>
                    <a:pt x="1067" y="1403"/>
                    <a:pt x="1089" y="1411"/>
                    <a:pt x="1107" y="1426"/>
                  </a:cubicBezTo>
                  <a:cubicBezTo>
                    <a:pt x="1130" y="1445"/>
                    <a:pt x="1142" y="1472"/>
                    <a:pt x="1142" y="1500"/>
                  </a:cubicBezTo>
                  <a:cubicBezTo>
                    <a:pt x="1142" y="1522"/>
                    <a:pt x="1135" y="1543"/>
                    <a:pt x="1120" y="1561"/>
                  </a:cubicBezTo>
                  <a:cubicBezTo>
                    <a:pt x="1120" y="1561"/>
                    <a:pt x="1120" y="1561"/>
                    <a:pt x="1120" y="1561"/>
                  </a:cubicBezTo>
                  <a:cubicBezTo>
                    <a:pt x="1091" y="1561"/>
                    <a:pt x="1064" y="1574"/>
                    <a:pt x="1046" y="1596"/>
                  </a:cubicBezTo>
                  <a:cubicBezTo>
                    <a:pt x="1020" y="1565"/>
                    <a:pt x="971" y="1560"/>
                    <a:pt x="971" y="1560"/>
                  </a:cubicBezTo>
                  <a:cubicBezTo>
                    <a:pt x="971" y="1561"/>
                    <a:pt x="971" y="1561"/>
                    <a:pt x="971" y="1561"/>
                  </a:cubicBezTo>
                  <a:cubicBezTo>
                    <a:pt x="971" y="1561"/>
                    <a:pt x="971" y="1561"/>
                    <a:pt x="971" y="1561"/>
                  </a:cubicBezTo>
                  <a:cubicBezTo>
                    <a:pt x="956" y="1543"/>
                    <a:pt x="949" y="1521"/>
                    <a:pt x="949" y="1500"/>
                  </a:cubicBezTo>
                  <a:moveTo>
                    <a:pt x="260" y="1330"/>
                  </a:moveTo>
                  <a:cubicBezTo>
                    <a:pt x="260" y="1308"/>
                    <a:pt x="268" y="1286"/>
                    <a:pt x="282" y="1269"/>
                  </a:cubicBezTo>
                  <a:cubicBezTo>
                    <a:pt x="301" y="1246"/>
                    <a:pt x="329" y="1234"/>
                    <a:pt x="357" y="1234"/>
                  </a:cubicBezTo>
                  <a:cubicBezTo>
                    <a:pt x="378" y="1234"/>
                    <a:pt x="400" y="1241"/>
                    <a:pt x="418" y="1256"/>
                  </a:cubicBezTo>
                  <a:cubicBezTo>
                    <a:pt x="441" y="1275"/>
                    <a:pt x="453" y="1302"/>
                    <a:pt x="453" y="1330"/>
                  </a:cubicBezTo>
                  <a:cubicBezTo>
                    <a:pt x="453" y="1352"/>
                    <a:pt x="446" y="1373"/>
                    <a:pt x="431" y="1391"/>
                  </a:cubicBezTo>
                  <a:cubicBezTo>
                    <a:pt x="431" y="1391"/>
                    <a:pt x="431" y="1391"/>
                    <a:pt x="431" y="1391"/>
                  </a:cubicBezTo>
                  <a:cubicBezTo>
                    <a:pt x="402" y="1391"/>
                    <a:pt x="375" y="1404"/>
                    <a:pt x="357" y="1426"/>
                  </a:cubicBezTo>
                  <a:cubicBezTo>
                    <a:pt x="331" y="1395"/>
                    <a:pt x="282" y="1391"/>
                    <a:pt x="282" y="1391"/>
                  </a:cubicBezTo>
                  <a:cubicBezTo>
                    <a:pt x="282" y="1391"/>
                    <a:pt x="282" y="1391"/>
                    <a:pt x="282" y="1391"/>
                  </a:cubicBezTo>
                  <a:cubicBezTo>
                    <a:pt x="267" y="1373"/>
                    <a:pt x="260" y="1351"/>
                    <a:pt x="260" y="1330"/>
                  </a:cubicBezTo>
                  <a:moveTo>
                    <a:pt x="1678" y="1273"/>
                  </a:moveTo>
                  <a:cubicBezTo>
                    <a:pt x="1678" y="1251"/>
                    <a:pt x="1685" y="1229"/>
                    <a:pt x="1700" y="1212"/>
                  </a:cubicBezTo>
                  <a:cubicBezTo>
                    <a:pt x="1719" y="1189"/>
                    <a:pt x="1746" y="1177"/>
                    <a:pt x="1774" y="1177"/>
                  </a:cubicBezTo>
                  <a:cubicBezTo>
                    <a:pt x="1796" y="1177"/>
                    <a:pt x="1818" y="1184"/>
                    <a:pt x="1836" y="1199"/>
                  </a:cubicBezTo>
                  <a:cubicBezTo>
                    <a:pt x="1859" y="1218"/>
                    <a:pt x="1870" y="1245"/>
                    <a:pt x="1870" y="1273"/>
                  </a:cubicBezTo>
                  <a:cubicBezTo>
                    <a:pt x="1870" y="1295"/>
                    <a:pt x="1863" y="1317"/>
                    <a:pt x="1848" y="1335"/>
                  </a:cubicBezTo>
                  <a:cubicBezTo>
                    <a:pt x="1848" y="1335"/>
                    <a:pt x="1848" y="1335"/>
                    <a:pt x="1848" y="1335"/>
                  </a:cubicBezTo>
                  <a:cubicBezTo>
                    <a:pt x="1819" y="1335"/>
                    <a:pt x="1792" y="1347"/>
                    <a:pt x="1774" y="1370"/>
                  </a:cubicBezTo>
                  <a:cubicBezTo>
                    <a:pt x="1749" y="1339"/>
                    <a:pt x="1699" y="1334"/>
                    <a:pt x="1699" y="1334"/>
                  </a:cubicBezTo>
                  <a:cubicBezTo>
                    <a:pt x="1699" y="1334"/>
                    <a:pt x="1699" y="1334"/>
                    <a:pt x="1699" y="1334"/>
                  </a:cubicBezTo>
                  <a:cubicBezTo>
                    <a:pt x="1699" y="1334"/>
                    <a:pt x="1699" y="1334"/>
                    <a:pt x="1699" y="1334"/>
                  </a:cubicBezTo>
                  <a:cubicBezTo>
                    <a:pt x="1685" y="1316"/>
                    <a:pt x="1678" y="1295"/>
                    <a:pt x="1678" y="1273"/>
                  </a:cubicBezTo>
                  <a:moveTo>
                    <a:pt x="1838" y="1134"/>
                  </a:moveTo>
                  <a:cubicBezTo>
                    <a:pt x="1838" y="1105"/>
                    <a:pt x="1848" y="1077"/>
                    <a:pt x="1867" y="1054"/>
                  </a:cubicBezTo>
                  <a:cubicBezTo>
                    <a:pt x="1891" y="1024"/>
                    <a:pt x="1927" y="1009"/>
                    <a:pt x="1963" y="1009"/>
                  </a:cubicBezTo>
                  <a:cubicBezTo>
                    <a:pt x="1991" y="1009"/>
                    <a:pt x="2019" y="1019"/>
                    <a:pt x="2042" y="1038"/>
                  </a:cubicBezTo>
                  <a:cubicBezTo>
                    <a:pt x="2072" y="1062"/>
                    <a:pt x="2087" y="1098"/>
                    <a:pt x="2087" y="1134"/>
                  </a:cubicBezTo>
                  <a:cubicBezTo>
                    <a:pt x="2087" y="1162"/>
                    <a:pt x="2078" y="1190"/>
                    <a:pt x="2058" y="1213"/>
                  </a:cubicBezTo>
                  <a:cubicBezTo>
                    <a:pt x="2058" y="1213"/>
                    <a:pt x="2058" y="1213"/>
                    <a:pt x="2058" y="1213"/>
                  </a:cubicBezTo>
                  <a:cubicBezTo>
                    <a:pt x="2021" y="1213"/>
                    <a:pt x="1986" y="1230"/>
                    <a:pt x="1962" y="1258"/>
                  </a:cubicBezTo>
                  <a:cubicBezTo>
                    <a:pt x="1930" y="1219"/>
                    <a:pt x="1866" y="1212"/>
                    <a:pt x="1866" y="1212"/>
                  </a:cubicBezTo>
                  <a:cubicBezTo>
                    <a:pt x="1866" y="1212"/>
                    <a:pt x="1866" y="1212"/>
                    <a:pt x="1866" y="1212"/>
                  </a:cubicBezTo>
                  <a:cubicBezTo>
                    <a:pt x="1866" y="1212"/>
                    <a:pt x="1866" y="1212"/>
                    <a:pt x="1866" y="1212"/>
                  </a:cubicBezTo>
                  <a:cubicBezTo>
                    <a:pt x="1847" y="1189"/>
                    <a:pt x="1838" y="1162"/>
                    <a:pt x="1838" y="1134"/>
                  </a:cubicBezTo>
                  <a:moveTo>
                    <a:pt x="1182" y="0"/>
                  </a:moveTo>
                  <a:cubicBezTo>
                    <a:pt x="1055" y="0"/>
                    <a:pt x="903" y="25"/>
                    <a:pt x="753" y="112"/>
                  </a:cubicBezTo>
                  <a:cubicBezTo>
                    <a:pt x="416" y="308"/>
                    <a:pt x="242" y="697"/>
                    <a:pt x="98" y="1029"/>
                  </a:cubicBezTo>
                  <a:cubicBezTo>
                    <a:pt x="118" y="1020"/>
                    <a:pt x="139" y="1016"/>
                    <a:pt x="160" y="1016"/>
                  </a:cubicBezTo>
                  <a:cubicBezTo>
                    <a:pt x="194" y="1016"/>
                    <a:pt x="228" y="1027"/>
                    <a:pt x="256" y="1051"/>
                  </a:cubicBezTo>
                  <a:cubicBezTo>
                    <a:pt x="292" y="1080"/>
                    <a:pt x="311" y="1123"/>
                    <a:pt x="311" y="1167"/>
                  </a:cubicBezTo>
                  <a:cubicBezTo>
                    <a:pt x="311" y="1201"/>
                    <a:pt x="300" y="1235"/>
                    <a:pt x="276" y="1263"/>
                  </a:cubicBezTo>
                  <a:cubicBezTo>
                    <a:pt x="275" y="1263"/>
                    <a:pt x="275" y="1263"/>
                    <a:pt x="274" y="1263"/>
                  </a:cubicBezTo>
                  <a:cubicBezTo>
                    <a:pt x="201" y="1263"/>
                    <a:pt x="160" y="1318"/>
                    <a:pt x="160" y="1318"/>
                  </a:cubicBezTo>
                  <a:cubicBezTo>
                    <a:pt x="121" y="1269"/>
                    <a:pt x="43" y="1262"/>
                    <a:pt x="43" y="1262"/>
                  </a:cubicBezTo>
                  <a:cubicBezTo>
                    <a:pt x="43" y="1262"/>
                    <a:pt x="43" y="1262"/>
                    <a:pt x="43" y="1262"/>
                  </a:cubicBezTo>
                  <a:cubicBezTo>
                    <a:pt x="43" y="1262"/>
                    <a:pt x="43" y="1262"/>
                    <a:pt x="43" y="1262"/>
                  </a:cubicBezTo>
                  <a:cubicBezTo>
                    <a:pt x="35" y="1252"/>
                    <a:pt x="28" y="1242"/>
                    <a:pt x="23" y="1231"/>
                  </a:cubicBezTo>
                  <a:cubicBezTo>
                    <a:pt x="7" y="1294"/>
                    <a:pt x="0" y="1357"/>
                    <a:pt x="0" y="1418"/>
                  </a:cubicBezTo>
                  <a:cubicBezTo>
                    <a:pt x="0" y="1647"/>
                    <a:pt x="109" y="1854"/>
                    <a:pt x="305" y="1970"/>
                  </a:cubicBezTo>
                  <a:cubicBezTo>
                    <a:pt x="381" y="2016"/>
                    <a:pt x="449" y="2032"/>
                    <a:pt x="517" y="2032"/>
                  </a:cubicBezTo>
                  <a:cubicBezTo>
                    <a:pt x="703" y="2032"/>
                    <a:pt x="879" y="1907"/>
                    <a:pt x="1167" y="1906"/>
                  </a:cubicBezTo>
                  <a:cubicBezTo>
                    <a:pt x="1169" y="1906"/>
                    <a:pt x="1171" y="1906"/>
                    <a:pt x="1173" y="1906"/>
                  </a:cubicBezTo>
                  <a:cubicBezTo>
                    <a:pt x="1241" y="1906"/>
                    <a:pt x="1301" y="1908"/>
                    <a:pt x="1354" y="1910"/>
                  </a:cubicBezTo>
                  <a:cubicBezTo>
                    <a:pt x="1407" y="1912"/>
                    <a:pt x="1455" y="1913"/>
                    <a:pt x="1499" y="1913"/>
                  </a:cubicBezTo>
                  <a:cubicBezTo>
                    <a:pt x="1663" y="1913"/>
                    <a:pt x="1780" y="1888"/>
                    <a:pt x="1987" y="1745"/>
                  </a:cubicBezTo>
                  <a:cubicBezTo>
                    <a:pt x="2166" y="1621"/>
                    <a:pt x="2259" y="1397"/>
                    <a:pt x="2259" y="1151"/>
                  </a:cubicBezTo>
                  <a:cubicBezTo>
                    <a:pt x="2259" y="958"/>
                    <a:pt x="2202" y="752"/>
                    <a:pt x="2084" y="571"/>
                  </a:cubicBezTo>
                  <a:cubicBezTo>
                    <a:pt x="1815" y="161"/>
                    <a:pt x="1493" y="51"/>
                    <a:pt x="1493" y="51"/>
                  </a:cubicBezTo>
                  <a:cubicBezTo>
                    <a:pt x="1493" y="51"/>
                    <a:pt x="1363" y="0"/>
                    <a:pt x="118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4538663" y="1754187"/>
              <a:ext cx="4763" cy="3175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cubicBezTo>
                    <a:pt x="2" y="1"/>
                    <a:pt x="1" y="2"/>
                    <a:pt x="0" y="2"/>
                  </a:cubicBezTo>
                </a:path>
              </a:pathLst>
            </a:cu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6" name="Google Shape;1136;p33"/>
            <p:cNvCxnSpPr/>
            <p:nvPr/>
          </p:nvCxnSpPr>
          <p:spPr>
            <a:xfrm>
              <a:off x="4503738" y="1751012"/>
              <a:ext cx="28500" cy="0"/>
            </a:xfrm>
            <a:prstGeom prst="straightConnector1">
              <a:avLst/>
            </a:pr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7" name="Google Shape;1137;p33"/>
            <p:cNvSpPr/>
            <p:nvPr/>
          </p:nvSpPr>
          <p:spPr>
            <a:xfrm>
              <a:off x="4125913" y="1657350"/>
              <a:ext cx="22225" cy="7938"/>
            </a:xfrm>
            <a:custGeom>
              <a:rect b="b" l="l" r="r" t="t"/>
              <a:pathLst>
                <a:path extrusionOk="0" h="5" w="12">
                  <a:moveTo>
                    <a:pt x="12" y="0"/>
                  </a:moveTo>
                  <a:cubicBezTo>
                    <a:pt x="8" y="2"/>
                    <a:pt x="4" y="4"/>
                    <a:pt x="0" y="5"/>
                  </a:cubicBezTo>
                </a:path>
              </a:pathLst>
            </a:cu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1808163" y="1746250"/>
              <a:ext cx="9525" cy="6350"/>
            </a:xfrm>
            <a:custGeom>
              <a:rect b="b" l="l" r="r" t="t"/>
              <a:pathLst>
                <a:path extrusionOk="0" h="3" w="5">
                  <a:moveTo>
                    <a:pt x="5" y="0"/>
                  </a:moveTo>
                  <a:cubicBezTo>
                    <a:pt x="3" y="1"/>
                    <a:pt x="1" y="2"/>
                    <a:pt x="0" y="3"/>
                  </a:cubicBezTo>
                </a:path>
              </a:pathLst>
            </a:cu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457701" y="3098800"/>
              <a:ext cx="7938" cy="3175"/>
            </a:xfrm>
            <a:custGeom>
              <a:rect b="b" l="l" r="r" t="t"/>
              <a:pathLst>
                <a:path extrusionOk="0" h="2" w="4">
                  <a:moveTo>
                    <a:pt x="4" y="0"/>
                  </a:moveTo>
                  <a:cubicBezTo>
                    <a:pt x="3" y="1"/>
                    <a:pt x="1" y="1"/>
                    <a:pt x="0" y="2"/>
                  </a:cubicBezTo>
                </a:path>
              </a:pathLst>
            </a:cu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4475163" y="3017837"/>
              <a:ext cx="84138" cy="69850"/>
            </a:xfrm>
            <a:custGeom>
              <a:rect b="b" l="l" r="r" t="t"/>
              <a:pathLst>
                <a:path extrusionOk="0" h="37" w="45">
                  <a:moveTo>
                    <a:pt x="45" y="0"/>
                  </a:moveTo>
                  <a:cubicBezTo>
                    <a:pt x="40" y="2"/>
                    <a:pt x="37" y="6"/>
                    <a:pt x="36" y="11"/>
                  </a:cubicBezTo>
                  <a:cubicBezTo>
                    <a:pt x="34" y="20"/>
                    <a:pt x="30" y="25"/>
                    <a:pt x="26" y="26"/>
                  </a:cubicBezTo>
                  <a:cubicBezTo>
                    <a:pt x="21" y="26"/>
                    <a:pt x="4" y="25"/>
                    <a:pt x="2" y="31"/>
                  </a:cubicBezTo>
                  <a:cubicBezTo>
                    <a:pt x="1" y="33"/>
                    <a:pt x="0" y="35"/>
                    <a:pt x="0" y="37"/>
                  </a:cubicBezTo>
                </a:path>
              </a:pathLst>
            </a:custGeom>
            <a:noFill/>
            <a:ln cap="rnd" cmpd="sng" w="9525">
              <a:solidFill>
                <a:srgbClr val="9298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1" name="Google Shape;1141;p33"/>
            <p:cNvCxnSpPr/>
            <p:nvPr/>
          </p:nvCxnSpPr>
          <p:spPr>
            <a:xfrm>
              <a:off x="1154113" y="4249738"/>
              <a:ext cx="3322500" cy="828600"/>
            </a:xfrm>
            <a:prstGeom prst="straightConnector1">
              <a:avLst/>
            </a:prstGeom>
            <a:noFill/>
            <a:ln cap="rnd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2" name="Google Shape;1142;p33"/>
            <p:cNvCxnSpPr/>
            <p:nvPr/>
          </p:nvCxnSpPr>
          <p:spPr>
            <a:xfrm flipH="1" rot="10800000">
              <a:off x="3379788" y="3908325"/>
              <a:ext cx="2038200" cy="901800"/>
            </a:xfrm>
            <a:prstGeom prst="straightConnector1">
              <a:avLst/>
            </a:prstGeom>
            <a:noFill/>
            <a:ln cap="rnd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3" name="Google Shape;1143;p33"/>
            <p:cNvSpPr/>
            <p:nvPr/>
          </p:nvSpPr>
          <p:spPr>
            <a:xfrm>
              <a:off x="1162051" y="3427412"/>
              <a:ext cx="622300" cy="603250"/>
            </a:xfrm>
            <a:custGeom>
              <a:rect b="b" l="l" r="r" t="t"/>
              <a:pathLst>
                <a:path extrusionOk="0" h="321" w="331">
                  <a:moveTo>
                    <a:pt x="45" y="265"/>
                  </a:moveTo>
                  <a:cubicBezTo>
                    <a:pt x="45" y="265"/>
                    <a:pt x="123" y="272"/>
                    <a:pt x="162" y="321"/>
                  </a:cubicBezTo>
                  <a:cubicBezTo>
                    <a:pt x="162" y="321"/>
                    <a:pt x="204" y="265"/>
                    <a:pt x="278" y="266"/>
                  </a:cubicBezTo>
                  <a:cubicBezTo>
                    <a:pt x="331" y="202"/>
                    <a:pt x="322" y="107"/>
                    <a:pt x="258" y="54"/>
                  </a:cubicBezTo>
                  <a:cubicBezTo>
                    <a:pt x="194" y="0"/>
                    <a:pt x="99" y="9"/>
                    <a:pt x="46" y="74"/>
                  </a:cubicBezTo>
                  <a:cubicBezTo>
                    <a:pt x="0" y="129"/>
                    <a:pt x="0" y="209"/>
                    <a:pt x="45" y="265"/>
                  </a:cubicBezTo>
                  <a:cubicBezTo>
                    <a:pt x="45" y="265"/>
                    <a:pt x="45" y="265"/>
                    <a:pt x="45" y="26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1182688" y="3463925"/>
              <a:ext cx="566738" cy="566738"/>
            </a:xfrm>
            <a:custGeom>
              <a:rect b="b" l="l" r="r" t="t"/>
              <a:pathLst>
                <a:path extrusionOk="0" h="302" w="302">
                  <a:moveTo>
                    <a:pt x="151" y="0"/>
                  </a:moveTo>
                  <a:cubicBezTo>
                    <a:pt x="108" y="0"/>
                    <a:pt x="65" y="19"/>
                    <a:pt x="35" y="55"/>
                  </a:cubicBezTo>
                  <a:cubicBezTo>
                    <a:pt x="12" y="83"/>
                    <a:pt x="0" y="117"/>
                    <a:pt x="0" y="151"/>
                  </a:cubicBezTo>
                  <a:cubicBezTo>
                    <a:pt x="0" y="184"/>
                    <a:pt x="11" y="218"/>
                    <a:pt x="34" y="246"/>
                  </a:cubicBezTo>
                  <a:cubicBezTo>
                    <a:pt x="34" y="246"/>
                    <a:pt x="34" y="246"/>
                    <a:pt x="34" y="246"/>
                  </a:cubicBezTo>
                  <a:cubicBezTo>
                    <a:pt x="34" y="246"/>
                    <a:pt x="34" y="246"/>
                    <a:pt x="34" y="246"/>
                  </a:cubicBezTo>
                  <a:cubicBezTo>
                    <a:pt x="34" y="246"/>
                    <a:pt x="112" y="253"/>
                    <a:pt x="151" y="302"/>
                  </a:cubicBezTo>
                  <a:cubicBezTo>
                    <a:pt x="151" y="302"/>
                    <a:pt x="192" y="247"/>
                    <a:pt x="265" y="247"/>
                  </a:cubicBezTo>
                  <a:cubicBezTo>
                    <a:pt x="266" y="247"/>
                    <a:pt x="266" y="247"/>
                    <a:pt x="267" y="247"/>
                  </a:cubicBezTo>
                  <a:cubicBezTo>
                    <a:pt x="291" y="219"/>
                    <a:pt x="302" y="185"/>
                    <a:pt x="302" y="151"/>
                  </a:cubicBezTo>
                  <a:cubicBezTo>
                    <a:pt x="302" y="107"/>
                    <a:pt x="283" y="64"/>
                    <a:pt x="247" y="35"/>
                  </a:cubicBezTo>
                  <a:cubicBezTo>
                    <a:pt x="219" y="11"/>
                    <a:pt x="185" y="0"/>
                    <a:pt x="151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1457326" y="3590925"/>
              <a:ext cx="19050" cy="739775"/>
            </a:xfrm>
            <a:custGeom>
              <a:rect b="b" l="l" r="r" t="t"/>
              <a:pathLst>
                <a:path extrusionOk="0" h="466" w="12">
                  <a:moveTo>
                    <a:pt x="12" y="466"/>
                  </a:moveTo>
                  <a:lnTo>
                    <a:pt x="2" y="0"/>
                  </a:lnTo>
                  <a:lnTo>
                    <a:pt x="0" y="464"/>
                  </a:lnTo>
                  <a:lnTo>
                    <a:pt x="12" y="466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1466851" y="3886200"/>
              <a:ext cx="139700" cy="115888"/>
            </a:xfrm>
            <a:custGeom>
              <a:rect b="b" l="l" r="r" t="t"/>
              <a:pathLst>
                <a:path extrusionOk="0" h="62" w="75">
                  <a:moveTo>
                    <a:pt x="1" y="62"/>
                  </a:moveTo>
                  <a:cubicBezTo>
                    <a:pt x="1" y="62"/>
                    <a:pt x="27" y="15"/>
                    <a:pt x="75" y="0"/>
                  </a:cubicBezTo>
                  <a:cubicBezTo>
                    <a:pt x="75" y="0"/>
                    <a:pt x="25" y="12"/>
                    <a:pt x="0" y="53"/>
                  </a:cubicBezTo>
                  <a:lnTo>
                    <a:pt x="1" y="62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1465263" y="3635375"/>
              <a:ext cx="141288" cy="120650"/>
            </a:xfrm>
            <a:custGeom>
              <a:rect b="b" l="l" r="r" t="t"/>
              <a:pathLst>
                <a:path extrusionOk="0" h="64" w="76">
                  <a:moveTo>
                    <a:pt x="0" y="64"/>
                  </a:moveTo>
                  <a:cubicBezTo>
                    <a:pt x="0" y="64"/>
                    <a:pt x="28" y="14"/>
                    <a:pt x="76" y="0"/>
                  </a:cubicBezTo>
                  <a:cubicBezTo>
                    <a:pt x="76" y="0"/>
                    <a:pt x="25" y="13"/>
                    <a:pt x="0" y="5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1466851" y="3762375"/>
              <a:ext cx="139700" cy="117475"/>
            </a:xfrm>
            <a:custGeom>
              <a:rect b="b" l="l" r="r" t="t"/>
              <a:pathLst>
                <a:path extrusionOk="0" h="63" w="75">
                  <a:moveTo>
                    <a:pt x="0" y="63"/>
                  </a:moveTo>
                  <a:cubicBezTo>
                    <a:pt x="0" y="63"/>
                    <a:pt x="27" y="14"/>
                    <a:pt x="75" y="0"/>
                  </a:cubicBezTo>
                  <a:cubicBezTo>
                    <a:pt x="75" y="0"/>
                    <a:pt x="25" y="11"/>
                    <a:pt x="0" y="52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1327151" y="3700463"/>
              <a:ext cx="138113" cy="114300"/>
            </a:xfrm>
            <a:custGeom>
              <a:rect b="b" l="l" r="r" t="t"/>
              <a:pathLst>
                <a:path extrusionOk="0" h="61" w="73">
                  <a:moveTo>
                    <a:pt x="71" y="61"/>
                  </a:moveTo>
                  <a:cubicBezTo>
                    <a:pt x="71" y="61"/>
                    <a:pt x="46" y="14"/>
                    <a:pt x="0" y="0"/>
                  </a:cubicBezTo>
                  <a:cubicBezTo>
                    <a:pt x="0" y="0"/>
                    <a:pt x="49" y="12"/>
                    <a:pt x="73" y="52"/>
                  </a:cubicBezTo>
                  <a:lnTo>
                    <a:pt x="71" y="6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1327151" y="3821113"/>
              <a:ext cx="138113" cy="117475"/>
            </a:xfrm>
            <a:custGeom>
              <a:rect b="b" l="l" r="r" t="t"/>
              <a:pathLst>
                <a:path extrusionOk="0" h="62" w="73">
                  <a:moveTo>
                    <a:pt x="71" y="62"/>
                  </a:moveTo>
                  <a:cubicBezTo>
                    <a:pt x="71" y="62"/>
                    <a:pt x="46" y="15"/>
                    <a:pt x="0" y="0"/>
                  </a:cubicBezTo>
                  <a:cubicBezTo>
                    <a:pt x="0" y="0"/>
                    <a:pt x="49" y="12"/>
                    <a:pt x="73" y="53"/>
                  </a:cubicBezTo>
                  <a:lnTo>
                    <a:pt x="71" y="62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1641476" y="3849688"/>
              <a:ext cx="396875" cy="382588"/>
            </a:xfrm>
            <a:custGeom>
              <a:rect b="b" l="l" r="r" t="t"/>
              <a:pathLst>
                <a:path extrusionOk="0" h="204" w="212">
                  <a:moveTo>
                    <a:pt x="29" y="169"/>
                  </a:moveTo>
                  <a:cubicBezTo>
                    <a:pt x="29" y="169"/>
                    <a:pt x="78" y="173"/>
                    <a:pt x="104" y="204"/>
                  </a:cubicBezTo>
                  <a:cubicBezTo>
                    <a:pt x="122" y="182"/>
                    <a:pt x="149" y="169"/>
                    <a:pt x="178" y="169"/>
                  </a:cubicBezTo>
                  <a:cubicBezTo>
                    <a:pt x="212" y="128"/>
                    <a:pt x="206" y="68"/>
                    <a:pt x="165" y="34"/>
                  </a:cubicBezTo>
                  <a:cubicBezTo>
                    <a:pt x="124" y="0"/>
                    <a:pt x="63" y="6"/>
                    <a:pt x="29" y="47"/>
                  </a:cubicBezTo>
                  <a:cubicBezTo>
                    <a:pt x="0" y="82"/>
                    <a:pt x="0" y="133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1654176" y="3871913"/>
              <a:ext cx="361950" cy="360363"/>
            </a:xfrm>
            <a:custGeom>
              <a:rect b="b" l="l" r="r" t="t"/>
              <a:pathLst>
                <a:path extrusionOk="0" h="192" w="193">
                  <a:moveTo>
                    <a:pt x="97" y="0"/>
                  </a:moveTo>
                  <a:cubicBezTo>
                    <a:pt x="69" y="0"/>
                    <a:pt x="41" y="12"/>
                    <a:pt x="22" y="35"/>
                  </a:cubicBezTo>
                  <a:cubicBezTo>
                    <a:pt x="8" y="52"/>
                    <a:pt x="0" y="74"/>
                    <a:pt x="0" y="96"/>
                  </a:cubicBezTo>
                  <a:cubicBezTo>
                    <a:pt x="0" y="117"/>
                    <a:pt x="7" y="139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71" y="161"/>
                    <a:pt x="97" y="192"/>
                  </a:cubicBezTo>
                  <a:cubicBezTo>
                    <a:pt x="115" y="170"/>
                    <a:pt x="142" y="157"/>
                    <a:pt x="171" y="157"/>
                  </a:cubicBezTo>
                  <a:cubicBezTo>
                    <a:pt x="171" y="157"/>
                    <a:pt x="171" y="157"/>
                    <a:pt x="171" y="157"/>
                  </a:cubicBezTo>
                  <a:cubicBezTo>
                    <a:pt x="186" y="139"/>
                    <a:pt x="193" y="118"/>
                    <a:pt x="193" y="96"/>
                  </a:cubicBezTo>
                  <a:cubicBezTo>
                    <a:pt x="193" y="68"/>
                    <a:pt x="181" y="41"/>
                    <a:pt x="158" y="22"/>
                  </a:cubicBezTo>
                  <a:cubicBezTo>
                    <a:pt x="140" y="7"/>
                    <a:pt x="118" y="0"/>
                    <a:pt x="97" y="0"/>
                  </a:cubicBezTo>
                </a:path>
              </a:pathLst>
            </a:custGeom>
            <a:solidFill>
              <a:srgbClr val="A8E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1830388" y="3952875"/>
              <a:ext cx="11113" cy="473075"/>
            </a:xfrm>
            <a:custGeom>
              <a:rect b="b" l="l" r="r" t="t"/>
              <a:pathLst>
                <a:path extrusionOk="0" h="298" w="7">
                  <a:moveTo>
                    <a:pt x="7" y="298"/>
                  </a:moveTo>
                  <a:lnTo>
                    <a:pt x="1" y="0"/>
                  </a:lnTo>
                  <a:lnTo>
                    <a:pt x="0" y="296"/>
                  </a:lnTo>
                  <a:lnTo>
                    <a:pt x="7" y="298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1836738" y="4143375"/>
              <a:ext cx="87313" cy="73025"/>
            </a:xfrm>
            <a:custGeom>
              <a:rect b="b" l="l" r="r" t="t"/>
              <a:pathLst>
                <a:path extrusionOk="0" h="39" w="47">
                  <a:moveTo>
                    <a:pt x="0" y="39"/>
                  </a:moveTo>
                  <a:cubicBezTo>
                    <a:pt x="0" y="39"/>
                    <a:pt x="17" y="9"/>
                    <a:pt x="47" y="0"/>
                  </a:cubicBezTo>
                  <a:cubicBezTo>
                    <a:pt x="47" y="0"/>
                    <a:pt x="15" y="7"/>
                    <a:pt x="0" y="33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1835151" y="3981450"/>
              <a:ext cx="88900" cy="76200"/>
            </a:xfrm>
            <a:custGeom>
              <a:rect b="b" l="l" r="r" t="t"/>
              <a:pathLst>
                <a:path extrusionOk="0" h="41" w="48">
                  <a:moveTo>
                    <a:pt x="0" y="41"/>
                  </a:moveTo>
                  <a:cubicBezTo>
                    <a:pt x="0" y="41"/>
                    <a:pt x="18" y="9"/>
                    <a:pt x="48" y="0"/>
                  </a:cubicBezTo>
                  <a:cubicBezTo>
                    <a:pt x="48" y="0"/>
                    <a:pt x="16" y="9"/>
                    <a:pt x="0" y="35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1836738" y="4062413"/>
              <a:ext cx="87313" cy="74613"/>
            </a:xfrm>
            <a:custGeom>
              <a:rect b="b" l="l" r="r" t="t"/>
              <a:pathLst>
                <a:path extrusionOk="0" h="40" w="47">
                  <a:moveTo>
                    <a:pt x="0" y="40"/>
                  </a:moveTo>
                  <a:cubicBezTo>
                    <a:pt x="0" y="40"/>
                    <a:pt x="17" y="9"/>
                    <a:pt x="47" y="0"/>
                  </a:cubicBezTo>
                  <a:cubicBezTo>
                    <a:pt x="47" y="0"/>
                    <a:pt x="15" y="7"/>
                    <a:pt x="0" y="3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1747838" y="4022725"/>
              <a:ext cx="87313" cy="73025"/>
            </a:xfrm>
            <a:custGeom>
              <a:rect b="b" l="l" r="r" t="t"/>
              <a:pathLst>
                <a:path extrusionOk="0" h="39" w="46">
                  <a:moveTo>
                    <a:pt x="45" y="39"/>
                  </a:moveTo>
                  <a:cubicBezTo>
                    <a:pt x="45" y="39"/>
                    <a:pt x="29" y="9"/>
                    <a:pt x="0" y="0"/>
                  </a:cubicBezTo>
                  <a:cubicBezTo>
                    <a:pt x="0" y="0"/>
                    <a:pt x="30" y="7"/>
                    <a:pt x="46" y="33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747838" y="4102100"/>
              <a:ext cx="87313" cy="73025"/>
            </a:xfrm>
            <a:custGeom>
              <a:rect b="b" l="l" r="r" t="t"/>
              <a:pathLst>
                <a:path extrusionOk="0" h="39" w="46">
                  <a:moveTo>
                    <a:pt x="45" y="39"/>
                  </a:moveTo>
                  <a:cubicBezTo>
                    <a:pt x="45" y="39"/>
                    <a:pt x="29" y="9"/>
                    <a:pt x="0" y="0"/>
                  </a:cubicBezTo>
                  <a:cubicBezTo>
                    <a:pt x="0" y="0"/>
                    <a:pt x="30" y="7"/>
                    <a:pt x="46" y="33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2935288" y="4168775"/>
              <a:ext cx="396875" cy="384175"/>
            </a:xfrm>
            <a:custGeom>
              <a:rect b="b" l="l" r="r" t="t"/>
              <a:pathLst>
                <a:path extrusionOk="0" h="204" w="212">
                  <a:moveTo>
                    <a:pt x="29" y="168"/>
                  </a:moveTo>
                  <a:cubicBezTo>
                    <a:pt x="29" y="168"/>
                    <a:pt x="78" y="173"/>
                    <a:pt x="104" y="204"/>
                  </a:cubicBezTo>
                  <a:cubicBezTo>
                    <a:pt x="122" y="182"/>
                    <a:pt x="149" y="169"/>
                    <a:pt x="178" y="169"/>
                  </a:cubicBezTo>
                  <a:cubicBezTo>
                    <a:pt x="212" y="128"/>
                    <a:pt x="206" y="68"/>
                    <a:pt x="165" y="34"/>
                  </a:cubicBezTo>
                  <a:cubicBezTo>
                    <a:pt x="124" y="0"/>
                    <a:pt x="63" y="5"/>
                    <a:pt x="29" y="46"/>
                  </a:cubicBezTo>
                  <a:cubicBezTo>
                    <a:pt x="0" y="82"/>
                    <a:pt x="0" y="133"/>
                    <a:pt x="29" y="169"/>
                  </a:cubicBezTo>
                  <a:cubicBezTo>
                    <a:pt x="29" y="168"/>
                    <a:pt x="29" y="168"/>
                    <a:pt x="29" y="16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2947988" y="4189413"/>
              <a:ext cx="361950" cy="363538"/>
            </a:xfrm>
            <a:custGeom>
              <a:rect b="b" l="l" r="r" t="t"/>
              <a:pathLst>
                <a:path extrusionOk="0" h="193" w="193">
                  <a:moveTo>
                    <a:pt x="97" y="0"/>
                  </a:moveTo>
                  <a:cubicBezTo>
                    <a:pt x="69" y="0"/>
                    <a:pt x="41" y="12"/>
                    <a:pt x="22" y="35"/>
                  </a:cubicBezTo>
                  <a:cubicBezTo>
                    <a:pt x="8" y="53"/>
                    <a:pt x="0" y="75"/>
                    <a:pt x="0" y="97"/>
                  </a:cubicBezTo>
                  <a:cubicBezTo>
                    <a:pt x="0" y="118"/>
                    <a:pt x="7" y="140"/>
                    <a:pt x="22" y="158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71" y="162"/>
                    <a:pt x="97" y="193"/>
                  </a:cubicBezTo>
                  <a:cubicBezTo>
                    <a:pt x="115" y="171"/>
                    <a:pt x="142" y="158"/>
                    <a:pt x="171" y="158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86" y="140"/>
                    <a:pt x="193" y="119"/>
                    <a:pt x="193" y="97"/>
                  </a:cubicBezTo>
                  <a:cubicBezTo>
                    <a:pt x="193" y="69"/>
                    <a:pt x="181" y="42"/>
                    <a:pt x="158" y="23"/>
                  </a:cubicBezTo>
                  <a:cubicBezTo>
                    <a:pt x="140" y="8"/>
                    <a:pt x="118" y="0"/>
                    <a:pt x="97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3124201" y="4271963"/>
              <a:ext cx="11113" cy="473075"/>
            </a:xfrm>
            <a:custGeom>
              <a:rect b="b" l="l" r="r" t="t"/>
              <a:pathLst>
                <a:path extrusionOk="0" h="298" w="7">
                  <a:moveTo>
                    <a:pt x="7" y="298"/>
                  </a:moveTo>
                  <a:lnTo>
                    <a:pt x="1" y="0"/>
                  </a:lnTo>
                  <a:lnTo>
                    <a:pt x="0" y="296"/>
                  </a:lnTo>
                  <a:lnTo>
                    <a:pt x="7" y="298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3130551" y="4462463"/>
              <a:ext cx="87313" cy="73025"/>
            </a:xfrm>
            <a:custGeom>
              <a:rect b="b" l="l" r="r" t="t"/>
              <a:pathLst>
                <a:path extrusionOk="0" h="39" w="47">
                  <a:moveTo>
                    <a:pt x="0" y="39"/>
                  </a:moveTo>
                  <a:cubicBezTo>
                    <a:pt x="0" y="39"/>
                    <a:pt x="17" y="9"/>
                    <a:pt x="47" y="0"/>
                  </a:cubicBezTo>
                  <a:cubicBezTo>
                    <a:pt x="47" y="0"/>
                    <a:pt x="15" y="7"/>
                    <a:pt x="0" y="33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3127376" y="4300538"/>
              <a:ext cx="90488" cy="77788"/>
            </a:xfrm>
            <a:custGeom>
              <a:rect b="b" l="l" r="r" t="t"/>
              <a:pathLst>
                <a:path extrusionOk="0" h="41" w="48">
                  <a:moveTo>
                    <a:pt x="0" y="41"/>
                  </a:moveTo>
                  <a:cubicBezTo>
                    <a:pt x="0" y="41"/>
                    <a:pt x="18" y="10"/>
                    <a:pt x="48" y="0"/>
                  </a:cubicBezTo>
                  <a:cubicBezTo>
                    <a:pt x="48" y="0"/>
                    <a:pt x="16" y="9"/>
                    <a:pt x="0" y="35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3130551" y="4381500"/>
              <a:ext cx="87313" cy="74613"/>
            </a:xfrm>
            <a:custGeom>
              <a:rect b="b" l="l" r="r" t="t"/>
              <a:pathLst>
                <a:path extrusionOk="0" h="40" w="47">
                  <a:moveTo>
                    <a:pt x="0" y="40"/>
                  </a:moveTo>
                  <a:cubicBezTo>
                    <a:pt x="0" y="40"/>
                    <a:pt x="17" y="9"/>
                    <a:pt x="47" y="0"/>
                  </a:cubicBezTo>
                  <a:cubicBezTo>
                    <a:pt x="47" y="0"/>
                    <a:pt x="16" y="7"/>
                    <a:pt x="0" y="33"/>
                  </a:cubicBezTo>
                  <a:lnTo>
                    <a:pt x="0" y="4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3041651" y="4341813"/>
              <a:ext cx="85725" cy="73025"/>
            </a:xfrm>
            <a:custGeom>
              <a:rect b="b" l="l" r="r" t="t"/>
              <a:pathLst>
                <a:path extrusionOk="0" h="39" w="46">
                  <a:moveTo>
                    <a:pt x="45" y="39"/>
                  </a:moveTo>
                  <a:cubicBezTo>
                    <a:pt x="45" y="39"/>
                    <a:pt x="29" y="9"/>
                    <a:pt x="0" y="0"/>
                  </a:cubicBezTo>
                  <a:cubicBezTo>
                    <a:pt x="0" y="0"/>
                    <a:pt x="30" y="8"/>
                    <a:pt x="46" y="33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3041651" y="4421188"/>
              <a:ext cx="85725" cy="73025"/>
            </a:xfrm>
            <a:custGeom>
              <a:rect b="b" l="l" r="r" t="t"/>
              <a:pathLst>
                <a:path extrusionOk="0" h="39" w="46">
                  <a:moveTo>
                    <a:pt x="45" y="39"/>
                  </a:moveTo>
                  <a:cubicBezTo>
                    <a:pt x="45" y="39"/>
                    <a:pt x="29" y="9"/>
                    <a:pt x="0" y="0"/>
                  </a:cubicBezTo>
                  <a:cubicBezTo>
                    <a:pt x="0" y="0"/>
                    <a:pt x="30" y="7"/>
                    <a:pt x="46" y="33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302126" y="3743325"/>
              <a:ext cx="396875" cy="384175"/>
            </a:xfrm>
            <a:custGeom>
              <a:rect b="b" l="l" r="r" t="t"/>
              <a:pathLst>
                <a:path extrusionOk="0" h="205" w="212">
                  <a:moveTo>
                    <a:pt x="29" y="169"/>
                  </a:moveTo>
                  <a:cubicBezTo>
                    <a:pt x="29" y="169"/>
                    <a:pt x="79" y="174"/>
                    <a:pt x="104" y="205"/>
                  </a:cubicBezTo>
                  <a:cubicBezTo>
                    <a:pt x="122" y="182"/>
                    <a:pt x="150" y="170"/>
                    <a:pt x="178" y="170"/>
                  </a:cubicBezTo>
                  <a:cubicBezTo>
                    <a:pt x="212" y="129"/>
                    <a:pt x="207" y="68"/>
                    <a:pt x="166" y="34"/>
                  </a:cubicBezTo>
                  <a:cubicBezTo>
                    <a:pt x="125" y="0"/>
                    <a:pt x="64" y="6"/>
                    <a:pt x="30" y="47"/>
                  </a:cubicBezTo>
                  <a:cubicBezTo>
                    <a:pt x="1" y="82"/>
                    <a:pt x="0" y="133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4316413" y="3765550"/>
              <a:ext cx="360363" cy="361950"/>
            </a:xfrm>
            <a:custGeom>
              <a:rect b="b" l="l" r="r" t="t"/>
              <a:pathLst>
                <a:path extrusionOk="0" h="193" w="192">
                  <a:moveTo>
                    <a:pt x="96" y="0"/>
                  </a:moveTo>
                  <a:cubicBezTo>
                    <a:pt x="68" y="0"/>
                    <a:pt x="41" y="12"/>
                    <a:pt x="22" y="35"/>
                  </a:cubicBezTo>
                  <a:cubicBezTo>
                    <a:pt x="7" y="52"/>
                    <a:pt x="0" y="74"/>
                    <a:pt x="0" y="96"/>
                  </a:cubicBezTo>
                  <a:cubicBezTo>
                    <a:pt x="0" y="118"/>
                    <a:pt x="7" y="139"/>
                    <a:pt x="21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7"/>
                    <a:pt x="71" y="162"/>
                    <a:pt x="96" y="193"/>
                  </a:cubicBezTo>
                  <a:cubicBezTo>
                    <a:pt x="114" y="170"/>
                    <a:pt x="141" y="158"/>
                    <a:pt x="170" y="158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85" y="140"/>
                    <a:pt x="192" y="118"/>
                    <a:pt x="192" y="96"/>
                  </a:cubicBezTo>
                  <a:cubicBezTo>
                    <a:pt x="192" y="68"/>
                    <a:pt x="181" y="41"/>
                    <a:pt x="158" y="22"/>
                  </a:cubicBezTo>
                  <a:cubicBezTo>
                    <a:pt x="140" y="7"/>
                    <a:pt x="118" y="0"/>
                    <a:pt x="96" y="0"/>
                  </a:cubicBezTo>
                </a:path>
              </a:pathLst>
            </a:custGeom>
            <a:solidFill>
              <a:srgbClr val="A8E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491038" y="3846513"/>
              <a:ext cx="11113" cy="469900"/>
            </a:xfrm>
            <a:custGeom>
              <a:rect b="b" l="l" r="r" t="t"/>
              <a:pathLst>
                <a:path extrusionOk="0" h="296" w="7">
                  <a:moveTo>
                    <a:pt x="7" y="293"/>
                  </a:moveTo>
                  <a:lnTo>
                    <a:pt x="1" y="0"/>
                  </a:lnTo>
                  <a:lnTo>
                    <a:pt x="0" y="296"/>
                  </a:lnTo>
                  <a:lnTo>
                    <a:pt x="7" y="29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4497388" y="4035425"/>
              <a:ext cx="88900" cy="73025"/>
            </a:xfrm>
            <a:custGeom>
              <a:rect b="b" l="l" r="r" t="t"/>
              <a:pathLst>
                <a:path extrusionOk="0" h="39" w="48">
                  <a:moveTo>
                    <a:pt x="1" y="39"/>
                  </a:moveTo>
                  <a:cubicBezTo>
                    <a:pt x="1" y="39"/>
                    <a:pt x="18" y="9"/>
                    <a:pt x="48" y="0"/>
                  </a:cubicBezTo>
                  <a:cubicBezTo>
                    <a:pt x="48" y="0"/>
                    <a:pt x="16" y="7"/>
                    <a:pt x="0" y="33"/>
                  </a:cubicBezTo>
                  <a:lnTo>
                    <a:pt x="1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497388" y="3875088"/>
              <a:ext cx="88900" cy="76200"/>
            </a:xfrm>
            <a:custGeom>
              <a:rect b="b" l="l" r="r" t="t"/>
              <a:pathLst>
                <a:path extrusionOk="0" h="41" w="48">
                  <a:moveTo>
                    <a:pt x="0" y="41"/>
                  </a:moveTo>
                  <a:cubicBezTo>
                    <a:pt x="0" y="41"/>
                    <a:pt x="18" y="10"/>
                    <a:pt x="48" y="0"/>
                  </a:cubicBezTo>
                  <a:cubicBezTo>
                    <a:pt x="48" y="0"/>
                    <a:pt x="16" y="9"/>
                    <a:pt x="0" y="35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4497388" y="3954463"/>
              <a:ext cx="88900" cy="77788"/>
            </a:xfrm>
            <a:custGeom>
              <a:rect b="b" l="l" r="r" t="t"/>
              <a:pathLst>
                <a:path extrusionOk="0" h="41" w="48">
                  <a:moveTo>
                    <a:pt x="0" y="41"/>
                  </a:moveTo>
                  <a:cubicBezTo>
                    <a:pt x="0" y="41"/>
                    <a:pt x="18" y="9"/>
                    <a:pt x="48" y="0"/>
                  </a:cubicBezTo>
                  <a:cubicBezTo>
                    <a:pt x="48" y="0"/>
                    <a:pt x="16" y="8"/>
                    <a:pt x="0" y="33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4408488" y="3916363"/>
              <a:ext cx="87313" cy="74613"/>
            </a:xfrm>
            <a:custGeom>
              <a:rect b="b" l="l" r="r" t="t"/>
              <a:pathLst>
                <a:path extrusionOk="0" h="40" w="46">
                  <a:moveTo>
                    <a:pt x="45" y="40"/>
                  </a:moveTo>
                  <a:cubicBezTo>
                    <a:pt x="45" y="40"/>
                    <a:pt x="29" y="9"/>
                    <a:pt x="0" y="0"/>
                  </a:cubicBezTo>
                  <a:cubicBezTo>
                    <a:pt x="0" y="0"/>
                    <a:pt x="31" y="8"/>
                    <a:pt x="46" y="34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4408488" y="3994150"/>
              <a:ext cx="87313" cy="73025"/>
            </a:xfrm>
            <a:custGeom>
              <a:rect b="b" l="l" r="r" t="t"/>
              <a:pathLst>
                <a:path extrusionOk="0" h="39" w="46">
                  <a:moveTo>
                    <a:pt x="45" y="39"/>
                  </a:moveTo>
                  <a:cubicBezTo>
                    <a:pt x="45" y="39"/>
                    <a:pt x="29" y="9"/>
                    <a:pt x="0" y="0"/>
                  </a:cubicBezTo>
                  <a:cubicBezTo>
                    <a:pt x="0" y="0"/>
                    <a:pt x="31" y="8"/>
                    <a:pt x="46" y="33"/>
                  </a:cubicBezTo>
                  <a:lnTo>
                    <a:pt x="45" y="39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4598988" y="3421062"/>
              <a:ext cx="514350" cy="496888"/>
            </a:xfrm>
            <a:custGeom>
              <a:rect b="b" l="l" r="r" t="t"/>
              <a:pathLst>
                <a:path extrusionOk="0" h="264" w="274">
                  <a:moveTo>
                    <a:pt x="38" y="218"/>
                  </a:moveTo>
                  <a:cubicBezTo>
                    <a:pt x="38" y="218"/>
                    <a:pt x="102" y="225"/>
                    <a:pt x="134" y="264"/>
                  </a:cubicBezTo>
                  <a:cubicBezTo>
                    <a:pt x="158" y="236"/>
                    <a:pt x="193" y="219"/>
                    <a:pt x="230" y="219"/>
                  </a:cubicBezTo>
                  <a:cubicBezTo>
                    <a:pt x="274" y="166"/>
                    <a:pt x="267" y="88"/>
                    <a:pt x="214" y="44"/>
                  </a:cubicBezTo>
                  <a:cubicBezTo>
                    <a:pt x="161" y="0"/>
                    <a:pt x="83" y="7"/>
                    <a:pt x="39" y="60"/>
                  </a:cubicBezTo>
                  <a:cubicBezTo>
                    <a:pt x="1" y="106"/>
                    <a:pt x="0" y="172"/>
                    <a:pt x="38" y="218"/>
                  </a:cubicBezTo>
                  <a:cubicBezTo>
                    <a:pt x="38" y="218"/>
                    <a:pt x="38" y="218"/>
                    <a:pt x="38" y="21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4616451" y="3449637"/>
              <a:ext cx="468313" cy="468313"/>
            </a:xfrm>
            <a:custGeom>
              <a:rect b="b" l="l" r="r" t="t"/>
              <a:pathLst>
                <a:path extrusionOk="0" h="249" w="249">
                  <a:moveTo>
                    <a:pt x="125" y="0"/>
                  </a:moveTo>
                  <a:cubicBezTo>
                    <a:pt x="89" y="0"/>
                    <a:pt x="53" y="15"/>
                    <a:pt x="29" y="45"/>
                  </a:cubicBezTo>
                  <a:cubicBezTo>
                    <a:pt x="10" y="68"/>
                    <a:pt x="0" y="96"/>
                    <a:pt x="0" y="125"/>
                  </a:cubicBezTo>
                  <a:cubicBezTo>
                    <a:pt x="0" y="153"/>
                    <a:pt x="9" y="180"/>
                    <a:pt x="28" y="203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8" y="203"/>
                    <a:pt x="28" y="203"/>
                    <a:pt x="28" y="203"/>
                  </a:cubicBezTo>
                  <a:cubicBezTo>
                    <a:pt x="28" y="203"/>
                    <a:pt x="92" y="210"/>
                    <a:pt x="124" y="249"/>
                  </a:cubicBezTo>
                  <a:cubicBezTo>
                    <a:pt x="148" y="221"/>
                    <a:pt x="183" y="204"/>
                    <a:pt x="220" y="204"/>
                  </a:cubicBezTo>
                  <a:cubicBezTo>
                    <a:pt x="220" y="204"/>
                    <a:pt x="220" y="204"/>
                    <a:pt x="220" y="204"/>
                  </a:cubicBezTo>
                  <a:cubicBezTo>
                    <a:pt x="240" y="181"/>
                    <a:pt x="249" y="153"/>
                    <a:pt x="249" y="125"/>
                  </a:cubicBezTo>
                  <a:cubicBezTo>
                    <a:pt x="249" y="89"/>
                    <a:pt x="234" y="53"/>
                    <a:pt x="204" y="29"/>
                  </a:cubicBezTo>
                  <a:cubicBezTo>
                    <a:pt x="181" y="10"/>
                    <a:pt x="153" y="0"/>
                    <a:pt x="12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845051" y="3554413"/>
              <a:ext cx="14288" cy="609600"/>
            </a:xfrm>
            <a:custGeom>
              <a:rect b="b" l="l" r="r" t="t"/>
              <a:pathLst>
                <a:path extrusionOk="0" h="384" w="9">
                  <a:moveTo>
                    <a:pt x="9" y="380"/>
                  </a:moveTo>
                  <a:lnTo>
                    <a:pt x="1" y="0"/>
                  </a:lnTo>
                  <a:lnTo>
                    <a:pt x="0" y="384"/>
                  </a:lnTo>
                  <a:lnTo>
                    <a:pt x="9" y="38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849813" y="3798888"/>
              <a:ext cx="115888" cy="96838"/>
            </a:xfrm>
            <a:custGeom>
              <a:rect b="b" l="l" r="r" t="t"/>
              <a:pathLst>
                <a:path extrusionOk="0" h="51" w="62">
                  <a:moveTo>
                    <a:pt x="2" y="51"/>
                  </a:moveTo>
                  <a:cubicBezTo>
                    <a:pt x="2" y="51"/>
                    <a:pt x="23" y="12"/>
                    <a:pt x="62" y="0"/>
                  </a:cubicBezTo>
                  <a:cubicBezTo>
                    <a:pt x="62" y="0"/>
                    <a:pt x="21" y="10"/>
                    <a:pt x="0" y="44"/>
                  </a:cubicBezTo>
                  <a:lnTo>
                    <a:pt x="2" y="5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849813" y="3592513"/>
              <a:ext cx="115888" cy="100013"/>
            </a:xfrm>
            <a:custGeom>
              <a:rect b="b" l="l" r="r" t="t"/>
              <a:pathLst>
                <a:path extrusionOk="0" h="53" w="62">
                  <a:moveTo>
                    <a:pt x="0" y="53"/>
                  </a:moveTo>
                  <a:cubicBezTo>
                    <a:pt x="0" y="53"/>
                    <a:pt x="23" y="12"/>
                    <a:pt x="62" y="0"/>
                  </a:cubicBezTo>
                  <a:cubicBezTo>
                    <a:pt x="62" y="0"/>
                    <a:pt x="21" y="11"/>
                    <a:pt x="0" y="45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849813" y="3695700"/>
              <a:ext cx="115888" cy="98425"/>
            </a:xfrm>
            <a:custGeom>
              <a:rect b="b" l="l" r="r" t="t"/>
              <a:pathLst>
                <a:path extrusionOk="0" h="52" w="62">
                  <a:moveTo>
                    <a:pt x="1" y="52"/>
                  </a:moveTo>
                  <a:cubicBezTo>
                    <a:pt x="1" y="52"/>
                    <a:pt x="23" y="12"/>
                    <a:pt x="62" y="0"/>
                  </a:cubicBezTo>
                  <a:cubicBezTo>
                    <a:pt x="62" y="0"/>
                    <a:pt x="21" y="10"/>
                    <a:pt x="0" y="43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737101" y="3644900"/>
              <a:ext cx="111125" cy="96838"/>
            </a:xfrm>
            <a:custGeom>
              <a:rect b="b" l="l" r="r" t="t"/>
              <a:pathLst>
                <a:path extrusionOk="0" h="51" w="59">
                  <a:moveTo>
                    <a:pt x="58" y="51"/>
                  </a:moveTo>
                  <a:cubicBezTo>
                    <a:pt x="58" y="51"/>
                    <a:pt x="37" y="12"/>
                    <a:pt x="0" y="0"/>
                  </a:cubicBezTo>
                  <a:cubicBezTo>
                    <a:pt x="0" y="0"/>
                    <a:pt x="40" y="10"/>
                    <a:pt x="59" y="43"/>
                  </a:cubicBezTo>
                  <a:lnTo>
                    <a:pt x="58" y="5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37101" y="3746500"/>
              <a:ext cx="111125" cy="95250"/>
            </a:xfrm>
            <a:custGeom>
              <a:rect b="b" l="l" r="r" t="t"/>
              <a:pathLst>
                <a:path extrusionOk="0" h="51" w="59">
                  <a:moveTo>
                    <a:pt x="58" y="51"/>
                  </a:moveTo>
                  <a:cubicBezTo>
                    <a:pt x="58" y="51"/>
                    <a:pt x="37" y="12"/>
                    <a:pt x="0" y="0"/>
                  </a:cubicBezTo>
                  <a:cubicBezTo>
                    <a:pt x="0" y="0"/>
                    <a:pt x="40" y="10"/>
                    <a:pt x="59" y="44"/>
                  </a:cubicBezTo>
                  <a:lnTo>
                    <a:pt x="58" y="5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625601" y="5202238"/>
              <a:ext cx="133350" cy="96838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8" y="34"/>
                    <a:pt x="58" y="23"/>
                    <a:pt x="46" y="18"/>
                  </a:cubicBezTo>
                  <a:cubicBezTo>
                    <a:pt x="31" y="10"/>
                    <a:pt x="16" y="5"/>
                    <a:pt x="0" y="0"/>
                  </a:cubicBezTo>
                  <a:cubicBezTo>
                    <a:pt x="8" y="11"/>
                    <a:pt x="17" y="21"/>
                    <a:pt x="28" y="30"/>
                  </a:cubicBezTo>
                  <a:cubicBezTo>
                    <a:pt x="42" y="38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1770063" y="5295900"/>
              <a:ext cx="133350" cy="96838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7" y="34"/>
                    <a:pt x="58" y="23"/>
                    <a:pt x="45" y="18"/>
                  </a:cubicBezTo>
                  <a:cubicBezTo>
                    <a:pt x="31" y="10"/>
                    <a:pt x="16" y="4"/>
                    <a:pt x="0" y="0"/>
                  </a:cubicBezTo>
                  <a:cubicBezTo>
                    <a:pt x="8" y="11"/>
                    <a:pt x="17" y="21"/>
                    <a:pt x="28" y="30"/>
                  </a:cubicBezTo>
                  <a:cubicBezTo>
                    <a:pt x="41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1660526" y="5165725"/>
              <a:ext cx="133350" cy="98425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8" y="34"/>
                    <a:pt x="58" y="23"/>
                    <a:pt x="46" y="18"/>
                  </a:cubicBezTo>
                  <a:cubicBezTo>
                    <a:pt x="31" y="11"/>
                    <a:pt x="16" y="5"/>
                    <a:pt x="0" y="0"/>
                  </a:cubicBezTo>
                  <a:cubicBezTo>
                    <a:pt x="8" y="11"/>
                    <a:pt x="17" y="22"/>
                    <a:pt x="28" y="30"/>
                  </a:cubicBezTo>
                  <a:cubicBezTo>
                    <a:pt x="42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1797051" y="5254625"/>
              <a:ext cx="133350" cy="96838"/>
            </a:xfrm>
            <a:custGeom>
              <a:rect b="b" l="l" r="r" t="t"/>
              <a:pathLst>
                <a:path extrusionOk="0" h="52" w="71">
                  <a:moveTo>
                    <a:pt x="71" y="47"/>
                  </a:moveTo>
                  <a:cubicBezTo>
                    <a:pt x="68" y="34"/>
                    <a:pt x="58" y="23"/>
                    <a:pt x="46" y="17"/>
                  </a:cubicBezTo>
                  <a:cubicBezTo>
                    <a:pt x="31" y="10"/>
                    <a:pt x="16" y="4"/>
                    <a:pt x="0" y="0"/>
                  </a:cubicBezTo>
                  <a:cubicBezTo>
                    <a:pt x="8" y="11"/>
                    <a:pt x="17" y="21"/>
                    <a:pt x="28" y="30"/>
                  </a:cubicBezTo>
                  <a:cubicBezTo>
                    <a:pt x="42" y="38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1714501" y="5121275"/>
              <a:ext cx="103188" cy="104775"/>
            </a:xfrm>
            <a:custGeom>
              <a:rect b="b" l="l" r="r" t="t"/>
              <a:pathLst>
                <a:path extrusionOk="0" h="56" w="55">
                  <a:moveTo>
                    <a:pt x="55" y="51"/>
                  </a:moveTo>
                  <a:cubicBezTo>
                    <a:pt x="53" y="38"/>
                    <a:pt x="46" y="27"/>
                    <a:pt x="35" y="19"/>
                  </a:cubicBezTo>
                  <a:cubicBezTo>
                    <a:pt x="24" y="11"/>
                    <a:pt x="12" y="5"/>
                    <a:pt x="0" y="0"/>
                  </a:cubicBezTo>
                  <a:cubicBezTo>
                    <a:pt x="5" y="11"/>
                    <a:pt x="13" y="22"/>
                    <a:pt x="21" y="32"/>
                  </a:cubicBezTo>
                  <a:cubicBezTo>
                    <a:pt x="32" y="41"/>
                    <a:pt x="43" y="50"/>
                    <a:pt x="55" y="5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1825626" y="5224463"/>
              <a:ext cx="117475" cy="88900"/>
            </a:xfrm>
            <a:custGeom>
              <a:rect b="b" l="l" r="r" t="t"/>
              <a:pathLst>
                <a:path extrusionOk="0" h="47" w="63">
                  <a:moveTo>
                    <a:pt x="62" y="43"/>
                  </a:moveTo>
                  <a:cubicBezTo>
                    <a:pt x="58" y="30"/>
                    <a:pt x="49" y="20"/>
                    <a:pt x="38" y="14"/>
                  </a:cubicBezTo>
                  <a:cubicBezTo>
                    <a:pt x="25" y="8"/>
                    <a:pt x="13" y="3"/>
                    <a:pt x="0" y="0"/>
                  </a:cubicBezTo>
                  <a:cubicBezTo>
                    <a:pt x="7" y="11"/>
                    <a:pt x="16" y="21"/>
                    <a:pt x="26" y="29"/>
                  </a:cubicBezTo>
                  <a:cubicBezTo>
                    <a:pt x="38" y="36"/>
                    <a:pt x="50" y="43"/>
                    <a:pt x="63" y="4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1744663" y="5073650"/>
              <a:ext cx="104775" cy="107950"/>
            </a:xfrm>
            <a:custGeom>
              <a:rect b="b" l="l" r="r" t="t"/>
              <a:pathLst>
                <a:path extrusionOk="0" h="57" w="56">
                  <a:moveTo>
                    <a:pt x="56" y="52"/>
                  </a:moveTo>
                  <a:cubicBezTo>
                    <a:pt x="54" y="39"/>
                    <a:pt x="47" y="27"/>
                    <a:pt x="36" y="19"/>
                  </a:cubicBezTo>
                  <a:cubicBezTo>
                    <a:pt x="25" y="12"/>
                    <a:pt x="13" y="5"/>
                    <a:pt x="0" y="0"/>
                  </a:cubicBezTo>
                  <a:cubicBezTo>
                    <a:pt x="6" y="12"/>
                    <a:pt x="13" y="23"/>
                    <a:pt x="22" y="33"/>
                  </a:cubicBezTo>
                  <a:cubicBezTo>
                    <a:pt x="32" y="42"/>
                    <a:pt x="44" y="50"/>
                    <a:pt x="56" y="5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1855788" y="5175250"/>
              <a:ext cx="133350" cy="68263"/>
            </a:xfrm>
            <a:custGeom>
              <a:rect b="b" l="l" r="r" t="t"/>
              <a:pathLst>
                <a:path extrusionOk="0" h="36" w="71">
                  <a:moveTo>
                    <a:pt x="70" y="32"/>
                  </a:moveTo>
                  <a:cubicBezTo>
                    <a:pt x="63" y="20"/>
                    <a:pt x="53" y="11"/>
                    <a:pt x="40" y="7"/>
                  </a:cubicBezTo>
                  <a:cubicBezTo>
                    <a:pt x="27" y="4"/>
                    <a:pt x="14" y="1"/>
                    <a:pt x="0" y="0"/>
                  </a:cubicBezTo>
                  <a:cubicBezTo>
                    <a:pt x="9" y="10"/>
                    <a:pt x="20" y="18"/>
                    <a:pt x="31" y="24"/>
                  </a:cubicBezTo>
                  <a:cubicBezTo>
                    <a:pt x="44" y="30"/>
                    <a:pt x="57" y="34"/>
                    <a:pt x="71" y="3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798638" y="5048250"/>
              <a:ext cx="77788" cy="87313"/>
            </a:xfrm>
            <a:custGeom>
              <a:rect b="b" l="l" r="r" t="t"/>
              <a:pathLst>
                <a:path extrusionOk="0" h="47" w="41">
                  <a:moveTo>
                    <a:pt x="41" y="43"/>
                  </a:moveTo>
                  <a:cubicBezTo>
                    <a:pt x="40" y="33"/>
                    <a:pt x="35" y="23"/>
                    <a:pt x="27" y="16"/>
                  </a:cubicBezTo>
                  <a:cubicBezTo>
                    <a:pt x="18" y="9"/>
                    <a:pt x="9" y="4"/>
                    <a:pt x="0" y="0"/>
                  </a:cubicBezTo>
                  <a:cubicBezTo>
                    <a:pt x="4" y="9"/>
                    <a:pt x="10" y="19"/>
                    <a:pt x="16" y="27"/>
                  </a:cubicBezTo>
                  <a:cubicBezTo>
                    <a:pt x="24" y="35"/>
                    <a:pt x="32" y="42"/>
                    <a:pt x="41" y="4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879601" y="5133975"/>
              <a:ext cx="104775" cy="57150"/>
            </a:xfrm>
            <a:custGeom>
              <a:rect b="b" l="l" r="r" t="t"/>
              <a:pathLst>
                <a:path extrusionOk="0" h="30" w="56">
                  <a:moveTo>
                    <a:pt x="55" y="26"/>
                  </a:moveTo>
                  <a:cubicBezTo>
                    <a:pt x="50" y="17"/>
                    <a:pt x="41" y="9"/>
                    <a:pt x="31" y="6"/>
                  </a:cubicBezTo>
                  <a:cubicBezTo>
                    <a:pt x="21" y="3"/>
                    <a:pt x="11" y="1"/>
                    <a:pt x="0" y="0"/>
                  </a:cubicBezTo>
                  <a:cubicBezTo>
                    <a:pt x="8" y="8"/>
                    <a:pt x="16" y="15"/>
                    <a:pt x="26" y="20"/>
                  </a:cubicBezTo>
                  <a:cubicBezTo>
                    <a:pt x="35" y="24"/>
                    <a:pt x="46" y="28"/>
                    <a:pt x="56" y="3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825626" y="4999038"/>
              <a:ext cx="76200" cy="90488"/>
            </a:xfrm>
            <a:custGeom>
              <a:rect b="b" l="l" r="r" t="t"/>
              <a:pathLst>
                <a:path extrusionOk="0" h="48" w="41">
                  <a:moveTo>
                    <a:pt x="41" y="44"/>
                  </a:moveTo>
                  <a:cubicBezTo>
                    <a:pt x="39" y="33"/>
                    <a:pt x="34" y="24"/>
                    <a:pt x="26" y="16"/>
                  </a:cubicBezTo>
                  <a:cubicBezTo>
                    <a:pt x="18" y="10"/>
                    <a:pt x="9" y="5"/>
                    <a:pt x="0" y="0"/>
                  </a:cubicBezTo>
                  <a:cubicBezTo>
                    <a:pt x="4" y="10"/>
                    <a:pt x="9" y="19"/>
                    <a:pt x="16" y="28"/>
                  </a:cubicBezTo>
                  <a:cubicBezTo>
                    <a:pt x="23" y="35"/>
                    <a:pt x="32" y="42"/>
                    <a:pt x="41" y="4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909763" y="5089525"/>
              <a:ext cx="106363" cy="52388"/>
            </a:xfrm>
            <a:custGeom>
              <a:rect b="b" l="l" r="r" t="t"/>
              <a:pathLst>
                <a:path extrusionOk="0" h="28" w="57">
                  <a:moveTo>
                    <a:pt x="55" y="24"/>
                  </a:moveTo>
                  <a:cubicBezTo>
                    <a:pt x="50" y="15"/>
                    <a:pt x="41" y="8"/>
                    <a:pt x="31" y="4"/>
                  </a:cubicBezTo>
                  <a:cubicBezTo>
                    <a:pt x="21" y="2"/>
                    <a:pt x="10" y="0"/>
                    <a:pt x="0" y="0"/>
                  </a:cubicBezTo>
                  <a:cubicBezTo>
                    <a:pt x="7" y="7"/>
                    <a:pt x="16" y="14"/>
                    <a:pt x="26" y="19"/>
                  </a:cubicBezTo>
                  <a:cubicBezTo>
                    <a:pt x="36" y="23"/>
                    <a:pt x="46" y="26"/>
                    <a:pt x="57" y="2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1878013" y="4959350"/>
              <a:ext cx="61913" cy="84138"/>
            </a:xfrm>
            <a:custGeom>
              <a:rect b="b" l="l" r="r" t="t"/>
              <a:pathLst>
                <a:path extrusionOk="0" h="45" w="33">
                  <a:moveTo>
                    <a:pt x="33" y="41"/>
                  </a:moveTo>
                  <a:cubicBezTo>
                    <a:pt x="31" y="30"/>
                    <a:pt x="26" y="20"/>
                    <a:pt x="18" y="13"/>
                  </a:cubicBezTo>
                  <a:cubicBezTo>
                    <a:pt x="5" y="3"/>
                    <a:pt x="1" y="0"/>
                    <a:pt x="1" y="0"/>
                  </a:cubicBezTo>
                  <a:cubicBezTo>
                    <a:pt x="0" y="9"/>
                    <a:pt x="2" y="17"/>
                    <a:pt x="8" y="24"/>
                  </a:cubicBezTo>
                  <a:cubicBezTo>
                    <a:pt x="15" y="32"/>
                    <a:pt x="24" y="39"/>
                    <a:pt x="33" y="4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1943101" y="5041900"/>
              <a:ext cx="87313" cy="55563"/>
            </a:xfrm>
            <a:custGeom>
              <a:rect b="b" l="l" r="r" t="t"/>
              <a:pathLst>
                <a:path extrusionOk="0" h="29" w="46">
                  <a:moveTo>
                    <a:pt x="44" y="25"/>
                  </a:moveTo>
                  <a:cubicBezTo>
                    <a:pt x="39" y="16"/>
                    <a:pt x="30" y="9"/>
                    <a:pt x="2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9"/>
                    <a:pt x="7" y="16"/>
                    <a:pt x="15" y="20"/>
                  </a:cubicBezTo>
                  <a:cubicBezTo>
                    <a:pt x="25" y="24"/>
                    <a:pt x="35" y="27"/>
                    <a:pt x="46" y="2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1931988" y="4906963"/>
              <a:ext cx="44450" cy="100013"/>
            </a:xfrm>
            <a:custGeom>
              <a:rect b="b" l="l" r="r" t="t"/>
              <a:pathLst>
                <a:path extrusionOk="0" h="53" w="24">
                  <a:moveTo>
                    <a:pt x="22" y="49"/>
                  </a:moveTo>
                  <a:cubicBezTo>
                    <a:pt x="24" y="38"/>
                    <a:pt x="22" y="27"/>
                    <a:pt x="16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8"/>
                    <a:pt x="0" y="17"/>
                    <a:pt x="3" y="25"/>
                  </a:cubicBezTo>
                  <a:cubicBezTo>
                    <a:pt x="7" y="35"/>
                    <a:pt x="13" y="44"/>
                    <a:pt x="20" y="5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1973263" y="5002213"/>
              <a:ext cx="90488" cy="47625"/>
            </a:xfrm>
            <a:custGeom>
              <a:rect b="b" l="l" r="r" t="t"/>
              <a:pathLst>
                <a:path extrusionOk="0" h="25" w="48">
                  <a:moveTo>
                    <a:pt x="46" y="21"/>
                  </a:moveTo>
                  <a:cubicBezTo>
                    <a:pt x="40" y="13"/>
                    <a:pt x="31" y="6"/>
                    <a:pt x="20" y="4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2" y="8"/>
                    <a:pt x="9" y="15"/>
                    <a:pt x="16" y="19"/>
                  </a:cubicBezTo>
                  <a:cubicBezTo>
                    <a:pt x="27" y="22"/>
                    <a:pt x="37" y="24"/>
                    <a:pt x="48" y="2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1989138" y="4875213"/>
              <a:ext cx="34925" cy="101600"/>
            </a:xfrm>
            <a:custGeom>
              <a:rect b="b" l="l" r="r" t="t"/>
              <a:pathLst>
                <a:path extrusionOk="0" h="54" w="19">
                  <a:moveTo>
                    <a:pt x="15" y="51"/>
                  </a:moveTo>
                  <a:cubicBezTo>
                    <a:pt x="19" y="41"/>
                    <a:pt x="19" y="30"/>
                    <a:pt x="16" y="19"/>
                  </a:cubicBezTo>
                  <a:cubicBezTo>
                    <a:pt x="10" y="4"/>
                    <a:pt x="8" y="0"/>
                    <a:pt x="8" y="0"/>
                  </a:cubicBezTo>
                  <a:cubicBezTo>
                    <a:pt x="3" y="6"/>
                    <a:pt x="0" y="15"/>
                    <a:pt x="1" y="24"/>
                  </a:cubicBezTo>
                  <a:cubicBezTo>
                    <a:pt x="4" y="34"/>
                    <a:pt x="8" y="44"/>
                    <a:pt x="13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009776" y="4968875"/>
              <a:ext cx="93663" cy="42863"/>
            </a:xfrm>
            <a:custGeom>
              <a:rect b="b" l="l" r="r" t="t"/>
              <a:pathLst>
                <a:path extrusionOk="0" h="23" w="50">
                  <a:moveTo>
                    <a:pt x="47" y="19"/>
                  </a:moveTo>
                  <a:cubicBezTo>
                    <a:pt x="41" y="11"/>
                    <a:pt x="31" y="5"/>
                    <a:pt x="2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9" y="15"/>
                    <a:pt x="17" y="18"/>
                  </a:cubicBezTo>
                  <a:cubicBezTo>
                    <a:pt x="28" y="21"/>
                    <a:pt x="39" y="22"/>
                    <a:pt x="50" y="2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2038351" y="4903788"/>
              <a:ext cx="92075" cy="52388"/>
            </a:xfrm>
            <a:custGeom>
              <a:rect b="b" l="l" r="r" t="t"/>
              <a:pathLst>
                <a:path extrusionOk="0" h="28" w="49">
                  <a:moveTo>
                    <a:pt x="4" y="28"/>
                  </a:moveTo>
                  <a:cubicBezTo>
                    <a:pt x="15" y="28"/>
                    <a:pt x="25" y="24"/>
                    <a:pt x="34" y="17"/>
                  </a:cubicBezTo>
                  <a:cubicBezTo>
                    <a:pt x="45" y="5"/>
                    <a:pt x="49" y="2"/>
                    <a:pt x="49" y="2"/>
                  </a:cubicBezTo>
                  <a:cubicBezTo>
                    <a:pt x="40" y="0"/>
                    <a:pt x="31" y="1"/>
                    <a:pt x="24" y="5"/>
                  </a:cubicBezTo>
                  <a:cubicBezTo>
                    <a:pt x="15" y="12"/>
                    <a:pt x="7" y="19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1746251" y="4949825"/>
              <a:ext cx="301625" cy="363538"/>
            </a:xfrm>
            <a:custGeom>
              <a:rect b="b" l="l" r="r" t="t"/>
              <a:pathLst>
                <a:path extrusionOk="0" h="193" w="161">
                  <a:moveTo>
                    <a:pt x="3" y="193"/>
                  </a:moveTo>
                  <a:cubicBezTo>
                    <a:pt x="2" y="193"/>
                    <a:pt x="2" y="193"/>
                    <a:pt x="1" y="192"/>
                  </a:cubicBezTo>
                  <a:cubicBezTo>
                    <a:pt x="0" y="191"/>
                    <a:pt x="0" y="190"/>
                    <a:pt x="1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6" y="167"/>
                    <a:pt x="46" y="140"/>
                    <a:pt x="61" y="111"/>
                  </a:cubicBezTo>
                  <a:cubicBezTo>
                    <a:pt x="86" y="60"/>
                    <a:pt x="125" y="16"/>
                    <a:pt x="157" y="1"/>
                  </a:cubicBezTo>
                  <a:cubicBezTo>
                    <a:pt x="158" y="0"/>
                    <a:pt x="160" y="1"/>
                    <a:pt x="160" y="2"/>
                  </a:cubicBezTo>
                  <a:cubicBezTo>
                    <a:pt x="161" y="3"/>
                    <a:pt x="161" y="4"/>
                    <a:pt x="160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28" y="20"/>
                    <a:pt x="90" y="63"/>
                    <a:pt x="65" y="113"/>
                  </a:cubicBezTo>
                  <a:cubicBezTo>
                    <a:pt x="50" y="143"/>
                    <a:pt x="29" y="170"/>
                    <a:pt x="4" y="193"/>
                  </a:cubicBezTo>
                  <a:cubicBezTo>
                    <a:pt x="4" y="193"/>
                    <a:pt x="3" y="193"/>
                    <a:pt x="3" y="193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4808538" y="5133975"/>
              <a:ext cx="133350" cy="98425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7" y="35"/>
                    <a:pt x="58" y="24"/>
                    <a:pt x="45" y="18"/>
                  </a:cubicBezTo>
                  <a:cubicBezTo>
                    <a:pt x="31" y="11"/>
                    <a:pt x="15" y="5"/>
                    <a:pt x="0" y="0"/>
                  </a:cubicBezTo>
                  <a:cubicBezTo>
                    <a:pt x="7" y="12"/>
                    <a:pt x="17" y="22"/>
                    <a:pt x="27" y="30"/>
                  </a:cubicBezTo>
                  <a:cubicBezTo>
                    <a:pt x="41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4951413" y="5227638"/>
              <a:ext cx="133350" cy="98425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8" y="34"/>
                    <a:pt x="58" y="23"/>
                    <a:pt x="46" y="18"/>
                  </a:cubicBezTo>
                  <a:cubicBezTo>
                    <a:pt x="31" y="11"/>
                    <a:pt x="16" y="5"/>
                    <a:pt x="0" y="0"/>
                  </a:cubicBezTo>
                  <a:cubicBezTo>
                    <a:pt x="8" y="11"/>
                    <a:pt x="17" y="22"/>
                    <a:pt x="28" y="30"/>
                  </a:cubicBezTo>
                  <a:cubicBezTo>
                    <a:pt x="42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840288" y="5099050"/>
              <a:ext cx="133350" cy="96838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8" y="35"/>
                    <a:pt x="58" y="24"/>
                    <a:pt x="46" y="18"/>
                  </a:cubicBezTo>
                  <a:cubicBezTo>
                    <a:pt x="31" y="11"/>
                    <a:pt x="16" y="5"/>
                    <a:pt x="0" y="0"/>
                  </a:cubicBezTo>
                  <a:cubicBezTo>
                    <a:pt x="8" y="12"/>
                    <a:pt x="17" y="22"/>
                    <a:pt x="28" y="30"/>
                  </a:cubicBezTo>
                  <a:cubicBezTo>
                    <a:pt x="42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4979988" y="5186363"/>
              <a:ext cx="133350" cy="98425"/>
            </a:xfrm>
            <a:custGeom>
              <a:rect b="b" l="l" r="r" t="t"/>
              <a:pathLst>
                <a:path extrusionOk="0" h="52" w="71">
                  <a:moveTo>
                    <a:pt x="71" y="48"/>
                  </a:moveTo>
                  <a:cubicBezTo>
                    <a:pt x="67" y="34"/>
                    <a:pt x="58" y="23"/>
                    <a:pt x="45" y="18"/>
                  </a:cubicBezTo>
                  <a:cubicBezTo>
                    <a:pt x="30" y="10"/>
                    <a:pt x="15" y="5"/>
                    <a:pt x="0" y="0"/>
                  </a:cubicBezTo>
                  <a:cubicBezTo>
                    <a:pt x="7" y="11"/>
                    <a:pt x="17" y="21"/>
                    <a:pt x="27" y="30"/>
                  </a:cubicBezTo>
                  <a:cubicBezTo>
                    <a:pt x="41" y="39"/>
                    <a:pt x="56" y="46"/>
                    <a:pt x="7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4894263" y="5053013"/>
              <a:ext cx="106363" cy="107950"/>
            </a:xfrm>
            <a:custGeom>
              <a:rect b="b" l="l" r="r" t="t"/>
              <a:pathLst>
                <a:path extrusionOk="0" h="57" w="56">
                  <a:moveTo>
                    <a:pt x="56" y="52"/>
                  </a:moveTo>
                  <a:cubicBezTo>
                    <a:pt x="54" y="39"/>
                    <a:pt x="46" y="27"/>
                    <a:pt x="36" y="19"/>
                  </a:cubicBezTo>
                  <a:cubicBezTo>
                    <a:pt x="24" y="12"/>
                    <a:pt x="12" y="5"/>
                    <a:pt x="0" y="0"/>
                  </a:cubicBezTo>
                  <a:cubicBezTo>
                    <a:pt x="6" y="12"/>
                    <a:pt x="13" y="23"/>
                    <a:pt x="22" y="33"/>
                  </a:cubicBezTo>
                  <a:cubicBezTo>
                    <a:pt x="32" y="42"/>
                    <a:pt x="44" y="50"/>
                    <a:pt x="56" y="5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005388" y="5156200"/>
              <a:ext cx="120650" cy="90488"/>
            </a:xfrm>
            <a:custGeom>
              <a:rect b="b" l="l" r="r" t="t"/>
              <a:pathLst>
                <a:path extrusionOk="0" h="48" w="64">
                  <a:moveTo>
                    <a:pt x="63" y="43"/>
                  </a:moveTo>
                  <a:cubicBezTo>
                    <a:pt x="59" y="30"/>
                    <a:pt x="50" y="20"/>
                    <a:pt x="38" y="14"/>
                  </a:cubicBezTo>
                  <a:cubicBezTo>
                    <a:pt x="26" y="8"/>
                    <a:pt x="13" y="3"/>
                    <a:pt x="0" y="0"/>
                  </a:cubicBezTo>
                  <a:cubicBezTo>
                    <a:pt x="7" y="11"/>
                    <a:pt x="16" y="21"/>
                    <a:pt x="26" y="29"/>
                  </a:cubicBezTo>
                  <a:cubicBezTo>
                    <a:pt x="38" y="37"/>
                    <a:pt x="51" y="43"/>
                    <a:pt x="64" y="4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4927601" y="5006975"/>
              <a:ext cx="103188" cy="106363"/>
            </a:xfrm>
            <a:custGeom>
              <a:rect b="b" l="l" r="r" t="t"/>
              <a:pathLst>
                <a:path extrusionOk="0" h="57" w="55">
                  <a:moveTo>
                    <a:pt x="55" y="52"/>
                  </a:moveTo>
                  <a:cubicBezTo>
                    <a:pt x="53" y="39"/>
                    <a:pt x="46" y="28"/>
                    <a:pt x="35" y="20"/>
                  </a:cubicBezTo>
                  <a:cubicBezTo>
                    <a:pt x="24" y="12"/>
                    <a:pt x="12" y="6"/>
                    <a:pt x="0" y="0"/>
                  </a:cubicBezTo>
                  <a:cubicBezTo>
                    <a:pt x="5" y="12"/>
                    <a:pt x="13" y="23"/>
                    <a:pt x="21" y="33"/>
                  </a:cubicBezTo>
                  <a:cubicBezTo>
                    <a:pt x="32" y="42"/>
                    <a:pt x="43" y="50"/>
                    <a:pt x="55" y="5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035551" y="5110163"/>
              <a:ext cx="133350" cy="65088"/>
            </a:xfrm>
            <a:custGeom>
              <a:rect b="b" l="l" r="r" t="t"/>
              <a:pathLst>
                <a:path extrusionOk="0" h="35" w="71">
                  <a:moveTo>
                    <a:pt x="70" y="31"/>
                  </a:moveTo>
                  <a:cubicBezTo>
                    <a:pt x="64" y="19"/>
                    <a:pt x="53" y="11"/>
                    <a:pt x="40" y="6"/>
                  </a:cubicBezTo>
                  <a:cubicBezTo>
                    <a:pt x="27" y="3"/>
                    <a:pt x="14" y="1"/>
                    <a:pt x="0" y="0"/>
                  </a:cubicBezTo>
                  <a:cubicBezTo>
                    <a:pt x="9" y="9"/>
                    <a:pt x="20" y="17"/>
                    <a:pt x="31" y="24"/>
                  </a:cubicBezTo>
                  <a:cubicBezTo>
                    <a:pt x="44" y="29"/>
                    <a:pt x="58" y="33"/>
                    <a:pt x="71" y="3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4979988" y="4979988"/>
              <a:ext cx="77788" cy="90488"/>
            </a:xfrm>
            <a:custGeom>
              <a:rect b="b" l="l" r="r" t="t"/>
              <a:pathLst>
                <a:path extrusionOk="0" h="48" w="42">
                  <a:moveTo>
                    <a:pt x="42" y="44"/>
                  </a:moveTo>
                  <a:cubicBezTo>
                    <a:pt x="40" y="33"/>
                    <a:pt x="35" y="23"/>
                    <a:pt x="27" y="16"/>
                  </a:cubicBezTo>
                  <a:cubicBezTo>
                    <a:pt x="19" y="10"/>
                    <a:pt x="10" y="4"/>
                    <a:pt x="0" y="0"/>
                  </a:cubicBezTo>
                  <a:cubicBezTo>
                    <a:pt x="4" y="10"/>
                    <a:pt x="10" y="19"/>
                    <a:pt x="17" y="27"/>
                  </a:cubicBezTo>
                  <a:cubicBezTo>
                    <a:pt x="24" y="35"/>
                    <a:pt x="33" y="42"/>
                    <a:pt x="42" y="4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062538" y="5068888"/>
              <a:ext cx="104775" cy="53975"/>
            </a:xfrm>
            <a:custGeom>
              <a:rect b="b" l="l" r="r" t="t"/>
              <a:pathLst>
                <a:path extrusionOk="0" h="29" w="56">
                  <a:moveTo>
                    <a:pt x="54" y="25"/>
                  </a:moveTo>
                  <a:cubicBezTo>
                    <a:pt x="49" y="16"/>
                    <a:pt x="40" y="9"/>
                    <a:pt x="30" y="5"/>
                  </a:cubicBezTo>
                  <a:cubicBezTo>
                    <a:pt x="20" y="2"/>
                    <a:pt x="10" y="0"/>
                    <a:pt x="0" y="0"/>
                  </a:cubicBezTo>
                  <a:cubicBezTo>
                    <a:pt x="7" y="7"/>
                    <a:pt x="16" y="14"/>
                    <a:pt x="25" y="19"/>
                  </a:cubicBezTo>
                  <a:cubicBezTo>
                    <a:pt x="35" y="23"/>
                    <a:pt x="45" y="27"/>
                    <a:pt x="56" y="2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005388" y="4932363"/>
              <a:ext cx="77788" cy="88900"/>
            </a:xfrm>
            <a:custGeom>
              <a:rect b="b" l="l" r="r" t="t"/>
              <a:pathLst>
                <a:path extrusionOk="0" h="48" w="41">
                  <a:moveTo>
                    <a:pt x="41" y="44"/>
                  </a:moveTo>
                  <a:cubicBezTo>
                    <a:pt x="40" y="34"/>
                    <a:pt x="34" y="24"/>
                    <a:pt x="26" y="17"/>
                  </a:cubicBezTo>
                  <a:cubicBezTo>
                    <a:pt x="18" y="10"/>
                    <a:pt x="9" y="5"/>
                    <a:pt x="0" y="0"/>
                  </a:cubicBezTo>
                  <a:cubicBezTo>
                    <a:pt x="4" y="10"/>
                    <a:pt x="9" y="20"/>
                    <a:pt x="16" y="28"/>
                  </a:cubicBezTo>
                  <a:cubicBezTo>
                    <a:pt x="23" y="36"/>
                    <a:pt x="32" y="42"/>
                    <a:pt x="41" y="4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089526" y="5021263"/>
              <a:ext cx="107950" cy="52388"/>
            </a:xfrm>
            <a:custGeom>
              <a:rect b="b" l="l" r="r" t="t"/>
              <a:pathLst>
                <a:path extrusionOk="0" h="28" w="57">
                  <a:moveTo>
                    <a:pt x="55" y="24"/>
                  </a:moveTo>
                  <a:cubicBezTo>
                    <a:pt x="50" y="15"/>
                    <a:pt x="41" y="8"/>
                    <a:pt x="31" y="5"/>
                  </a:cubicBezTo>
                  <a:cubicBezTo>
                    <a:pt x="21" y="2"/>
                    <a:pt x="11" y="0"/>
                    <a:pt x="0" y="0"/>
                  </a:cubicBezTo>
                  <a:cubicBezTo>
                    <a:pt x="8" y="7"/>
                    <a:pt x="16" y="14"/>
                    <a:pt x="26" y="19"/>
                  </a:cubicBezTo>
                  <a:cubicBezTo>
                    <a:pt x="36" y="23"/>
                    <a:pt x="46" y="26"/>
                    <a:pt x="57" y="2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057776" y="4892675"/>
              <a:ext cx="61913" cy="84138"/>
            </a:xfrm>
            <a:custGeom>
              <a:rect b="b" l="l" r="r" t="t"/>
              <a:pathLst>
                <a:path extrusionOk="0" h="45" w="33">
                  <a:moveTo>
                    <a:pt x="33" y="41"/>
                  </a:moveTo>
                  <a:cubicBezTo>
                    <a:pt x="32" y="30"/>
                    <a:pt x="26" y="20"/>
                    <a:pt x="18" y="13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0" y="9"/>
                    <a:pt x="2" y="18"/>
                    <a:pt x="8" y="24"/>
                  </a:cubicBezTo>
                  <a:cubicBezTo>
                    <a:pt x="15" y="32"/>
                    <a:pt x="24" y="39"/>
                    <a:pt x="33" y="4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124451" y="4976813"/>
              <a:ext cx="85725" cy="52388"/>
            </a:xfrm>
            <a:custGeom>
              <a:rect b="b" l="l" r="r" t="t"/>
              <a:pathLst>
                <a:path extrusionOk="0" h="28" w="46">
                  <a:moveTo>
                    <a:pt x="45" y="25"/>
                  </a:moveTo>
                  <a:cubicBezTo>
                    <a:pt x="39" y="16"/>
                    <a:pt x="30" y="9"/>
                    <a:pt x="2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7" y="15"/>
                    <a:pt x="15" y="19"/>
                  </a:cubicBezTo>
                  <a:cubicBezTo>
                    <a:pt x="25" y="24"/>
                    <a:pt x="35" y="27"/>
                    <a:pt x="46" y="2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113338" y="4841875"/>
              <a:ext cx="44450" cy="96838"/>
            </a:xfrm>
            <a:custGeom>
              <a:rect b="b" l="l" r="r" t="t"/>
              <a:pathLst>
                <a:path extrusionOk="0" h="52" w="24">
                  <a:moveTo>
                    <a:pt x="22" y="48"/>
                  </a:moveTo>
                  <a:cubicBezTo>
                    <a:pt x="24" y="37"/>
                    <a:pt x="22" y="27"/>
                    <a:pt x="17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7"/>
                    <a:pt x="0" y="16"/>
                    <a:pt x="3" y="25"/>
                  </a:cubicBezTo>
                  <a:cubicBezTo>
                    <a:pt x="8" y="34"/>
                    <a:pt x="14" y="43"/>
                    <a:pt x="21" y="5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154613" y="4935538"/>
              <a:ext cx="92075" cy="46038"/>
            </a:xfrm>
            <a:custGeom>
              <a:rect b="b" l="l" r="r" t="t"/>
              <a:pathLst>
                <a:path extrusionOk="0" h="25" w="49">
                  <a:moveTo>
                    <a:pt x="47" y="22"/>
                  </a:moveTo>
                  <a:cubicBezTo>
                    <a:pt x="40" y="13"/>
                    <a:pt x="31" y="7"/>
                    <a:pt x="21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9" y="15"/>
                    <a:pt x="17" y="19"/>
                  </a:cubicBezTo>
                  <a:cubicBezTo>
                    <a:pt x="27" y="22"/>
                    <a:pt x="38" y="24"/>
                    <a:pt x="49" y="2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5170488" y="4806950"/>
              <a:ext cx="36513" cy="101600"/>
            </a:xfrm>
            <a:custGeom>
              <a:rect b="b" l="l" r="r" t="t"/>
              <a:pathLst>
                <a:path extrusionOk="0" h="54" w="19">
                  <a:moveTo>
                    <a:pt x="14" y="51"/>
                  </a:moveTo>
                  <a:cubicBezTo>
                    <a:pt x="18" y="41"/>
                    <a:pt x="19" y="30"/>
                    <a:pt x="15" y="20"/>
                  </a:cubicBezTo>
                  <a:cubicBezTo>
                    <a:pt x="9" y="4"/>
                    <a:pt x="8" y="0"/>
                    <a:pt x="8" y="0"/>
                  </a:cubicBezTo>
                  <a:cubicBezTo>
                    <a:pt x="2" y="7"/>
                    <a:pt x="0" y="15"/>
                    <a:pt x="1" y="24"/>
                  </a:cubicBezTo>
                  <a:cubicBezTo>
                    <a:pt x="3" y="34"/>
                    <a:pt x="7" y="45"/>
                    <a:pt x="12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5189538" y="4903788"/>
              <a:ext cx="93663" cy="41275"/>
            </a:xfrm>
            <a:custGeom>
              <a:rect b="b" l="l" r="r" t="t"/>
              <a:pathLst>
                <a:path extrusionOk="0" h="22" w="50">
                  <a:moveTo>
                    <a:pt x="48" y="18"/>
                  </a:moveTo>
                  <a:cubicBezTo>
                    <a:pt x="41" y="10"/>
                    <a:pt x="32" y="4"/>
                    <a:pt x="2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8"/>
                    <a:pt x="10" y="14"/>
                    <a:pt x="18" y="17"/>
                  </a:cubicBezTo>
                  <a:cubicBezTo>
                    <a:pt x="28" y="20"/>
                    <a:pt x="39" y="22"/>
                    <a:pt x="50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221288" y="4835525"/>
              <a:ext cx="90488" cy="52388"/>
            </a:xfrm>
            <a:custGeom>
              <a:rect b="b" l="l" r="r" t="t"/>
              <a:pathLst>
                <a:path extrusionOk="0" h="28" w="48">
                  <a:moveTo>
                    <a:pt x="4" y="28"/>
                  </a:moveTo>
                  <a:cubicBezTo>
                    <a:pt x="14" y="28"/>
                    <a:pt x="25" y="24"/>
                    <a:pt x="33" y="17"/>
                  </a:cubicBezTo>
                  <a:cubicBezTo>
                    <a:pt x="45" y="6"/>
                    <a:pt x="48" y="2"/>
                    <a:pt x="48" y="2"/>
                  </a:cubicBezTo>
                  <a:cubicBezTo>
                    <a:pt x="40" y="0"/>
                    <a:pt x="31" y="1"/>
                    <a:pt x="23" y="5"/>
                  </a:cubicBezTo>
                  <a:cubicBezTo>
                    <a:pt x="14" y="12"/>
                    <a:pt x="7" y="19"/>
                    <a:pt x="0" y="2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929188" y="4884738"/>
              <a:ext cx="300038" cy="360363"/>
            </a:xfrm>
            <a:custGeom>
              <a:rect b="b" l="l" r="r" t="t"/>
              <a:pathLst>
                <a:path extrusionOk="0" h="192" w="160">
                  <a:moveTo>
                    <a:pt x="2" y="192"/>
                  </a:moveTo>
                  <a:cubicBezTo>
                    <a:pt x="1" y="192"/>
                    <a:pt x="1" y="192"/>
                    <a:pt x="0" y="191"/>
                  </a:cubicBezTo>
                  <a:cubicBezTo>
                    <a:pt x="0" y="190"/>
                    <a:pt x="0" y="189"/>
                    <a:pt x="1" y="188"/>
                  </a:cubicBezTo>
                  <a:cubicBezTo>
                    <a:pt x="25" y="166"/>
                    <a:pt x="45" y="140"/>
                    <a:pt x="60" y="110"/>
                  </a:cubicBezTo>
                  <a:cubicBezTo>
                    <a:pt x="85" y="59"/>
                    <a:pt x="124" y="15"/>
                    <a:pt x="157" y="0"/>
                  </a:cubicBezTo>
                  <a:cubicBezTo>
                    <a:pt x="158" y="0"/>
                    <a:pt x="159" y="0"/>
                    <a:pt x="160" y="1"/>
                  </a:cubicBezTo>
                  <a:cubicBezTo>
                    <a:pt x="160" y="2"/>
                    <a:pt x="160" y="4"/>
                    <a:pt x="159" y="4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27" y="19"/>
                    <a:pt x="89" y="62"/>
                    <a:pt x="64" y="112"/>
                  </a:cubicBezTo>
                  <a:cubicBezTo>
                    <a:pt x="49" y="142"/>
                    <a:pt x="29" y="169"/>
                    <a:pt x="4" y="192"/>
                  </a:cubicBezTo>
                  <a:cubicBezTo>
                    <a:pt x="3" y="192"/>
                    <a:pt x="3" y="192"/>
                    <a:pt x="2" y="19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1335088" y="5176838"/>
              <a:ext cx="193675" cy="107950"/>
            </a:xfrm>
            <a:custGeom>
              <a:rect b="b" l="l" r="r" t="t"/>
              <a:pathLst>
                <a:path extrusionOk="0" h="57" w="103">
                  <a:moveTo>
                    <a:pt x="98" y="8"/>
                  </a:moveTo>
                  <a:cubicBezTo>
                    <a:pt x="98" y="8"/>
                    <a:pt x="75" y="0"/>
                    <a:pt x="49" y="18"/>
                  </a:cubicBezTo>
                  <a:cubicBezTo>
                    <a:pt x="31" y="29"/>
                    <a:pt x="15" y="43"/>
                    <a:pt x="0" y="57"/>
                  </a:cubicBezTo>
                  <a:cubicBezTo>
                    <a:pt x="18" y="56"/>
                    <a:pt x="35" y="52"/>
                    <a:pt x="51" y="45"/>
                  </a:cubicBezTo>
                  <a:cubicBezTo>
                    <a:pt x="73" y="35"/>
                    <a:pt x="103" y="11"/>
                    <a:pt x="103" y="1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1531938" y="5114925"/>
              <a:ext cx="211138" cy="74613"/>
            </a:xfrm>
            <a:custGeom>
              <a:rect b="b" l="l" r="r" t="t"/>
              <a:pathLst>
                <a:path extrusionOk="0" h="39" w="112">
                  <a:moveTo>
                    <a:pt x="108" y="14"/>
                  </a:moveTo>
                  <a:cubicBezTo>
                    <a:pt x="108" y="14"/>
                    <a:pt x="88" y="0"/>
                    <a:pt x="58" y="10"/>
                  </a:cubicBezTo>
                  <a:cubicBezTo>
                    <a:pt x="38" y="17"/>
                    <a:pt x="19" y="25"/>
                    <a:pt x="0" y="35"/>
                  </a:cubicBezTo>
                  <a:cubicBezTo>
                    <a:pt x="18" y="39"/>
                    <a:pt x="35" y="39"/>
                    <a:pt x="53" y="37"/>
                  </a:cubicBezTo>
                  <a:cubicBezTo>
                    <a:pt x="77" y="33"/>
                    <a:pt x="112" y="18"/>
                    <a:pt x="112" y="1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1316038" y="5118100"/>
              <a:ext cx="193675" cy="106363"/>
            </a:xfrm>
            <a:custGeom>
              <a:rect b="b" l="l" r="r" t="t"/>
              <a:pathLst>
                <a:path extrusionOk="0" h="57" w="103">
                  <a:moveTo>
                    <a:pt x="98" y="8"/>
                  </a:moveTo>
                  <a:cubicBezTo>
                    <a:pt x="98" y="8"/>
                    <a:pt x="75" y="0"/>
                    <a:pt x="49" y="18"/>
                  </a:cubicBezTo>
                  <a:cubicBezTo>
                    <a:pt x="32" y="30"/>
                    <a:pt x="15" y="43"/>
                    <a:pt x="0" y="57"/>
                  </a:cubicBezTo>
                  <a:cubicBezTo>
                    <a:pt x="18" y="56"/>
                    <a:pt x="35" y="52"/>
                    <a:pt x="51" y="45"/>
                  </a:cubicBezTo>
                  <a:cubicBezTo>
                    <a:pt x="73" y="35"/>
                    <a:pt x="103" y="11"/>
                    <a:pt x="103" y="1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1516063" y="5026025"/>
              <a:ext cx="192088" cy="106363"/>
            </a:xfrm>
            <a:custGeom>
              <a:rect b="b" l="l" r="r" t="t"/>
              <a:pathLst>
                <a:path extrusionOk="0" h="57" w="103">
                  <a:moveTo>
                    <a:pt x="98" y="8"/>
                  </a:moveTo>
                  <a:cubicBezTo>
                    <a:pt x="98" y="8"/>
                    <a:pt x="75" y="0"/>
                    <a:pt x="48" y="18"/>
                  </a:cubicBezTo>
                  <a:cubicBezTo>
                    <a:pt x="31" y="29"/>
                    <a:pt x="15" y="43"/>
                    <a:pt x="0" y="57"/>
                  </a:cubicBezTo>
                  <a:cubicBezTo>
                    <a:pt x="17" y="56"/>
                    <a:pt x="34" y="52"/>
                    <a:pt x="51" y="45"/>
                  </a:cubicBezTo>
                  <a:cubicBezTo>
                    <a:pt x="73" y="35"/>
                    <a:pt x="103" y="11"/>
                    <a:pt x="103" y="1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1298576" y="5070475"/>
              <a:ext cx="187325" cy="69850"/>
            </a:xfrm>
            <a:custGeom>
              <a:rect b="b" l="l" r="r" t="t"/>
              <a:pathLst>
                <a:path extrusionOk="0" h="37" w="99">
                  <a:moveTo>
                    <a:pt x="93" y="6"/>
                  </a:moveTo>
                  <a:cubicBezTo>
                    <a:pt x="77" y="0"/>
                    <a:pt x="60" y="0"/>
                    <a:pt x="44" y="7"/>
                  </a:cubicBezTo>
                  <a:cubicBezTo>
                    <a:pt x="29" y="15"/>
                    <a:pt x="14" y="24"/>
                    <a:pt x="0" y="35"/>
                  </a:cubicBezTo>
                  <a:cubicBezTo>
                    <a:pt x="0" y="35"/>
                    <a:pt x="29" y="37"/>
                    <a:pt x="50" y="31"/>
                  </a:cubicBezTo>
                  <a:cubicBezTo>
                    <a:pt x="67" y="26"/>
                    <a:pt x="83" y="18"/>
                    <a:pt x="99" y="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1485901" y="4991100"/>
              <a:ext cx="174625" cy="88900"/>
            </a:xfrm>
            <a:custGeom>
              <a:rect b="b" l="l" r="r" t="t"/>
              <a:pathLst>
                <a:path extrusionOk="0" h="47" w="93">
                  <a:moveTo>
                    <a:pt x="88" y="3"/>
                  </a:moveTo>
                  <a:cubicBezTo>
                    <a:pt x="71" y="0"/>
                    <a:pt x="54" y="3"/>
                    <a:pt x="39" y="12"/>
                  </a:cubicBezTo>
                  <a:cubicBezTo>
                    <a:pt x="25" y="22"/>
                    <a:pt x="12" y="34"/>
                    <a:pt x="0" y="47"/>
                  </a:cubicBezTo>
                  <a:cubicBezTo>
                    <a:pt x="0" y="47"/>
                    <a:pt x="29" y="44"/>
                    <a:pt x="49" y="35"/>
                  </a:cubicBezTo>
                  <a:cubicBezTo>
                    <a:pt x="65" y="27"/>
                    <a:pt x="80" y="17"/>
                    <a:pt x="93" y="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1266826" y="5006975"/>
              <a:ext cx="185738" cy="69850"/>
            </a:xfrm>
            <a:custGeom>
              <a:rect b="b" l="l" r="r" t="t"/>
              <a:pathLst>
                <a:path extrusionOk="0" h="37" w="99">
                  <a:moveTo>
                    <a:pt x="93" y="6"/>
                  </a:moveTo>
                  <a:cubicBezTo>
                    <a:pt x="78" y="0"/>
                    <a:pt x="60" y="0"/>
                    <a:pt x="44" y="7"/>
                  </a:cubicBezTo>
                  <a:cubicBezTo>
                    <a:pt x="29" y="15"/>
                    <a:pt x="14" y="24"/>
                    <a:pt x="0" y="35"/>
                  </a:cubicBezTo>
                  <a:cubicBezTo>
                    <a:pt x="0" y="35"/>
                    <a:pt x="29" y="37"/>
                    <a:pt x="50" y="31"/>
                  </a:cubicBezTo>
                  <a:cubicBezTo>
                    <a:pt x="67" y="26"/>
                    <a:pt x="84" y="18"/>
                    <a:pt x="99" y="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1450976" y="4905375"/>
              <a:ext cx="160338" cy="109538"/>
            </a:xfrm>
            <a:custGeom>
              <a:rect b="b" l="l" r="r" t="t"/>
              <a:pathLst>
                <a:path extrusionOk="0" h="58" w="85">
                  <a:moveTo>
                    <a:pt x="79" y="0"/>
                  </a:moveTo>
                  <a:cubicBezTo>
                    <a:pt x="62" y="0"/>
                    <a:pt x="45" y="6"/>
                    <a:pt x="33" y="18"/>
                  </a:cubicBezTo>
                  <a:cubicBezTo>
                    <a:pt x="21" y="30"/>
                    <a:pt x="10" y="43"/>
                    <a:pt x="0" y="58"/>
                  </a:cubicBezTo>
                  <a:cubicBezTo>
                    <a:pt x="0" y="58"/>
                    <a:pt x="28" y="51"/>
                    <a:pt x="46" y="38"/>
                  </a:cubicBezTo>
                  <a:cubicBezTo>
                    <a:pt x="61" y="28"/>
                    <a:pt x="73" y="15"/>
                    <a:pt x="85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1271588" y="4949825"/>
              <a:ext cx="149225" cy="47625"/>
            </a:xfrm>
            <a:custGeom>
              <a:rect b="b" l="l" r="r" t="t"/>
              <a:pathLst>
                <a:path extrusionOk="0" h="25" w="80">
                  <a:moveTo>
                    <a:pt x="75" y="5"/>
                  </a:moveTo>
                  <a:cubicBezTo>
                    <a:pt x="63" y="0"/>
                    <a:pt x="48" y="0"/>
                    <a:pt x="35" y="4"/>
                  </a:cubicBezTo>
                  <a:cubicBezTo>
                    <a:pt x="23" y="9"/>
                    <a:pt x="11" y="16"/>
                    <a:pt x="0" y="23"/>
                  </a:cubicBezTo>
                  <a:cubicBezTo>
                    <a:pt x="14" y="25"/>
                    <a:pt x="28" y="25"/>
                    <a:pt x="41" y="23"/>
                  </a:cubicBezTo>
                  <a:cubicBezTo>
                    <a:pt x="55" y="19"/>
                    <a:pt x="68" y="14"/>
                    <a:pt x="80" y="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1420813" y="4875213"/>
              <a:ext cx="128588" cy="84138"/>
            </a:xfrm>
            <a:custGeom>
              <a:rect b="b" l="l" r="r" t="t"/>
              <a:pathLst>
                <a:path extrusionOk="0" h="45" w="68">
                  <a:moveTo>
                    <a:pt x="63" y="0"/>
                  </a:moveTo>
                  <a:cubicBezTo>
                    <a:pt x="49" y="0"/>
                    <a:pt x="36" y="5"/>
                    <a:pt x="25" y="14"/>
                  </a:cubicBezTo>
                  <a:cubicBezTo>
                    <a:pt x="16" y="23"/>
                    <a:pt x="7" y="34"/>
                    <a:pt x="0" y="45"/>
                  </a:cubicBezTo>
                  <a:cubicBezTo>
                    <a:pt x="13" y="41"/>
                    <a:pt x="26" y="36"/>
                    <a:pt x="38" y="29"/>
                  </a:cubicBezTo>
                  <a:cubicBezTo>
                    <a:pt x="49" y="21"/>
                    <a:pt x="59" y="11"/>
                    <a:pt x="68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1233488" y="4892675"/>
              <a:ext cx="150813" cy="46038"/>
            </a:xfrm>
            <a:custGeom>
              <a:rect b="b" l="l" r="r" t="t"/>
              <a:pathLst>
                <a:path extrusionOk="0" h="25" w="80">
                  <a:moveTo>
                    <a:pt x="75" y="5"/>
                  </a:moveTo>
                  <a:cubicBezTo>
                    <a:pt x="63" y="0"/>
                    <a:pt x="48" y="0"/>
                    <a:pt x="35" y="4"/>
                  </a:cubicBezTo>
                  <a:cubicBezTo>
                    <a:pt x="23" y="10"/>
                    <a:pt x="11" y="16"/>
                    <a:pt x="0" y="23"/>
                  </a:cubicBezTo>
                  <a:cubicBezTo>
                    <a:pt x="14" y="25"/>
                    <a:pt x="28" y="25"/>
                    <a:pt x="41" y="23"/>
                  </a:cubicBezTo>
                  <a:cubicBezTo>
                    <a:pt x="55" y="19"/>
                    <a:pt x="68" y="14"/>
                    <a:pt x="80" y="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1387476" y="4811713"/>
              <a:ext cx="125413" cy="85725"/>
            </a:xfrm>
            <a:custGeom>
              <a:rect b="b" l="l" r="r" t="t"/>
              <a:pathLst>
                <a:path extrusionOk="0" h="46" w="67">
                  <a:moveTo>
                    <a:pt x="62" y="0"/>
                  </a:moveTo>
                  <a:cubicBezTo>
                    <a:pt x="48" y="0"/>
                    <a:pt x="35" y="5"/>
                    <a:pt x="25" y="15"/>
                  </a:cubicBezTo>
                  <a:cubicBezTo>
                    <a:pt x="16" y="24"/>
                    <a:pt x="7" y="35"/>
                    <a:pt x="0" y="46"/>
                  </a:cubicBezTo>
                  <a:cubicBezTo>
                    <a:pt x="14" y="42"/>
                    <a:pt x="26" y="37"/>
                    <a:pt x="38" y="30"/>
                  </a:cubicBezTo>
                  <a:cubicBezTo>
                    <a:pt x="49" y="21"/>
                    <a:pt x="59" y="11"/>
                    <a:pt x="67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1225551" y="4821238"/>
              <a:ext cx="130175" cy="46038"/>
            </a:xfrm>
            <a:custGeom>
              <a:rect b="b" l="l" r="r" t="t"/>
              <a:pathLst>
                <a:path extrusionOk="0" h="25" w="69">
                  <a:moveTo>
                    <a:pt x="65" y="6"/>
                  </a:moveTo>
                  <a:cubicBezTo>
                    <a:pt x="52" y="1"/>
                    <a:pt x="38" y="0"/>
                    <a:pt x="25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22"/>
                    <a:pt x="20" y="25"/>
                    <a:pt x="31" y="23"/>
                  </a:cubicBezTo>
                  <a:cubicBezTo>
                    <a:pt x="44" y="20"/>
                    <a:pt x="57" y="15"/>
                    <a:pt x="69" y="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1357313" y="4768850"/>
              <a:ext cx="115888" cy="68263"/>
            </a:xfrm>
            <a:custGeom>
              <a:rect b="b" l="l" r="r" t="t"/>
              <a:pathLst>
                <a:path extrusionOk="0" h="37" w="62">
                  <a:moveTo>
                    <a:pt x="57" y="0"/>
                  </a:moveTo>
                  <a:cubicBezTo>
                    <a:pt x="43" y="0"/>
                    <a:pt x="30" y="6"/>
                    <a:pt x="19" y="1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1" y="37"/>
                    <a:pt x="23" y="36"/>
                    <a:pt x="32" y="30"/>
                  </a:cubicBezTo>
                  <a:cubicBezTo>
                    <a:pt x="43" y="21"/>
                    <a:pt x="53" y="11"/>
                    <a:pt x="62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1208088" y="4743450"/>
              <a:ext cx="127000" cy="39688"/>
            </a:xfrm>
            <a:custGeom>
              <a:rect b="b" l="l" r="r" t="t"/>
              <a:pathLst>
                <a:path extrusionOk="0" h="21" w="68">
                  <a:moveTo>
                    <a:pt x="64" y="14"/>
                  </a:moveTo>
                  <a:cubicBezTo>
                    <a:pt x="54" y="5"/>
                    <a:pt x="40" y="0"/>
                    <a:pt x="26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12"/>
                    <a:pt x="15" y="18"/>
                    <a:pt x="26" y="20"/>
                  </a:cubicBezTo>
                  <a:cubicBezTo>
                    <a:pt x="40" y="21"/>
                    <a:pt x="54" y="20"/>
                    <a:pt x="68" y="1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1333501" y="4700588"/>
              <a:ext cx="107950" cy="77788"/>
            </a:xfrm>
            <a:custGeom>
              <a:rect b="b" l="l" r="r" t="t"/>
              <a:pathLst>
                <a:path extrusionOk="0" h="41" w="58">
                  <a:moveTo>
                    <a:pt x="53" y="0"/>
                  </a:moveTo>
                  <a:cubicBezTo>
                    <a:pt x="39" y="1"/>
                    <a:pt x="27" y="8"/>
                    <a:pt x="17" y="18"/>
                  </a:cubicBezTo>
                  <a:cubicBezTo>
                    <a:pt x="4" y="34"/>
                    <a:pt x="0" y="38"/>
                    <a:pt x="0" y="38"/>
                  </a:cubicBezTo>
                  <a:cubicBezTo>
                    <a:pt x="11" y="41"/>
                    <a:pt x="22" y="38"/>
                    <a:pt x="31" y="31"/>
                  </a:cubicBezTo>
                  <a:cubicBezTo>
                    <a:pt x="41" y="22"/>
                    <a:pt x="50" y="11"/>
                    <a:pt x="58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1209676" y="4657725"/>
              <a:ext cx="117475" cy="55563"/>
            </a:xfrm>
            <a:custGeom>
              <a:rect b="b" l="l" r="r" t="t"/>
              <a:pathLst>
                <a:path extrusionOk="0" h="30" w="63">
                  <a:moveTo>
                    <a:pt x="61" y="25"/>
                  </a:moveTo>
                  <a:cubicBezTo>
                    <a:pt x="52" y="14"/>
                    <a:pt x="40" y="6"/>
                    <a:pt x="27" y="4"/>
                  </a:cubicBezTo>
                  <a:cubicBezTo>
                    <a:pt x="6" y="1"/>
                    <a:pt x="0" y="0"/>
                    <a:pt x="0" y="0"/>
                  </a:cubicBezTo>
                  <a:cubicBezTo>
                    <a:pt x="4" y="10"/>
                    <a:pt x="12" y="19"/>
                    <a:pt x="22" y="23"/>
                  </a:cubicBezTo>
                  <a:cubicBezTo>
                    <a:pt x="36" y="27"/>
                    <a:pt x="50" y="29"/>
                    <a:pt x="63" y="3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1317626" y="4635500"/>
              <a:ext cx="107950" cy="79375"/>
            </a:xfrm>
            <a:custGeom>
              <a:rect b="b" l="l" r="r" t="t"/>
              <a:pathLst>
                <a:path extrusionOk="0" h="43" w="57">
                  <a:moveTo>
                    <a:pt x="51" y="0"/>
                  </a:moveTo>
                  <a:cubicBezTo>
                    <a:pt x="38" y="2"/>
                    <a:pt x="25" y="9"/>
                    <a:pt x="16" y="1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" y="43"/>
                    <a:pt x="22" y="40"/>
                    <a:pt x="31" y="32"/>
                  </a:cubicBezTo>
                  <a:cubicBezTo>
                    <a:pt x="41" y="23"/>
                    <a:pt x="49" y="12"/>
                    <a:pt x="57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1301751" y="4537075"/>
              <a:ext cx="42863" cy="131763"/>
            </a:xfrm>
            <a:custGeom>
              <a:rect b="b" l="l" r="r" t="t"/>
              <a:pathLst>
                <a:path extrusionOk="0" h="70" w="23">
                  <a:moveTo>
                    <a:pt x="14" y="65"/>
                  </a:moveTo>
                  <a:cubicBezTo>
                    <a:pt x="20" y="53"/>
                    <a:pt x="23" y="39"/>
                    <a:pt x="20" y="26"/>
                  </a:cubicBezTo>
                  <a:cubicBezTo>
                    <a:pt x="15" y="5"/>
                    <a:pt x="13" y="0"/>
                    <a:pt x="13" y="0"/>
                  </a:cubicBezTo>
                  <a:cubicBezTo>
                    <a:pt x="5" y="7"/>
                    <a:pt x="0" y="18"/>
                    <a:pt x="1" y="29"/>
                  </a:cubicBezTo>
                  <a:cubicBezTo>
                    <a:pt x="2" y="43"/>
                    <a:pt x="6" y="56"/>
                    <a:pt x="11" y="7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1312863" y="4659313"/>
              <a:ext cx="225425" cy="557213"/>
            </a:xfrm>
            <a:custGeom>
              <a:rect b="b" l="l" r="r" t="t"/>
              <a:pathLst>
                <a:path extrusionOk="0" h="297" w="120">
                  <a:moveTo>
                    <a:pt x="117" y="297"/>
                  </a:moveTo>
                  <a:cubicBezTo>
                    <a:pt x="116" y="297"/>
                    <a:pt x="115" y="296"/>
                    <a:pt x="115" y="295"/>
                  </a:cubicBezTo>
                  <a:cubicBezTo>
                    <a:pt x="106" y="254"/>
                    <a:pt x="89" y="214"/>
                    <a:pt x="65" y="179"/>
                  </a:cubicBezTo>
                  <a:cubicBezTo>
                    <a:pt x="25" y="119"/>
                    <a:pt x="0" y="48"/>
                    <a:pt x="4" y="3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8" y="1"/>
                    <a:pt x="9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48"/>
                    <a:pt x="30" y="117"/>
                    <a:pt x="69" y="177"/>
                  </a:cubicBezTo>
                  <a:cubicBezTo>
                    <a:pt x="94" y="212"/>
                    <a:pt x="111" y="252"/>
                    <a:pt x="120" y="294"/>
                  </a:cubicBezTo>
                  <a:cubicBezTo>
                    <a:pt x="120" y="296"/>
                    <a:pt x="119" y="297"/>
                    <a:pt x="118" y="297"/>
                  </a:cubicBezTo>
                  <a:cubicBezTo>
                    <a:pt x="118" y="297"/>
                    <a:pt x="118" y="297"/>
                    <a:pt x="118" y="297"/>
                  </a:cubicBezTo>
                  <a:lnTo>
                    <a:pt x="117" y="297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4538663" y="5168900"/>
              <a:ext cx="211138" cy="63500"/>
            </a:xfrm>
            <a:custGeom>
              <a:rect b="b" l="l" r="r" t="t"/>
              <a:pathLst>
                <a:path extrusionOk="0" h="34" w="113">
                  <a:moveTo>
                    <a:pt x="110" y="17"/>
                  </a:moveTo>
                  <a:cubicBezTo>
                    <a:pt x="110" y="17"/>
                    <a:pt x="91" y="0"/>
                    <a:pt x="60" y="7"/>
                  </a:cubicBezTo>
                  <a:cubicBezTo>
                    <a:pt x="40" y="12"/>
                    <a:pt x="20" y="18"/>
                    <a:pt x="0" y="26"/>
                  </a:cubicBezTo>
                  <a:cubicBezTo>
                    <a:pt x="17" y="31"/>
                    <a:pt x="35" y="34"/>
                    <a:pt x="52" y="33"/>
                  </a:cubicBezTo>
                  <a:cubicBezTo>
                    <a:pt x="77" y="32"/>
                    <a:pt x="113" y="21"/>
                    <a:pt x="113" y="2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4760913" y="5189538"/>
              <a:ext cx="207963" cy="53975"/>
            </a:xfrm>
            <a:custGeom>
              <a:rect b="b" l="l" r="r" t="t"/>
              <a:pathLst>
                <a:path extrusionOk="0" h="29" w="110">
                  <a:moveTo>
                    <a:pt x="108" y="23"/>
                  </a:moveTo>
                  <a:cubicBezTo>
                    <a:pt x="108" y="23"/>
                    <a:pt x="94" y="2"/>
                    <a:pt x="62" y="1"/>
                  </a:cubicBezTo>
                  <a:cubicBezTo>
                    <a:pt x="41" y="0"/>
                    <a:pt x="21" y="0"/>
                    <a:pt x="0" y="3"/>
                  </a:cubicBezTo>
                  <a:cubicBezTo>
                    <a:pt x="15" y="12"/>
                    <a:pt x="31" y="20"/>
                    <a:pt x="48" y="24"/>
                  </a:cubicBezTo>
                  <a:cubicBezTo>
                    <a:pt x="71" y="29"/>
                    <a:pt x="110" y="28"/>
                    <a:pt x="110" y="2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4543426" y="5106988"/>
              <a:ext cx="212725" cy="63500"/>
            </a:xfrm>
            <a:custGeom>
              <a:rect b="b" l="l" r="r" t="t"/>
              <a:pathLst>
                <a:path extrusionOk="0" h="34" w="113">
                  <a:moveTo>
                    <a:pt x="109" y="16"/>
                  </a:moveTo>
                  <a:cubicBezTo>
                    <a:pt x="109" y="16"/>
                    <a:pt x="91" y="0"/>
                    <a:pt x="60" y="7"/>
                  </a:cubicBezTo>
                  <a:cubicBezTo>
                    <a:pt x="40" y="11"/>
                    <a:pt x="20" y="18"/>
                    <a:pt x="0" y="25"/>
                  </a:cubicBezTo>
                  <a:cubicBezTo>
                    <a:pt x="17" y="31"/>
                    <a:pt x="34" y="34"/>
                    <a:pt x="52" y="33"/>
                  </a:cubicBezTo>
                  <a:cubicBezTo>
                    <a:pt x="76" y="32"/>
                    <a:pt x="113" y="21"/>
                    <a:pt x="113" y="2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4760913" y="5094288"/>
              <a:ext cx="212725" cy="61913"/>
            </a:xfrm>
            <a:custGeom>
              <a:rect b="b" l="l" r="r" t="t"/>
              <a:pathLst>
                <a:path extrusionOk="0" h="33" w="113">
                  <a:moveTo>
                    <a:pt x="110" y="16"/>
                  </a:moveTo>
                  <a:cubicBezTo>
                    <a:pt x="110" y="16"/>
                    <a:pt x="91" y="0"/>
                    <a:pt x="60" y="6"/>
                  </a:cubicBezTo>
                  <a:cubicBezTo>
                    <a:pt x="40" y="11"/>
                    <a:pt x="20" y="17"/>
                    <a:pt x="0" y="25"/>
                  </a:cubicBezTo>
                  <a:cubicBezTo>
                    <a:pt x="17" y="30"/>
                    <a:pt x="34" y="33"/>
                    <a:pt x="52" y="33"/>
                  </a:cubicBezTo>
                  <a:cubicBezTo>
                    <a:pt x="76" y="31"/>
                    <a:pt x="113" y="20"/>
                    <a:pt x="113" y="2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4560888" y="5046663"/>
              <a:ext cx="188913" cy="47625"/>
            </a:xfrm>
            <a:custGeom>
              <a:rect b="b" l="l" r="r" t="t"/>
              <a:pathLst>
                <a:path extrusionOk="0" h="26" w="101">
                  <a:moveTo>
                    <a:pt x="97" y="17"/>
                  </a:moveTo>
                  <a:cubicBezTo>
                    <a:pt x="85" y="6"/>
                    <a:pt x="68" y="0"/>
                    <a:pt x="51" y="1"/>
                  </a:cubicBezTo>
                  <a:cubicBezTo>
                    <a:pt x="34" y="2"/>
                    <a:pt x="17" y="5"/>
                    <a:pt x="0" y="10"/>
                  </a:cubicBezTo>
                  <a:cubicBezTo>
                    <a:pt x="0" y="10"/>
                    <a:pt x="26" y="23"/>
                    <a:pt x="48" y="25"/>
                  </a:cubicBezTo>
                  <a:cubicBezTo>
                    <a:pt x="66" y="26"/>
                    <a:pt x="84" y="25"/>
                    <a:pt x="101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4754563" y="5041900"/>
              <a:ext cx="190500" cy="55563"/>
            </a:xfrm>
            <a:custGeom>
              <a:rect b="b" l="l" r="r" t="t"/>
              <a:pathLst>
                <a:path extrusionOk="0" h="29" w="102">
                  <a:moveTo>
                    <a:pt x="98" y="13"/>
                  </a:moveTo>
                  <a:cubicBezTo>
                    <a:pt x="83" y="4"/>
                    <a:pt x="66" y="0"/>
                    <a:pt x="50" y="3"/>
                  </a:cubicBezTo>
                  <a:cubicBezTo>
                    <a:pt x="33" y="7"/>
                    <a:pt x="16" y="13"/>
                    <a:pt x="0" y="20"/>
                  </a:cubicBezTo>
                  <a:cubicBezTo>
                    <a:pt x="0" y="20"/>
                    <a:pt x="28" y="29"/>
                    <a:pt x="50" y="28"/>
                  </a:cubicBezTo>
                  <a:cubicBezTo>
                    <a:pt x="68" y="26"/>
                    <a:pt x="85" y="23"/>
                    <a:pt x="102" y="1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4554538" y="4975225"/>
              <a:ext cx="190500" cy="47625"/>
            </a:xfrm>
            <a:custGeom>
              <a:rect b="b" l="l" r="r" t="t"/>
              <a:pathLst>
                <a:path extrusionOk="0" h="26" w="101">
                  <a:moveTo>
                    <a:pt x="98" y="18"/>
                  </a:moveTo>
                  <a:cubicBezTo>
                    <a:pt x="85" y="6"/>
                    <a:pt x="68" y="0"/>
                    <a:pt x="52" y="1"/>
                  </a:cubicBezTo>
                  <a:cubicBezTo>
                    <a:pt x="34" y="2"/>
                    <a:pt x="17" y="5"/>
                    <a:pt x="0" y="10"/>
                  </a:cubicBezTo>
                  <a:cubicBezTo>
                    <a:pt x="0" y="10"/>
                    <a:pt x="26" y="23"/>
                    <a:pt x="48" y="26"/>
                  </a:cubicBezTo>
                  <a:cubicBezTo>
                    <a:pt x="66" y="26"/>
                    <a:pt x="84" y="25"/>
                    <a:pt x="101" y="2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4748213" y="4949825"/>
              <a:ext cx="185738" cy="66675"/>
            </a:xfrm>
            <a:custGeom>
              <a:rect b="b" l="l" r="r" t="t"/>
              <a:pathLst>
                <a:path extrusionOk="0" h="35" w="99">
                  <a:moveTo>
                    <a:pt x="94" y="7"/>
                  </a:moveTo>
                  <a:cubicBezTo>
                    <a:pt x="79" y="0"/>
                    <a:pt x="61" y="0"/>
                    <a:pt x="45" y="6"/>
                  </a:cubicBezTo>
                  <a:cubicBezTo>
                    <a:pt x="29" y="12"/>
                    <a:pt x="14" y="21"/>
                    <a:pt x="0" y="31"/>
                  </a:cubicBezTo>
                  <a:cubicBezTo>
                    <a:pt x="0" y="31"/>
                    <a:pt x="28" y="35"/>
                    <a:pt x="50" y="30"/>
                  </a:cubicBezTo>
                  <a:cubicBezTo>
                    <a:pt x="67" y="25"/>
                    <a:pt x="84" y="18"/>
                    <a:pt x="99" y="1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4589463" y="4914900"/>
              <a:ext cx="147638" cy="39688"/>
            </a:xfrm>
            <a:custGeom>
              <a:rect b="b" l="l" r="r" t="t"/>
              <a:pathLst>
                <a:path extrusionOk="0" h="21" w="79">
                  <a:moveTo>
                    <a:pt x="76" y="16"/>
                  </a:moveTo>
                  <a:cubicBezTo>
                    <a:pt x="66" y="6"/>
                    <a:pt x="53" y="1"/>
                    <a:pt x="39" y="0"/>
                  </a:cubicBezTo>
                  <a:cubicBezTo>
                    <a:pt x="26" y="0"/>
                    <a:pt x="13" y="2"/>
                    <a:pt x="0" y="5"/>
                  </a:cubicBezTo>
                  <a:cubicBezTo>
                    <a:pt x="12" y="11"/>
                    <a:pt x="24" y="16"/>
                    <a:pt x="38" y="19"/>
                  </a:cubicBezTo>
                  <a:cubicBezTo>
                    <a:pt x="52" y="21"/>
                    <a:pt x="65" y="21"/>
                    <a:pt x="79" y="2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4738688" y="4902200"/>
              <a:ext cx="150813" cy="47625"/>
            </a:xfrm>
            <a:custGeom>
              <a:rect b="b" l="l" r="r" t="t"/>
              <a:pathLst>
                <a:path extrusionOk="0" h="26" w="80">
                  <a:moveTo>
                    <a:pt x="75" y="6"/>
                  </a:moveTo>
                  <a:cubicBezTo>
                    <a:pt x="63" y="1"/>
                    <a:pt x="48" y="0"/>
                    <a:pt x="35" y="5"/>
                  </a:cubicBezTo>
                  <a:cubicBezTo>
                    <a:pt x="23" y="10"/>
                    <a:pt x="11" y="16"/>
                    <a:pt x="0" y="24"/>
                  </a:cubicBezTo>
                  <a:cubicBezTo>
                    <a:pt x="14" y="26"/>
                    <a:pt x="28" y="25"/>
                    <a:pt x="41" y="23"/>
                  </a:cubicBezTo>
                  <a:cubicBezTo>
                    <a:pt x="55" y="20"/>
                    <a:pt x="68" y="15"/>
                    <a:pt x="80" y="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4575176" y="4846638"/>
              <a:ext cx="149225" cy="39688"/>
            </a:xfrm>
            <a:custGeom>
              <a:rect b="b" l="l" r="r" t="t"/>
              <a:pathLst>
                <a:path extrusionOk="0" h="21" w="79">
                  <a:moveTo>
                    <a:pt x="76" y="15"/>
                  </a:moveTo>
                  <a:cubicBezTo>
                    <a:pt x="66" y="6"/>
                    <a:pt x="53" y="0"/>
                    <a:pt x="39" y="0"/>
                  </a:cubicBezTo>
                  <a:cubicBezTo>
                    <a:pt x="26" y="0"/>
                    <a:pt x="13" y="1"/>
                    <a:pt x="0" y="4"/>
                  </a:cubicBezTo>
                  <a:cubicBezTo>
                    <a:pt x="12" y="11"/>
                    <a:pt x="24" y="16"/>
                    <a:pt x="38" y="19"/>
                  </a:cubicBezTo>
                  <a:cubicBezTo>
                    <a:pt x="52" y="21"/>
                    <a:pt x="65" y="21"/>
                    <a:pt x="79" y="1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4732338" y="4830763"/>
              <a:ext cx="147638" cy="47625"/>
            </a:xfrm>
            <a:custGeom>
              <a:rect b="b" l="l" r="r" t="t"/>
              <a:pathLst>
                <a:path extrusionOk="0" h="26" w="79">
                  <a:moveTo>
                    <a:pt x="75" y="5"/>
                  </a:moveTo>
                  <a:cubicBezTo>
                    <a:pt x="62" y="0"/>
                    <a:pt x="48" y="0"/>
                    <a:pt x="35" y="5"/>
                  </a:cubicBezTo>
                  <a:cubicBezTo>
                    <a:pt x="23" y="10"/>
                    <a:pt x="11" y="17"/>
                    <a:pt x="0" y="25"/>
                  </a:cubicBezTo>
                  <a:cubicBezTo>
                    <a:pt x="14" y="26"/>
                    <a:pt x="28" y="26"/>
                    <a:pt x="41" y="23"/>
                  </a:cubicBezTo>
                  <a:cubicBezTo>
                    <a:pt x="54" y="19"/>
                    <a:pt x="67" y="14"/>
                    <a:pt x="79" y="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4600576" y="4770438"/>
              <a:ext cx="125413" cy="39688"/>
            </a:xfrm>
            <a:custGeom>
              <a:rect b="b" l="l" r="r" t="t"/>
              <a:pathLst>
                <a:path extrusionOk="0" h="21" w="67">
                  <a:moveTo>
                    <a:pt x="64" y="16"/>
                  </a:moveTo>
                  <a:cubicBezTo>
                    <a:pt x="54" y="6"/>
                    <a:pt x="40" y="1"/>
                    <a:pt x="27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0"/>
                    <a:pt x="14" y="17"/>
                    <a:pt x="25" y="20"/>
                  </a:cubicBezTo>
                  <a:cubicBezTo>
                    <a:pt x="39" y="21"/>
                    <a:pt x="53" y="21"/>
                    <a:pt x="67" y="2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4729163" y="4775200"/>
              <a:ext cx="130175" cy="47625"/>
            </a:xfrm>
            <a:custGeom>
              <a:rect b="b" l="l" r="r" t="t"/>
              <a:pathLst>
                <a:path extrusionOk="0" h="25" w="69">
                  <a:moveTo>
                    <a:pt x="64" y="5"/>
                  </a:moveTo>
                  <a:cubicBezTo>
                    <a:pt x="51" y="0"/>
                    <a:pt x="37" y="0"/>
                    <a:pt x="24" y="5"/>
                  </a:cubicBezTo>
                  <a:cubicBezTo>
                    <a:pt x="5" y="13"/>
                    <a:pt x="0" y="16"/>
                    <a:pt x="0" y="16"/>
                  </a:cubicBezTo>
                  <a:cubicBezTo>
                    <a:pt x="8" y="22"/>
                    <a:pt x="20" y="25"/>
                    <a:pt x="31" y="23"/>
                  </a:cubicBezTo>
                  <a:cubicBezTo>
                    <a:pt x="44" y="20"/>
                    <a:pt x="57" y="14"/>
                    <a:pt x="69" y="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4619626" y="4670425"/>
              <a:ext cx="107950" cy="74613"/>
            </a:xfrm>
            <a:custGeom>
              <a:rect b="b" l="l" r="r" t="t"/>
              <a:pathLst>
                <a:path extrusionOk="0" h="40" w="58">
                  <a:moveTo>
                    <a:pt x="56" y="35"/>
                  </a:moveTo>
                  <a:cubicBezTo>
                    <a:pt x="49" y="23"/>
                    <a:pt x="39" y="13"/>
                    <a:pt x="26" y="8"/>
                  </a:cubicBezTo>
                  <a:cubicBezTo>
                    <a:pt x="6" y="2"/>
                    <a:pt x="0" y="0"/>
                    <a:pt x="0" y="0"/>
                  </a:cubicBezTo>
                  <a:cubicBezTo>
                    <a:pt x="2" y="11"/>
                    <a:pt x="9" y="21"/>
                    <a:pt x="18" y="26"/>
                  </a:cubicBezTo>
                  <a:cubicBezTo>
                    <a:pt x="31" y="32"/>
                    <a:pt x="44" y="37"/>
                    <a:pt x="58" y="4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4727576" y="4702175"/>
              <a:ext cx="128588" cy="52388"/>
            </a:xfrm>
            <a:custGeom>
              <a:rect b="b" l="l" r="r" t="t"/>
              <a:pathLst>
                <a:path extrusionOk="0" h="28" w="68">
                  <a:moveTo>
                    <a:pt x="63" y="4"/>
                  </a:moveTo>
                  <a:cubicBezTo>
                    <a:pt x="50" y="0"/>
                    <a:pt x="36" y="2"/>
                    <a:pt x="23" y="7"/>
                  </a:cubicBezTo>
                  <a:cubicBezTo>
                    <a:pt x="5" y="17"/>
                    <a:pt x="0" y="20"/>
                    <a:pt x="0" y="20"/>
                  </a:cubicBezTo>
                  <a:cubicBezTo>
                    <a:pt x="9" y="26"/>
                    <a:pt x="20" y="28"/>
                    <a:pt x="31" y="25"/>
                  </a:cubicBezTo>
                  <a:cubicBezTo>
                    <a:pt x="44" y="20"/>
                    <a:pt x="57" y="14"/>
                    <a:pt x="68" y="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4654551" y="4587875"/>
              <a:ext cx="90488" cy="93663"/>
            </a:xfrm>
            <a:custGeom>
              <a:rect b="b" l="l" r="r" t="t"/>
              <a:pathLst>
                <a:path extrusionOk="0" h="50" w="48">
                  <a:moveTo>
                    <a:pt x="48" y="45"/>
                  </a:moveTo>
                  <a:cubicBezTo>
                    <a:pt x="44" y="32"/>
                    <a:pt x="35" y="21"/>
                    <a:pt x="24" y="13"/>
                  </a:cubicBezTo>
                  <a:cubicBezTo>
                    <a:pt x="6" y="2"/>
                    <a:pt x="1" y="0"/>
                    <a:pt x="1" y="0"/>
                  </a:cubicBezTo>
                  <a:cubicBezTo>
                    <a:pt x="0" y="11"/>
                    <a:pt x="5" y="21"/>
                    <a:pt x="13" y="29"/>
                  </a:cubicBezTo>
                  <a:cubicBezTo>
                    <a:pt x="24" y="38"/>
                    <a:pt x="36" y="45"/>
                    <a:pt x="48" y="5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4737101" y="4637088"/>
              <a:ext cx="125413" cy="53975"/>
            </a:xfrm>
            <a:custGeom>
              <a:rect b="b" l="l" r="r" t="t"/>
              <a:pathLst>
                <a:path extrusionOk="0" h="29" w="67">
                  <a:moveTo>
                    <a:pt x="62" y="3"/>
                  </a:moveTo>
                  <a:cubicBezTo>
                    <a:pt x="49" y="0"/>
                    <a:pt x="35" y="2"/>
                    <a:pt x="23" y="8"/>
                  </a:cubicBezTo>
                  <a:cubicBezTo>
                    <a:pt x="5" y="19"/>
                    <a:pt x="0" y="22"/>
                    <a:pt x="0" y="22"/>
                  </a:cubicBezTo>
                  <a:cubicBezTo>
                    <a:pt x="9" y="28"/>
                    <a:pt x="21" y="29"/>
                    <a:pt x="31" y="26"/>
                  </a:cubicBezTo>
                  <a:cubicBezTo>
                    <a:pt x="44" y="20"/>
                    <a:pt x="56" y="13"/>
                    <a:pt x="67" y="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4756151" y="4518025"/>
              <a:ext cx="52388" cy="120650"/>
            </a:xfrm>
            <a:custGeom>
              <a:rect b="b" l="l" r="r" t="t"/>
              <a:pathLst>
                <a:path extrusionOk="0" h="64" w="28">
                  <a:moveTo>
                    <a:pt x="4" y="61"/>
                  </a:moveTo>
                  <a:cubicBezTo>
                    <a:pt x="15" y="53"/>
                    <a:pt x="22" y="40"/>
                    <a:pt x="25" y="27"/>
                  </a:cubicBezTo>
                  <a:cubicBezTo>
                    <a:pt x="27" y="6"/>
                    <a:pt x="28" y="0"/>
                    <a:pt x="28" y="0"/>
                  </a:cubicBezTo>
                  <a:cubicBezTo>
                    <a:pt x="18" y="4"/>
                    <a:pt x="9" y="12"/>
                    <a:pt x="6" y="23"/>
                  </a:cubicBezTo>
                  <a:cubicBezTo>
                    <a:pt x="2" y="36"/>
                    <a:pt x="0" y="50"/>
                    <a:pt x="0" y="6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4711701" y="4630738"/>
              <a:ext cx="55563" cy="596900"/>
            </a:xfrm>
            <a:custGeom>
              <a:rect b="b" l="l" r="r" t="t"/>
              <a:pathLst>
                <a:path extrusionOk="0" h="318" w="30">
                  <a:moveTo>
                    <a:pt x="19" y="317"/>
                  </a:moveTo>
                  <a:cubicBezTo>
                    <a:pt x="18" y="317"/>
                    <a:pt x="18" y="316"/>
                    <a:pt x="18" y="314"/>
                  </a:cubicBezTo>
                  <a:cubicBezTo>
                    <a:pt x="25" y="273"/>
                    <a:pt x="24" y="230"/>
                    <a:pt x="15" y="189"/>
                  </a:cubicBezTo>
                  <a:cubicBezTo>
                    <a:pt x="0" y="118"/>
                    <a:pt x="4" y="43"/>
                    <a:pt x="24" y="2"/>
                  </a:cubicBezTo>
                  <a:cubicBezTo>
                    <a:pt x="25" y="1"/>
                    <a:pt x="26" y="0"/>
                    <a:pt x="27" y="1"/>
                  </a:cubicBezTo>
                  <a:cubicBezTo>
                    <a:pt x="28" y="2"/>
                    <a:pt x="29" y="3"/>
                    <a:pt x="28" y="4"/>
                  </a:cubicBezTo>
                  <a:cubicBezTo>
                    <a:pt x="8" y="44"/>
                    <a:pt x="5" y="118"/>
                    <a:pt x="20" y="188"/>
                  </a:cubicBezTo>
                  <a:cubicBezTo>
                    <a:pt x="29" y="230"/>
                    <a:pt x="30" y="273"/>
                    <a:pt x="23" y="315"/>
                  </a:cubicBezTo>
                  <a:cubicBezTo>
                    <a:pt x="22" y="317"/>
                    <a:pt x="21" y="318"/>
                    <a:pt x="20" y="317"/>
                  </a:cubicBezTo>
                  <a:cubicBezTo>
                    <a:pt x="20" y="317"/>
                    <a:pt x="20" y="317"/>
                    <a:pt x="20" y="317"/>
                  </a:cubicBezTo>
                  <a:lnTo>
                    <a:pt x="19" y="317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4773613" y="5211763"/>
              <a:ext cx="498475" cy="185738"/>
            </a:xfrm>
            <a:custGeom>
              <a:rect b="b" l="l" r="r" t="t"/>
              <a:pathLst>
                <a:path extrusionOk="0" h="99" w="266">
                  <a:moveTo>
                    <a:pt x="266" y="99"/>
                  </a:moveTo>
                  <a:cubicBezTo>
                    <a:pt x="259" y="90"/>
                    <a:pt x="224" y="40"/>
                    <a:pt x="222" y="38"/>
                  </a:cubicBezTo>
                  <a:cubicBezTo>
                    <a:pt x="210" y="32"/>
                    <a:pt x="198" y="25"/>
                    <a:pt x="186" y="20"/>
                  </a:cubicBezTo>
                  <a:cubicBezTo>
                    <a:pt x="183" y="20"/>
                    <a:pt x="140" y="0"/>
                    <a:pt x="131" y="0"/>
                  </a:cubicBezTo>
                  <a:cubicBezTo>
                    <a:pt x="121" y="0"/>
                    <a:pt x="87" y="25"/>
                    <a:pt x="87" y="25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26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4773613" y="5211763"/>
              <a:ext cx="498475" cy="185738"/>
            </a:xfrm>
            <a:custGeom>
              <a:rect b="b" l="l" r="r" t="t"/>
              <a:pathLst>
                <a:path extrusionOk="0" h="99" w="266">
                  <a:moveTo>
                    <a:pt x="266" y="99"/>
                  </a:moveTo>
                  <a:cubicBezTo>
                    <a:pt x="259" y="90"/>
                    <a:pt x="224" y="40"/>
                    <a:pt x="222" y="38"/>
                  </a:cubicBezTo>
                  <a:cubicBezTo>
                    <a:pt x="210" y="32"/>
                    <a:pt x="198" y="25"/>
                    <a:pt x="186" y="20"/>
                  </a:cubicBezTo>
                  <a:cubicBezTo>
                    <a:pt x="183" y="20"/>
                    <a:pt x="140" y="0"/>
                    <a:pt x="131" y="0"/>
                  </a:cubicBezTo>
                  <a:cubicBezTo>
                    <a:pt x="121" y="0"/>
                    <a:pt x="87" y="25"/>
                    <a:pt x="87" y="25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266" y="99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773613" y="5246688"/>
              <a:ext cx="498475" cy="150813"/>
            </a:xfrm>
            <a:custGeom>
              <a:rect b="b" l="l" r="r" t="t"/>
              <a:pathLst>
                <a:path extrusionOk="0" h="80" w="266">
                  <a:moveTo>
                    <a:pt x="252" y="61"/>
                  </a:moveTo>
                  <a:cubicBezTo>
                    <a:pt x="226" y="71"/>
                    <a:pt x="226" y="71"/>
                    <a:pt x="226" y="71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8"/>
                    <a:pt x="179" y="63"/>
                    <a:pt x="176" y="63"/>
                  </a:cubicBezTo>
                  <a:cubicBezTo>
                    <a:pt x="173" y="64"/>
                    <a:pt x="161" y="69"/>
                    <a:pt x="155" y="71"/>
                  </a:cubicBezTo>
                  <a:cubicBezTo>
                    <a:pt x="149" y="72"/>
                    <a:pt x="120" y="68"/>
                    <a:pt x="116" y="68"/>
                  </a:cubicBezTo>
                  <a:cubicBezTo>
                    <a:pt x="113" y="68"/>
                    <a:pt x="76" y="41"/>
                    <a:pt x="76" y="4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1" y="3"/>
                    <a:pt x="87" y="6"/>
                    <a:pt x="87" y="6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66" y="80"/>
                    <a:pt x="266" y="80"/>
                    <a:pt x="266" y="80"/>
                  </a:cubicBezTo>
                  <a:lnTo>
                    <a:pt x="252" y="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4773613" y="5246688"/>
              <a:ext cx="498475" cy="150813"/>
            </a:xfrm>
            <a:custGeom>
              <a:rect b="b" l="l" r="r" t="t"/>
              <a:pathLst>
                <a:path extrusionOk="0" h="80" w="266">
                  <a:moveTo>
                    <a:pt x="252" y="61"/>
                  </a:moveTo>
                  <a:cubicBezTo>
                    <a:pt x="226" y="71"/>
                    <a:pt x="226" y="71"/>
                    <a:pt x="226" y="71"/>
                  </a:cubicBezTo>
                  <a:cubicBezTo>
                    <a:pt x="207" y="68"/>
                    <a:pt x="207" y="68"/>
                    <a:pt x="207" y="68"/>
                  </a:cubicBezTo>
                  <a:cubicBezTo>
                    <a:pt x="207" y="68"/>
                    <a:pt x="179" y="63"/>
                    <a:pt x="176" y="63"/>
                  </a:cubicBezTo>
                  <a:cubicBezTo>
                    <a:pt x="173" y="64"/>
                    <a:pt x="161" y="69"/>
                    <a:pt x="155" y="71"/>
                  </a:cubicBezTo>
                  <a:cubicBezTo>
                    <a:pt x="149" y="72"/>
                    <a:pt x="120" y="68"/>
                    <a:pt x="116" y="68"/>
                  </a:cubicBezTo>
                  <a:cubicBezTo>
                    <a:pt x="113" y="68"/>
                    <a:pt x="76" y="41"/>
                    <a:pt x="76" y="4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1" y="3"/>
                    <a:pt x="87" y="6"/>
                    <a:pt x="87" y="6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66" y="80"/>
                    <a:pt x="266" y="80"/>
                    <a:pt x="266" y="80"/>
                  </a:cubicBezTo>
                  <a:lnTo>
                    <a:pt x="252" y="6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4337051" y="5110163"/>
              <a:ext cx="773113" cy="287338"/>
            </a:xfrm>
            <a:custGeom>
              <a:rect b="b" l="l" r="r" t="t"/>
              <a:pathLst>
                <a:path extrusionOk="0" h="153" w="412">
                  <a:moveTo>
                    <a:pt x="412" y="153"/>
                  </a:moveTo>
                  <a:cubicBezTo>
                    <a:pt x="403" y="139"/>
                    <a:pt x="349" y="62"/>
                    <a:pt x="345" y="59"/>
                  </a:cubicBezTo>
                  <a:cubicBezTo>
                    <a:pt x="341" y="56"/>
                    <a:pt x="292" y="30"/>
                    <a:pt x="289" y="30"/>
                  </a:cubicBezTo>
                  <a:cubicBezTo>
                    <a:pt x="285" y="30"/>
                    <a:pt x="218" y="0"/>
                    <a:pt x="203" y="0"/>
                  </a:cubicBezTo>
                  <a:cubicBezTo>
                    <a:pt x="189" y="0"/>
                    <a:pt x="136" y="38"/>
                    <a:pt x="136" y="38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412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4337051" y="5110163"/>
              <a:ext cx="773113" cy="287338"/>
            </a:xfrm>
            <a:custGeom>
              <a:rect b="b" l="l" r="r" t="t"/>
              <a:pathLst>
                <a:path extrusionOk="0" h="153" w="412">
                  <a:moveTo>
                    <a:pt x="412" y="153"/>
                  </a:moveTo>
                  <a:cubicBezTo>
                    <a:pt x="403" y="139"/>
                    <a:pt x="349" y="62"/>
                    <a:pt x="345" y="59"/>
                  </a:cubicBezTo>
                  <a:cubicBezTo>
                    <a:pt x="341" y="56"/>
                    <a:pt x="292" y="30"/>
                    <a:pt x="289" y="30"/>
                  </a:cubicBezTo>
                  <a:cubicBezTo>
                    <a:pt x="285" y="30"/>
                    <a:pt x="218" y="0"/>
                    <a:pt x="203" y="0"/>
                  </a:cubicBezTo>
                  <a:cubicBezTo>
                    <a:pt x="189" y="0"/>
                    <a:pt x="136" y="38"/>
                    <a:pt x="136" y="38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412" y="153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4337051" y="5162550"/>
              <a:ext cx="773113" cy="234950"/>
            </a:xfrm>
            <a:custGeom>
              <a:rect b="b" l="l" r="r" t="t"/>
              <a:pathLst>
                <a:path extrusionOk="0" h="125" w="412">
                  <a:moveTo>
                    <a:pt x="391" y="95"/>
                  </a:moveTo>
                  <a:cubicBezTo>
                    <a:pt x="351" y="110"/>
                    <a:pt x="351" y="110"/>
                    <a:pt x="351" y="110"/>
                  </a:cubicBezTo>
                  <a:cubicBezTo>
                    <a:pt x="322" y="107"/>
                    <a:pt x="322" y="107"/>
                    <a:pt x="322" y="107"/>
                  </a:cubicBezTo>
                  <a:cubicBezTo>
                    <a:pt x="322" y="107"/>
                    <a:pt x="278" y="98"/>
                    <a:pt x="274" y="99"/>
                  </a:cubicBezTo>
                  <a:cubicBezTo>
                    <a:pt x="270" y="100"/>
                    <a:pt x="250" y="108"/>
                    <a:pt x="242" y="110"/>
                  </a:cubicBezTo>
                  <a:cubicBezTo>
                    <a:pt x="233" y="112"/>
                    <a:pt x="187" y="106"/>
                    <a:pt x="181" y="106"/>
                  </a:cubicBezTo>
                  <a:cubicBezTo>
                    <a:pt x="175" y="106"/>
                    <a:pt x="118" y="64"/>
                    <a:pt x="118" y="64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2" y="6"/>
                    <a:pt x="136" y="10"/>
                    <a:pt x="136" y="10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09" y="120"/>
                    <a:pt x="401" y="109"/>
                    <a:pt x="391" y="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4337051" y="5162550"/>
              <a:ext cx="773113" cy="234950"/>
            </a:xfrm>
            <a:custGeom>
              <a:rect b="b" l="l" r="r" t="t"/>
              <a:pathLst>
                <a:path extrusionOk="0" h="125" w="412">
                  <a:moveTo>
                    <a:pt x="391" y="95"/>
                  </a:moveTo>
                  <a:cubicBezTo>
                    <a:pt x="351" y="110"/>
                    <a:pt x="351" y="110"/>
                    <a:pt x="351" y="110"/>
                  </a:cubicBezTo>
                  <a:cubicBezTo>
                    <a:pt x="322" y="107"/>
                    <a:pt x="322" y="107"/>
                    <a:pt x="322" y="107"/>
                  </a:cubicBezTo>
                  <a:cubicBezTo>
                    <a:pt x="322" y="107"/>
                    <a:pt x="278" y="98"/>
                    <a:pt x="274" y="99"/>
                  </a:cubicBezTo>
                  <a:cubicBezTo>
                    <a:pt x="270" y="100"/>
                    <a:pt x="250" y="108"/>
                    <a:pt x="242" y="110"/>
                  </a:cubicBezTo>
                  <a:cubicBezTo>
                    <a:pt x="233" y="112"/>
                    <a:pt x="187" y="106"/>
                    <a:pt x="181" y="106"/>
                  </a:cubicBezTo>
                  <a:cubicBezTo>
                    <a:pt x="175" y="106"/>
                    <a:pt x="118" y="64"/>
                    <a:pt x="118" y="64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2" y="6"/>
                    <a:pt x="136" y="10"/>
                    <a:pt x="136" y="10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12" y="125"/>
                    <a:pt x="412" y="125"/>
                    <a:pt x="412" y="125"/>
                  </a:cubicBezTo>
                  <a:cubicBezTo>
                    <a:pt x="409" y="120"/>
                    <a:pt x="401" y="109"/>
                    <a:pt x="391" y="9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1284288" y="5183188"/>
              <a:ext cx="665163" cy="214313"/>
            </a:xfrm>
            <a:custGeom>
              <a:rect b="b" l="l" r="r" t="t"/>
              <a:pathLst>
                <a:path extrusionOk="0" h="114" w="354">
                  <a:moveTo>
                    <a:pt x="0" y="114"/>
                  </a:moveTo>
                  <a:cubicBezTo>
                    <a:pt x="0" y="114"/>
                    <a:pt x="27" y="55"/>
                    <a:pt x="27" y="51"/>
                  </a:cubicBezTo>
                  <a:cubicBezTo>
                    <a:pt x="27" y="47"/>
                    <a:pt x="99" y="0"/>
                    <a:pt x="99" y="0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3"/>
                    <a:pt x="228" y="48"/>
                    <a:pt x="234" y="48"/>
                  </a:cubicBezTo>
                  <a:cubicBezTo>
                    <a:pt x="239" y="48"/>
                    <a:pt x="273" y="49"/>
                    <a:pt x="273" y="49"/>
                  </a:cubicBezTo>
                  <a:cubicBezTo>
                    <a:pt x="330" y="77"/>
                    <a:pt x="330" y="77"/>
                    <a:pt x="330" y="77"/>
                  </a:cubicBezTo>
                  <a:cubicBezTo>
                    <a:pt x="354" y="114"/>
                    <a:pt x="354" y="114"/>
                    <a:pt x="354" y="114"/>
                  </a:cubicBezTo>
                  <a:cubicBezTo>
                    <a:pt x="0" y="114"/>
                    <a:pt x="0" y="114"/>
                    <a:pt x="0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1284288" y="5183188"/>
              <a:ext cx="665163" cy="214313"/>
            </a:xfrm>
            <a:custGeom>
              <a:rect b="b" l="l" r="r" t="t"/>
              <a:pathLst>
                <a:path extrusionOk="0" h="114" w="354">
                  <a:moveTo>
                    <a:pt x="0" y="114"/>
                  </a:moveTo>
                  <a:cubicBezTo>
                    <a:pt x="0" y="114"/>
                    <a:pt x="27" y="55"/>
                    <a:pt x="27" y="51"/>
                  </a:cubicBezTo>
                  <a:cubicBezTo>
                    <a:pt x="27" y="47"/>
                    <a:pt x="99" y="0"/>
                    <a:pt x="99" y="0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3"/>
                    <a:pt x="228" y="48"/>
                    <a:pt x="234" y="48"/>
                  </a:cubicBezTo>
                  <a:cubicBezTo>
                    <a:pt x="239" y="48"/>
                    <a:pt x="273" y="49"/>
                    <a:pt x="273" y="49"/>
                  </a:cubicBezTo>
                  <a:cubicBezTo>
                    <a:pt x="330" y="77"/>
                    <a:pt x="330" y="77"/>
                    <a:pt x="330" y="77"/>
                  </a:cubicBezTo>
                  <a:cubicBezTo>
                    <a:pt x="354" y="114"/>
                    <a:pt x="354" y="114"/>
                    <a:pt x="354" y="114"/>
                  </a:cubicBezTo>
                  <a:cubicBezTo>
                    <a:pt x="0" y="114"/>
                    <a:pt x="0" y="114"/>
                    <a:pt x="0" y="11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1284288" y="5183188"/>
              <a:ext cx="665163" cy="214313"/>
            </a:xfrm>
            <a:custGeom>
              <a:rect b="b" l="l" r="r" t="t"/>
              <a:pathLst>
                <a:path extrusionOk="0" h="114" w="354">
                  <a:moveTo>
                    <a:pt x="27" y="51"/>
                  </a:moveTo>
                  <a:cubicBezTo>
                    <a:pt x="27" y="55"/>
                    <a:pt x="0" y="114"/>
                    <a:pt x="0" y="114"/>
                  </a:cubicBezTo>
                  <a:cubicBezTo>
                    <a:pt x="354" y="114"/>
                    <a:pt x="354" y="114"/>
                    <a:pt x="354" y="114"/>
                  </a:cubicBezTo>
                  <a:cubicBezTo>
                    <a:pt x="330" y="77"/>
                    <a:pt x="330" y="77"/>
                    <a:pt x="330" y="7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217" y="105"/>
                    <a:pt x="217" y="105"/>
                    <a:pt x="217" y="105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27" y="47"/>
                    <a:pt x="27" y="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084513" y="2459037"/>
              <a:ext cx="985838" cy="1441450"/>
            </a:xfrm>
            <a:custGeom>
              <a:rect b="b" l="l" r="r" t="t"/>
              <a:pathLst>
                <a:path extrusionOk="0" h="768" w="525">
                  <a:moveTo>
                    <a:pt x="334" y="49"/>
                  </a:moveTo>
                  <a:cubicBezTo>
                    <a:pt x="334" y="49"/>
                    <a:pt x="106" y="95"/>
                    <a:pt x="72" y="118"/>
                  </a:cubicBezTo>
                  <a:cubicBezTo>
                    <a:pt x="26" y="148"/>
                    <a:pt x="0" y="187"/>
                    <a:pt x="23" y="237"/>
                  </a:cubicBezTo>
                  <a:cubicBezTo>
                    <a:pt x="47" y="288"/>
                    <a:pt x="81" y="276"/>
                    <a:pt x="81" y="276"/>
                  </a:cubicBezTo>
                  <a:cubicBezTo>
                    <a:pt x="81" y="276"/>
                    <a:pt x="53" y="612"/>
                    <a:pt x="81" y="683"/>
                  </a:cubicBezTo>
                  <a:cubicBezTo>
                    <a:pt x="109" y="755"/>
                    <a:pt x="235" y="768"/>
                    <a:pt x="286" y="755"/>
                  </a:cubicBezTo>
                  <a:cubicBezTo>
                    <a:pt x="336" y="741"/>
                    <a:pt x="497" y="709"/>
                    <a:pt x="511" y="660"/>
                  </a:cubicBezTo>
                  <a:cubicBezTo>
                    <a:pt x="525" y="612"/>
                    <a:pt x="500" y="127"/>
                    <a:pt x="491" y="81"/>
                  </a:cubicBezTo>
                  <a:cubicBezTo>
                    <a:pt x="481" y="35"/>
                    <a:pt x="428" y="0"/>
                    <a:pt x="334" y="4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3084513" y="2459037"/>
              <a:ext cx="985838" cy="1441450"/>
            </a:xfrm>
            <a:custGeom>
              <a:rect b="b" l="l" r="r" t="t"/>
              <a:pathLst>
                <a:path extrusionOk="0" h="768" w="525">
                  <a:moveTo>
                    <a:pt x="334" y="49"/>
                  </a:moveTo>
                  <a:cubicBezTo>
                    <a:pt x="334" y="49"/>
                    <a:pt x="106" y="95"/>
                    <a:pt x="72" y="118"/>
                  </a:cubicBezTo>
                  <a:cubicBezTo>
                    <a:pt x="26" y="148"/>
                    <a:pt x="0" y="187"/>
                    <a:pt x="23" y="237"/>
                  </a:cubicBezTo>
                  <a:cubicBezTo>
                    <a:pt x="47" y="288"/>
                    <a:pt x="81" y="276"/>
                    <a:pt x="81" y="276"/>
                  </a:cubicBezTo>
                  <a:cubicBezTo>
                    <a:pt x="81" y="276"/>
                    <a:pt x="53" y="612"/>
                    <a:pt x="81" y="683"/>
                  </a:cubicBezTo>
                  <a:cubicBezTo>
                    <a:pt x="109" y="755"/>
                    <a:pt x="235" y="768"/>
                    <a:pt x="286" y="755"/>
                  </a:cubicBezTo>
                  <a:cubicBezTo>
                    <a:pt x="336" y="741"/>
                    <a:pt x="497" y="709"/>
                    <a:pt x="511" y="660"/>
                  </a:cubicBezTo>
                  <a:cubicBezTo>
                    <a:pt x="525" y="612"/>
                    <a:pt x="500" y="127"/>
                    <a:pt x="491" y="81"/>
                  </a:cubicBezTo>
                  <a:cubicBezTo>
                    <a:pt x="481" y="35"/>
                    <a:pt x="428" y="0"/>
                    <a:pt x="334" y="4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3084513" y="2636837"/>
              <a:ext cx="966788" cy="1263650"/>
            </a:xfrm>
            <a:custGeom>
              <a:rect b="b" l="l" r="r" t="t"/>
              <a:pathLst>
                <a:path extrusionOk="0" h="673" w="515">
                  <a:moveTo>
                    <a:pt x="23" y="142"/>
                  </a:moveTo>
                  <a:cubicBezTo>
                    <a:pt x="46" y="193"/>
                    <a:pt x="81" y="181"/>
                    <a:pt x="81" y="181"/>
                  </a:cubicBezTo>
                  <a:cubicBezTo>
                    <a:pt x="81" y="181"/>
                    <a:pt x="53" y="517"/>
                    <a:pt x="81" y="588"/>
                  </a:cubicBezTo>
                  <a:cubicBezTo>
                    <a:pt x="109" y="660"/>
                    <a:pt x="235" y="673"/>
                    <a:pt x="286" y="660"/>
                  </a:cubicBezTo>
                  <a:cubicBezTo>
                    <a:pt x="336" y="646"/>
                    <a:pt x="497" y="614"/>
                    <a:pt x="511" y="565"/>
                  </a:cubicBezTo>
                  <a:cubicBezTo>
                    <a:pt x="514" y="553"/>
                    <a:pt x="515" y="540"/>
                    <a:pt x="515" y="527"/>
                  </a:cubicBezTo>
                  <a:cubicBezTo>
                    <a:pt x="464" y="547"/>
                    <a:pt x="408" y="570"/>
                    <a:pt x="352" y="591"/>
                  </a:cubicBezTo>
                  <a:cubicBezTo>
                    <a:pt x="194" y="651"/>
                    <a:pt x="152" y="575"/>
                    <a:pt x="148" y="469"/>
                  </a:cubicBezTo>
                  <a:cubicBezTo>
                    <a:pt x="143" y="363"/>
                    <a:pt x="173" y="115"/>
                    <a:pt x="152" y="57"/>
                  </a:cubicBezTo>
                  <a:cubicBezTo>
                    <a:pt x="132" y="0"/>
                    <a:pt x="72" y="23"/>
                    <a:pt x="72" y="23"/>
                  </a:cubicBezTo>
                  <a:cubicBezTo>
                    <a:pt x="26" y="53"/>
                    <a:pt x="0" y="92"/>
                    <a:pt x="23" y="1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084513" y="2636837"/>
              <a:ext cx="966788" cy="1263650"/>
            </a:xfrm>
            <a:custGeom>
              <a:rect b="b" l="l" r="r" t="t"/>
              <a:pathLst>
                <a:path extrusionOk="0" h="673" w="515">
                  <a:moveTo>
                    <a:pt x="23" y="142"/>
                  </a:moveTo>
                  <a:cubicBezTo>
                    <a:pt x="46" y="193"/>
                    <a:pt x="81" y="181"/>
                    <a:pt x="81" y="181"/>
                  </a:cubicBezTo>
                  <a:cubicBezTo>
                    <a:pt x="81" y="181"/>
                    <a:pt x="53" y="517"/>
                    <a:pt x="81" y="588"/>
                  </a:cubicBezTo>
                  <a:cubicBezTo>
                    <a:pt x="109" y="660"/>
                    <a:pt x="235" y="673"/>
                    <a:pt x="286" y="660"/>
                  </a:cubicBezTo>
                  <a:cubicBezTo>
                    <a:pt x="336" y="646"/>
                    <a:pt x="497" y="614"/>
                    <a:pt x="511" y="565"/>
                  </a:cubicBezTo>
                  <a:cubicBezTo>
                    <a:pt x="514" y="553"/>
                    <a:pt x="515" y="540"/>
                    <a:pt x="515" y="527"/>
                  </a:cubicBezTo>
                  <a:cubicBezTo>
                    <a:pt x="464" y="547"/>
                    <a:pt x="408" y="570"/>
                    <a:pt x="352" y="591"/>
                  </a:cubicBezTo>
                  <a:cubicBezTo>
                    <a:pt x="194" y="651"/>
                    <a:pt x="152" y="575"/>
                    <a:pt x="148" y="469"/>
                  </a:cubicBezTo>
                  <a:cubicBezTo>
                    <a:pt x="143" y="363"/>
                    <a:pt x="173" y="115"/>
                    <a:pt x="152" y="57"/>
                  </a:cubicBezTo>
                  <a:cubicBezTo>
                    <a:pt x="132" y="0"/>
                    <a:pt x="72" y="23"/>
                    <a:pt x="72" y="23"/>
                  </a:cubicBezTo>
                  <a:cubicBezTo>
                    <a:pt x="26" y="53"/>
                    <a:pt x="0" y="92"/>
                    <a:pt x="23" y="14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3141663" y="2709862"/>
              <a:ext cx="203200" cy="266700"/>
            </a:xfrm>
            <a:custGeom>
              <a:rect b="b" l="l" r="r" t="t"/>
              <a:pathLst>
                <a:path extrusionOk="0" h="142" w="108">
                  <a:moveTo>
                    <a:pt x="51" y="142"/>
                  </a:moveTo>
                  <a:cubicBezTo>
                    <a:pt x="51" y="142"/>
                    <a:pt x="104" y="138"/>
                    <a:pt x="106" y="80"/>
                  </a:cubicBezTo>
                  <a:cubicBezTo>
                    <a:pt x="108" y="23"/>
                    <a:pt x="74" y="0"/>
                    <a:pt x="37" y="27"/>
                  </a:cubicBezTo>
                  <a:cubicBezTo>
                    <a:pt x="0" y="55"/>
                    <a:pt x="16" y="99"/>
                    <a:pt x="37" y="103"/>
                  </a:cubicBezTo>
                  <a:cubicBezTo>
                    <a:pt x="58" y="108"/>
                    <a:pt x="85" y="62"/>
                    <a:pt x="69" y="53"/>
                  </a:cubicBezTo>
                  <a:cubicBezTo>
                    <a:pt x="53" y="44"/>
                    <a:pt x="44" y="62"/>
                    <a:pt x="44" y="7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4684713" y="2032000"/>
              <a:ext cx="185738" cy="261938"/>
            </a:xfrm>
            <a:custGeom>
              <a:rect b="b" l="l" r="r" t="t"/>
              <a:pathLst>
                <a:path extrusionOk="0" h="139" w="99">
                  <a:moveTo>
                    <a:pt x="0" y="110"/>
                  </a:moveTo>
                  <a:cubicBezTo>
                    <a:pt x="8" y="91"/>
                    <a:pt x="18" y="73"/>
                    <a:pt x="30" y="57"/>
                  </a:cubicBezTo>
                  <a:cubicBezTo>
                    <a:pt x="51" y="30"/>
                    <a:pt x="74" y="0"/>
                    <a:pt x="87" y="1"/>
                  </a:cubicBezTo>
                  <a:cubicBezTo>
                    <a:pt x="99" y="2"/>
                    <a:pt x="96" y="6"/>
                    <a:pt x="86" y="15"/>
                  </a:cubicBezTo>
                  <a:cubicBezTo>
                    <a:pt x="76" y="24"/>
                    <a:pt x="57" y="53"/>
                    <a:pt x="57" y="53"/>
                  </a:cubicBezTo>
                  <a:cubicBezTo>
                    <a:pt x="57" y="53"/>
                    <a:pt x="81" y="69"/>
                    <a:pt x="82" y="78"/>
                  </a:cubicBezTo>
                  <a:cubicBezTo>
                    <a:pt x="83" y="87"/>
                    <a:pt x="75" y="97"/>
                    <a:pt x="62" y="107"/>
                  </a:cubicBezTo>
                  <a:cubicBezTo>
                    <a:pt x="54" y="113"/>
                    <a:pt x="45" y="118"/>
                    <a:pt x="36" y="121"/>
                  </a:cubicBezTo>
                  <a:cubicBezTo>
                    <a:pt x="32" y="123"/>
                    <a:pt x="22" y="139"/>
                    <a:pt x="22" y="139"/>
                  </a:cubicBezTo>
                  <a:cubicBezTo>
                    <a:pt x="1" y="114"/>
                    <a:pt x="1" y="114"/>
                    <a:pt x="1" y="114"/>
                  </a:cubicBezTo>
                  <a:lnTo>
                    <a:pt x="0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4684713" y="2032000"/>
              <a:ext cx="185738" cy="261938"/>
            </a:xfrm>
            <a:custGeom>
              <a:rect b="b" l="l" r="r" t="t"/>
              <a:pathLst>
                <a:path extrusionOk="0" h="139" w="99">
                  <a:moveTo>
                    <a:pt x="0" y="110"/>
                  </a:moveTo>
                  <a:cubicBezTo>
                    <a:pt x="8" y="91"/>
                    <a:pt x="18" y="73"/>
                    <a:pt x="30" y="57"/>
                  </a:cubicBezTo>
                  <a:cubicBezTo>
                    <a:pt x="51" y="30"/>
                    <a:pt x="74" y="0"/>
                    <a:pt x="87" y="1"/>
                  </a:cubicBezTo>
                  <a:cubicBezTo>
                    <a:pt x="99" y="2"/>
                    <a:pt x="96" y="6"/>
                    <a:pt x="86" y="15"/>
                  </a:cubicBezTo>
                  <a:cubicBezTo>
                    <a:pt x="76" y="24"/>
                    <a:pt x="57" y="53"/>
                    <a:pt x="57" y="53"/>
                  </a:cubicBezTo>
                  <a:cubicBezTo>
                    <a:pt x="57" y="53"/>
                    <a:pt x="81" y="69"/>
                    <a:pt x="82" y="78"/>
                  </a:cubicBezTo>
                  <a:cubicBezTo>
                    <a:pt x="83" y="87"/>
                    <a:pt x="75" y="97"/>
                    <a:pt x="62" y="107"/>
                  </a:cubicBezTo>
                  <a:cubicBezTo>
                    <a:pt x="54" y="113"/>
                    <a:pt x="45" y="118"/>
                    <a:pt x="36" y="121"/>
                  </a:cubicBezTo>
                  <a:cubicBezTo>
                    <a:pt x="32" y="123"/>
                    <a:pt x="22" y="139"/>
                    <a:pt x="22" y="139"/>
                  </a:cubicBezTo>
                  <a:cubicBezTo>
                    <a:pt x="1" y="114"/>
                    <a:pt x="1" y="114"/>
                    <a:pt x="1" y="114"/>
                  </a:cubicBezTo>
                  <a:lnTo>
                    <a:pt x="0" y="11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4835526" y="2143125"/>
              <a:ext cx="30163" cy="71438"/>
            </a:xfrm>
            <a:custGeom>
              <a:rect b="b" l="l" r="r" t="t"/>
              <a:pathLst>
                <a:path extrusionOk="0" h="38" w="16">
                  <a:moveTo>
                    <a:pt x="12" y="5"/>
                  </a:moveTo>
                  <a:cubicBezTo>
                    <a:pt x="15" y="8"/>
                    <a:pt x="16" y="13"/>
                    <a:pt x="16" y="17"/>
                  </a:cubicBezTo>
                  <a:cubicBezTo>
                    <a:pt x="15" y="23"/>
                    <a:pt x="7" y="38"/>
                    <a:pt x="4" y="35"/>
                  </a:cubicBezTo>
                  <a:cubicBezTo>
                    <a:pt x="0" y="32"/>
                    <a:pt x="5" y="20"/>
                    <a:pt x="5" y="17"/>
                  </a:cubicBezTo>
                  <a:cubicBezTo>
                    <a:pt x="6" y="13"/>
                    <a:pt x="5" y="0"/>
                    <a:pt x="5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4835526" y="2143125"/>
              <a:ext cx="30163" cy="71438"/>
            </a:xfrm>
            <a:custGeom>
              <a:rect b="b" l="l" r="r" t="t"/>
              <a:pathLst>
                <a:path extrusionOk="0" h="38" w="16">
                  <a:moveTo>
                    <a:pt x="12" y="5"/>
                  </a:moveTo>
                  <a:cubicBezTo>
                    <a:pt x="15" y="8"/>
                    <a:pt x="16" y="13"/>
                    <a:pt x="16" y="17"/>
                  </a:cubicBezTo>
                  <a:cubicBezTo>
                    <a:pt x="15" y="23"/>
                    <a:pt x="7" y="38"/>
                    <a:pt x="4" y="35"/>
                  </a:cubicBezTo>
                  <a:cubicBezTo>
                    <a:pt x="0" y="32"/>
                    <a:pt x="5" y="20"/>
                    <a:pt x="5" y="17"/>
                  </a:cubicBezTo>
                  <a:cubicBezTo>
                    <a:pt x="6" y="13"/>
                    <a:pt x="5" y="0"/>
                    <a:pt x="5" y="0"/>
                  </a:cubicBezTo>
                  <a:lnTo>
                    <a:pt x="12" y="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4806951" y="2103437"/>
              <a:ext cx="50800" cy="101600"/>
            </a:xfrm>
            <a:custGeom>
              <a:rect b="b" l="l" r="r" t="t"/>
              <a:pathLst>
                <a:path extrusionOk="0" h="54" w="27">
                  <a:moveTo>
                    <a:pt x="10" y="6"/>
                  </a:moveTo>
                  <a:cubicBezTo>
                    <a:pt x="10" y="6"/>
                    <a:pt x="26" y="18"/>
                    <a:pt x="27" y="25"/>
                  </a:cubicBezTo>
                  <a:cubicBezTo>
                    <a:pt x="27" y="33"/>
                    <a:pt x="14" y="49"/>
                    <a:pt x="10" y="52"/>
                  </a:cubicBezTo>
                  <a:cubicBezTo>
                    <a:pt x="6" y="54"/>
                    <a:pt x="3" y="52"/>
                    <a:pt x="4" y="47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0" y="11"/>
                    <a:pt x="2" y="5"/>
                  </a:cubicBezTo>
                  <a:cubicBezTo>
                    <a:pt x="4" y="0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806951" y="2103437"/>
              <a:ext cx="50800" cy="101600"/>
            </a:xfrm>
            <a:custGeom>
              <a:rect b="b" l="l" r="r" t="t"/>
              <a:pathLst>
                <a:path extrusionOk="0" h="54" w="27">
                  <a:moveTo>
                    <a:pt x="10" y="6"/>
                  </a:moveTo>
                  <a:cubicBezTo>
                    <a:pt x="10" y="6"/>
                    <a:pt x="26" y="18"/>
                    <a:pt x="27" y="25"/>
                  </a:cubicBezTo>
                  <a:cubicBezTo>
                    <a:pt x="27" y="33"/>
                    <a:pt x="14" y="49"/>
                    <a:pt x="10" y="52"/>
                  </a:cubicBezTo>
                  <a:cubicBezTo>
                    <a:pt x="6" y="54"/>
                    <a:pt x="3" y="52"/>
                    <a:pt x="4" y="47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0" y="11"/>
                    <a:pt x="2" y="5"/>
                  </a:cubicBezTo>
                  <a:cubicBezTo>
                    <a:pt x="4" y="0"/>
                    <a:pt x="10" y="6"/>
                    <a:pt x="10" y="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4794251" y="2103437"/>
              <a:ext cx="50800" cy="104775"/>
            </a:xfrm>
            <a:custGeom>
              <a:rect b="b" l="l" r="r" t="t"/>
              <a:pathLst>
                <a:path extrusionOk="0" h="56" w="27">
                  <a:moveTo>
                    <a:pt x="11" y="0"/>
                  </a:moveTo>
                  <a:cubicBezTo>
                    <a:pt x="11" y="0"/>
                    <a:pt x="27" y="12"/>
                    <a:pt x="26" y="19"/>
                  </a:cubicBezTo>
                  <a:cubicBezTo>
                    <a:pt x="26" y="27"/>
                    <a:pt x="15" y="49"/>
                    <a:pt x="10" y="53"/>
                  </a:cubicBezTo>
                  <a:cubicBezTo>
                    <a:pt x="5" y="56"/>
                    <a:pt x="1" y="49"/>
                    <a:pt x="3" y="44"/>
                  </a:cubicBezTo>
                  <a:cubicBezTo>
                    <a:pt x="5" y="39"/>
                    <a:pt x="7" y="22"/>
                    <a:pt x="7" y="22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4794251" y="2103437"/>
              <a:ext cx="50800" cy="104775"/>
            </a:xfrm>
            <a:custGeom>
              <a:rect b="b" l="l" r="r" t="t"/>
              <a:pathLst>
                <a:path extrusionOk="0" h="56" w="27">
                  <a:moveTo>
                    <a:pt x="11" y="0"/>
                  </a:moveTo>
                  <a:cubicBezTo>
                    <a:pt x="11" y="0"/>
                    <a:pt x="27" y="12"/>
                    <a:pt x="26" y="19"/>
                  </a:cubicBezTo>
                  <a:cubicBezTo>
                    <a:pt x="26" y="27"/>
                    <a:pt x="15" y="49"/>
                    <a:pt x="10" y="53"/>
                  </a:cubicBezTo>
                  <a:cubicBezTo>
                    <a:pt x="5" y="56"/>
                    <a:pt x="1" y="49"/>
                    <a:pt x="3" y="44"/>
                  </a:cubicBezTo>
                  <a:cubicBezTo>
                    <a:pt x="5" y="39"/>
                    <a:pt x="7" y="22"/>
                    <a:pt x="7" y="22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4748213" y="2116137"/>
              <a:ext cx="128588" cy="119063"/>
            </a:xfrm>
            <a:custGeom>
              <a:rect b="b" l="l" r="r" t="t"/>
              <a:pathLst>
                <a:path extrusionOk="0" h="63" w="68">
                  <a:moveTo>
                    <a:pt x="0" y="21"/>
                  </a:moveTo>
                  <a:cubicBezTo>
                    <a:pt x="11" y="18"/>
                    <a:pt x="22" y="15"/>
                    <a:pt x="32" y="10"/>
                  </a:cubicBezTo>
                  <a:cubicBezTo>
                    <a:pt x="44" y="4"/>
                    <a:pt x="64" y="0"/>
                    <a:pt x="66" y="6"/>
                  </a:cubicBezTo>
                  <a:cubicBezTo>
                    <a:pt x="68" y="13"/>
                    <a:pt x="55" y="18"/>
                    <a:pt x="43" y="22"/>
                  </a:cubicBezTo>
                  <a:cubicBezTo>
                    <a:pt x="31" y="26"/>
                    <a:pt x="29" y="30"/>
                    <a:pt x="24" y="39"/>
                  </a:cubicBezTo>
                  <a:cubicBezTo>
                    <a:pt x="20" y="49"/>
                    <a:pt x="12" y="61"/>
                    <a:pt x="2" y="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4748213" y="2116137"/>
              <a:ext cx="128588" cy="119063"/>
            </a:xfrm>
            <a:custGeom>
              <a:rect b="b" l="l" r="r" t="t"/>
              <a:pathLst>
                <a:path extrusionOk="0" h="63" w="68">
                  <a:moveTo>
                    <a:pt x="0" y="21"/>
                  </a:moveTo>
                  <a:cubicBezTo>
                    <a:pt x="11" y="18"/>
                    <a:pt x="22" y="15"/>
                    <a:pt x="32" y="10"/>
                  </a:cubicBezTo>
                  <a:cubicBezTo>
                    <a:pt x="44" y="4"/>
                    <a:pt x="64" y="0"/>
                    <a:pt x="66" y="6"/>
                  </a:cubicBezTo>
                  <a:cubicBezTo>
                    <a:pt x="68" y="13"/>
                    <a:pt x="55" y="18"/>
                    <a:pt x="43" y="22"/>
                  </a:cubicBezTo>
                  <a:cubicBezTo>
                    <a:pt x="31" y="26"/>
                    <a:pt x="29" y="30"/>
                    <a:pt x="24" y="39"/>
                  </a:cubicBezTo>
                  <a:cubicBezTo>
                    <a:pt x="20" y="49"/>
                    <a:pt x="12" y="61"/>
                    <a:pt x="2" y="6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3435351" y="3460750"/>
              <a:ext cx="817563" cy="1862139"/>
            </a:xfrm>
            <a:custGeom>
              <a:rect b="b" l="l" r="r" t="t"/>
              <a:pathLst>
                <a:path extrusionOk="0" h="991" w="435">
                  <a:moveTo>
                    <a:pt x="13" y="31"/>
                  </a:moveTo>
                  <a:cubicBezTo>
                    <a:pt x="13" y="31"/>
                    <a:pt x="0" y="124"/>
                    <a:pt x="8" y="189"/>
                  </a:cubicBezTo>
                  <a:cubicBezTo>
                    <a:pt x="16" y="254"/>
                    <a:pt x="62" y="424"/>
                    <a:pt x="53" y="481"/>
                  </a:cubicBezTo>
                  <a:cubicBezTo>
                    <a:pt x="43" y="543"/>
                    <a:pt x="44" y="606"/>
                    <a:pt x="56" y="668"/>
                  </a:cubicBezTo>
                  <a:cubicBezTo>
                    <a:pt x="67" y="725"/>
                    <a:pt x="83" y="871"/>
                    <a:pt x="83" y="871"/>
                  </a:cubicBezTo>
                  <a:cubicBezTo>
                    <a:pt x="83" y="871"/>
                    <a:pt x="65" y="889"/>
                    <a:pt x="69" y="905"/>
                  </a:cubicBezTo>
                  <a:cubicBezTo>
                    <a:pt x="72" y="921"/>
                    <a:pt x="91" y="965"/>
                    <a:pt x="91" y="965"/>
                  </a:cubicBezTo>
                  <a:cubicBezTo>
                    <a:pt x="91" y="991"/>
                    <a:pt x="91" y="991"/>
                    <a:pt x="91" y="991"/>
                  </a:cubicBezTo>
                  <a:cubicBezTo>
                    <a:pt x="181" y="976"/>
                    <a:pt x="181" y="976"/>
                    <a:pt x="181" y="976"/>
                  </a:cubicBezTo>
                  <a:cubicBezTo>
                    <a:pt x="184" y="962"/>
                    <a:pt x="186" y="949"/>
                    <a:pt x="188" y="935"/>
                  </a:cubicBezTo>
                  <a:cubicBezTo>
                    <a:pt x="188" y="925"/>
                    <a:pt x="176" y="936"/>
                    <a:pt x="189" y="914"/>
                  </a:cubicBezTo>
                  <a:cubicBezTo>
                    <a:pt x="202" y="892"/>
                    <a:pt x="211" y="870"/>
                    <a:pt x="205" y="854"/>
                  </a:cubicBezTo>
                  <a:cubicBezTo>
                    <a:pt x="199" y="838"/>
                    <a:pt x="178" y="824"/>
                    <a:pt x="181" y="793"/>
                  </a:cubicBezTo>
                  <a:cubicBezTo>
                    <a:pt x="184" y="763"/>
                    <a:pt x="197" y="547"/>
                    <a:pt x="200" y="513"/>
                  </a:cubicBezTo>
                  <a:cubicBezTo>
                    <a:pt x="203" y="478"/>
                    <a:pt x="218" y="228"/>
                    <a:pt x="218" y="228"/>
                  </a:cubicBezTo>
                  <a:cubicBezTo>
                    <a:pt x="238" y="217"/>
                    <a:pt x="238" y="217"/>
                    <a:pt x="238" y="217"/>
                  </a:cubicBezTo>
                  <a:cubicBezTo>
                    <a:pt x="238" y="217"/>
                    <a:pt x="267" y="589"/>
                    <a:pt x="267" y="635"/>
                  </a:cubicBezTo>
                  <a:cubicBezTo>
                    <a:pt x="267" y="681"/>
                    <a:pt x="272" y="779"/>
                    <a:pt x="270" y="800"/>
                  </a:cubicBezTo>
                  <a:cubicBezTo>
                    <a:pt x="269" y="821"/>
                    <a:pt x="250" y="863"/>
                    <a:pt x="254" y="870"/>
                  </a:cubicBezTo>
                  <a:cubicBezTo>
                    <a:pt x="259" y="876"/>
                    <a:pt x="273" y="909"/>
                    <a:pt x="273" y="909"/>
                  </a:cubicBezTo>
                  <a:cubicBezTo>
                    <a:pt x="273" y="909"/>
                    <a:pt x="272" y="932"/>
                    <a:pt x="272" y="947"/>
                  </a:cubicBezTo>
                  <a:cubicBezTo>
                    <a:pt x="273" y="960"/>
                    <a:pt x="275" y="972"/>
                    <a:pt x="280" y="984"/>
                  </a:cubicBezTo>
                  <a:cubicBezTo>
                    <a:pt x="384" y="967"/>
                    <a:pt x="384" y="967"/>
                    <a:pt x="384" y="967"/>
                  </a:cubicBezTo>
                  <a:cubicBezTo>
                    <a:pt x="384" y="967"/>
                    <a:pt x="381" y="930"/>
                    <a:pt x="378" y="924"/>
                  </a:cubicBezTo>
                  <a:cubicBezTo>
                    <a:pt x="375" y="917"/>
                    <a:pt x="396" y="900"/>
                    <a:pt x="396" y="887"/>
                  </a:cubicBezTo>
                  <a:cubicBezTo>
                    <a:pt x="396" y="874"/>
                    <a:pt x="391" y="862"/>
                    <a:pt x="391" y="857"/>
                  </a:cubicBezTo>
                  <a:cubicBezTo>
                    <a:pt x="391" y="852"/>
                    <a:pt x="411" y="809"/>
                    <a:pt x="413" y="778"/>
                  </a:cubicBezTo>
                  <a:cubicBezTo>
                    <a:pt x="415" y="746"/>
                    <a:pt x="388" y="520"/>
                    <a:pt x="388" y="513"/>
                  </a:cubicBezTo>
                  <a:cubicBezTo>
                    <a:pt x="388" y="505"/>
                    <a:pt x="435" y="311"/>
                    <a:pt x="435" y="214"/>
                  </a:cubicBezTo>
                  <a:cubicBezTo>
                    <a:pt x="435" y="117"/>
                    <a:pt x="400" y="0"/>
                    <a:pt x="400" y="0"/>
                  </a:cubicBezTo>
                  <a:cubicBezTo>
                    <a:pt x="400" y="0"/>
                    <a:pt x="246" y="44"/>
                    <a:pt x="146" y="28"/>
                  </a:cubicBezTo>
                  <a:cubicBezTo>
                    <a:pt x="46" y="13"/>
                    <a:pt x="30" y="8"/>
                    <a:pt x="30" y="8"/>
                  </a:cubicBezTo>
                  <a:lnTo>
                    <a:pt x="13" y="3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3435351" y="3460750"/>
              <a:ext cx="817563" cy="1862139"/>
            </a:xfrm>
            <a:custGeom>
              <a:rect b="b" l="l" r="r" t="t"/>
              <a:pathLst>
                <a:path extrusionOk="0" h="991" w="435">
                  <a:moveTo>
                    <a:pt x="13" y="31"/>
                  </a:moveTo>
                  <a:cubicBezTo>
                    <a:pt x="13" y="31"/>
                    <a:pt x="0" y="124"/>
                    <a:pt x="8" y="189"/>
                  </a:cubicBezTo>
                  <a:cubicBezTo>
                    <a:pt x="16" y="254"/>
                    <a:pt x="62" y="424"/>
                    <a:pt x="53" y="481"/>
                  </a:cubicBezTo>
                  <a:cubicBezTo>
                    <a:pt x="43" y="543"/>
                    <a:pt x="44" y="606"/>
                    <a:pt x="56" y="668"/>
                  </a:cubicBezTo>
                  <a:cubicBezTo>
                    <a:pt x="67" y="725"/>
                    <a:pt x="83" y="871"/>
                    <a:pt x="83" y="871"/>
                  </a:cubicBezTo>
                  <a:cubicBezTo>
                    <a:pt x="83" y="871"/>
                    <a:pt x="65" y="889"/>
                    <a:pt x="69" y="905"/>
                  </a:cubicBezTo>
                  <a:cubicBezTo>
                    <a:pt x="72" y="921"/>
                    <a:pt x="91" y="965"/>
                    <a:pt x="91" y="965"/>
                  </a:cubicBezTo>
                  <a:cubicBezTo>
                    <a:pt x="91" y="991"/>
                    <a:pt x="91" y="991"/>
                    <a:pt x="91" y="991"/>
                  </a:cubicBezTo>
                  <a:cubicBezTo>
                    <a:pt x="181" y="976"/>
                    <a:pt x="181" y="976"/>
                    <a:pt x="181" y="976"/>
                  </a:cubicBezTo>
                  <a:cubicBezTo>
                    <a:pt x="184" y="962"/>
                    <a:pt x="186" y="949"/>
                    <a:pt x="188" y="935"/>
                  </a:cubicBezTo>
                  <a:cubicBezTo>
                    <a:pt x="188" y="925"/>
                    <a:pt x="176" y="936"/>
                    <a:pt x="189" y="914"/>
                  </a:cubicBezTo>
                  <a:cubicBezTo>
                    <a:pt x="202" y="892"/>
                    <a:pt x="211" y="870"/>
                    <a:pt x="205" y="854"/>
                  </a:cubicBezTo>
                  <a:cubicBezTo>
                    <a:pt x="199" y="838"/>
                    <a:pt x="178" y="824"/>
                    <a:pt x="181" y="793"/>
                  </a:cubicBezTo>
                  <a:cubicBezTo>
                    <a:pt x="184" y="763"/>
                    <a:pt x="197" y="547"/>
                    <a:pt x="200" y="513"/>
                  </a:cubicBezTo>
                  <a:cubicBezTo>
                    <a:pt x="203" y="478"/>
                    <a:pt x="218" y="228"/>
                    <a:pt x="218" y="228"/>
                  </a:cubicBezTo>
                  <a:cubicBezTo>
                    <a:pt x="238" y="217"/>
                    <a:pt x="238" y="217"/>
                    <a:pt x="238" y="217"/>
                  </a:cubicBezTo>
                  <a:cubicBezTo>
                    <a:pt x="238" y="217"/>
                    <a:pt x="267" y="589"/>
                    <a:pt x="267" y="635"/>
                  </a:cubicBezTo>
                  <a:cubicBezTo>
                    <a:pt x="267" y="681"/>
                    <a:pt x="272" y="779"/>
                    <a:pt x="270" y="800"/>
                  </a:cubicBezTo>
                  <a:cubicBezTo>
                    <a:pt x="269" y="821"/>
                    <a:pt x="250" y="863"/>
                    <a:pt x="254" y="870"/>
                  </a:cubicBezTo>
                  <a:cubicBezTo>
                    <a:pt x="259" y="876"/>
                    <a:pt x="273" y="909"/>
                    <a:pt x="273" y="909"/>
                  </a:cubicBezTo>
                  <a:cubicBezTo>
                    <a:pt x="273" y="909"/>
                    <a:pt x="272" y="932"/>
                    <a:pt x="272" y="947"/>
                  </a:cubicBezTo>
                  <a:cubicBezTo>
                    <a:pt x="273" y="960"/>
                    <a:pt x="275" y="972"/>
                    <a:pt x="280" y="984"/>
                  </a:cubicBezTo>
                  <a:cubicBezTo>
                    <a:pt x="384" y="967"/>
                    <a:pt x="384" y="967"/>
                    <a:pt x="384" y="967"/>
                  </a:cubicBezTo>
                  <a:cubicBezTo>
                    <a:pt x="384" y="967"/>
                    <a:pt x="381" y="930"/>
                    <a:pt x="378" y="924"/>
                  </a:cubicBezTo>
                  <a:cubicBezTo>
                    <a:pt x="375" y="917"/>
                    <a:pt x="396" y="900"/>
                    <a:pt x="396" y="887"/>
                  </a:cubicBezTo>
                  <a:cubicBezTo>
                    <a:pt x="396" y="874"/>
                    <a:pt x="391" y="862"/>
                    <a:pt x="391" y="857"/>
                  </a:cubicBezTo>
                  <a:cubicBezTo>
                    <a:pt x="391" y="852"/>
                    <a:pt x="411" y="809"/>
                    <a:pt x="413" y="778"/>
                  </a:cubicBezTo>
                  <a:cubicBezTo>
                    <a:pt x="415" y="746"/>
                    <a:pt x="388" y="520"/>
                    <a:pt x="388" y="513"/>
                  </a:cubicBezTo>
                  <a:cubicBezTo>
                    <a:pt x="388" y="505"/>
                    <a:pt x="435" y="311"/>
                    <a:pt x="435" y="214"/>
                  </a:cubicBezTo>
                  <a:cubicBezTo>
                    <a:pt x="435" y="117"/>
                    <a:pt x="400" y="0"/>
                    <a:pt x="400" y="0"/>
                  </a:cubicBezTo>
                  <a:cubicBezTo>
                    <a:pt x="400" y="0"/>
                    <a:pt x="246" y="44"/>
                    <a:pt x="146" y="28"/>
                  </a:cubicBezTo>
                  <a:cubicBezTo>
                    <a:pt x="46" y="13"/>
                    <a:pt x="30" y="8"/>
                    <a:pt x="30" y="8"/>
                  </a:cubicBezTo>
                  <a:lnTo>
                    <a:pt x="13" y="3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3455988" y="3460750"/>
              <a:ext cx="747713" cy="206375"/>
            </a:xfrm>
            <a:custGeom>
              <a:rect b="b" l="l" r="r" t="t"/>
              <a:pathLst>
                <a:path extrusionOk="0" h="110" w="398">
                  <a:moveTo>
                    <a:pt x="389" y="0"/>
                  </a:moveTo>
                  <a:cubicBezTo>
                    <a:pt x="389" y="0"/>
                    <a:pt x="235" y="44"/>
                    <a:pt x="135" y="28"/>
                  </a:cubicBezTo>
                  <a:cubicBezTo>
                    <a:pt x="35" y="13"/>
                    <a:pt x="19" y="8"/>
                    <a:pt x="19" y="8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1" y="39"/>
                    <a:pt x="0" y="53"/>
                  </a:cubicBezTo>
                  <a:cubicBezTo>
                    <a:pt x="23" y="68"/>
                    <a:pt x="98" y="110"/>
                    <a:pt x="227" y="92"/>
                  </a:cubicBezTo>
                  <a:cubicBezTo>
                    <a:pt x="334" y="77"/>
                    <a:pt x="380" y="48"/>
                    <a:pt x="398" y="31"/>
                  </a:cubicBezTo>
                  <a:cubicBezTo>
                    <a:pt x="393" y="11"/>
                    <a:pt x="389" y="0"/>
                    <a:pt x="3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3455988" y="3460750"/>
              <a:ext cx="747713" cy="206375"/>
            </a:xfrm>
            <a:custGeom>
              <a:rect b="b" l="l" r="r" t="t"/>
              <a:pathLst>
                <a:path extrusionOk="0" h="110" w="398">
                  <a:moveTo>
                    <a:pt x="389" y="0"/>
                  </a:moveTo>
                  <a:cubicBezTo>
                    <a:pt x="389" y="0"/>
                    <a:pt x="235" y="44"/>
                    <a:pt x="135" y="28"/>
                  </a:cubicBezTo>
                  <a:cubicBezTo>
                    <a:pt x="35" y="13"/>
                    <a:pt x="19" y="8"/>
                    <a:pt x="19" y="8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1" y="39"/>
                    <a:pt x="0" y="53"/>
                  </a:cubicBezTo>
                  <a:cubicBezTo>
                    <a:pt x="23" y="68"/>
                    <a:pt x="98" y="110"/>
                    <a:pt x="227" y="92"/>
                  </a:cubicBezTo>
                  <a:cubicBezTo>
                    <a:pt x="334" y="77"/>
                    <a:pt x="380" y="48"/>
                    <a:pt x="398" y="31"/>
                  </a:cubicBezTo>
                  <a:cubicBezTo>
                    <a:pt x="393" y="11"/>
                    <a:pt x="389" y="0"/>
                    <a:pt x="389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3841751" y="3589338"/>
              <a:ext cx="106363" cy="53975"/>
            </a:xfrm>
            <a:custGeom>
              <a:rect b="b" l="l" r="r" t="t"/>
              <a:pathLst>
                <a:path extrusionOk="0" h="34" w="67">
                  <a:moveTo>
                    <a:pt x="2" y="12"/>
                  </a:moveTo>
                  <a:lnTo>
                    <a:pt x="0" y="34"/>
                  </a:lnTo>
                  <a:lnTo>
                    <a:pt x="60" y="26"/>
                  </a:lnTo>
                  <a:lnTo>
                    <a:pt x="67" y="0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841751" y="3589338"/>
              <a:ext cx="106363" cy="53975"/>
            </a:xfrm>
            <a:custGeom>
              <a:rect b="b" l="l" r="r" t="t"/>
              <a:pathLst>
                <a:path extrusionOk="0" h="34" w="67">
                  <a:moveTo>
                    <a:pt x="2" y="12"/>
                  </a:moveTo>
                  <a:lnTo>
                    <a:pt x="0" y="34"/>
                  </a:lnTo>
                  <a:lnTo>
                    <a:pt x="60" y="26"/>
                  </a:lnTo>
                  <a:lnTo>
                    <a:pt x="67" y="0"/>
                  </a:lnTo>
                  <a:lnTo>
                    <a:pt x="2" y="12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3613151" y="3582988"/>
              <a:ext cx="44450" cy="77788"/>
            </a:xfrm>
            <a:custGeom>
              <a:rect b="b" l="l" r="r" t="t"/>
              <a:pathLst>
                <a:path extrusionOk="0" h="49" w="28">
                  <a:moveTo>
                    <a:pt x="0" y="45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28" y="49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3613151" y="3582988"/>
              <a:ext cx="44450" cy="77788"/>
            </a:xfrm>
            <a:custGeom>
              <a:rect b="b" l="l" r="r" t="t"/>
              <a:pathLst>
                <a:path extrusionOk="0" h="49" w="28">
                  <a:moveTo>
                    <a:pt x="0" y="45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28" y="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3613151" y="3582988"/>
              <a:ext cx="44450" cy="77788"/>
            </a:xfrm>
            <a:custGeom>
              <a:rect b="b" l="l" r="r" t="t"/>
              <a:pathLst>
                <a:path extrusionOk="0" h="49" w="28">
                  <a:moveTo>
                    <a:pt x="0" y="45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28" y="49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4119563" y="3517900"/>
              <a:ext cx="34925" cy="80963"/>
            </a:xfrm>
            <a:custGeom>
              <a:rect b="b" l="l" r="r" t="t"/>
              <a:pathLst>
                <a:path extrusionOk="0" h="43" w="19">
                  <a:moveTo>
                    <a:pt x="0" y="4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9" y="33"/>
                    <a:pt x="19" y="38"/>
                  </a:cubicBezTo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4119563" y="3517900"/>
              <a:ext cx="34925" cy="80963"/>
            </a:xfrm>
            <a:custGeom>
              <a:rect b="b" l="l" r="r" t="t"/>
              <a:pathLst>
                <a:path extrusionOk="0" h="43" w="19">
                  <a:moveTo>
                    <a:pt x="0" y="4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9" y="33"/>
                    <a:pt x="19" y="38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3890963" y="3659188"/>
              <a:ext cx="50800" cy="147638"/>
            </a:xfrm>
            <a:custGeom>
              <a:rect b="b" l="l" r="r" t="t"/>
              <a:pathLst>
                <a:path extrusionOk="0" h="79" w="27">
                  <a:moveTo>
                    <a:pt x="0" y="0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27" y="31"/>
                    <a:pt x="20" y="46"/>
                  </a:cubicBezTo>
                  <a:cubicBezTo>
                    <a:pt x="15" y="57"/>
                    <a:pt x="8" y="68"/>
                    <a:pt x="1" y="79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3830638" y="3654425"/>
              <a:ext cx="187325" cy="53975"/>
            </a:xfrm>
            <a:custGeom>
              <a:rect b="b" l="l" r="r" t="t"/>
              <a:pathLst>
                <a:path extrusionOk="0" h="29" w="100">
                  <a:moveTo>
                    <a:pt x="0" y="29"/>
                  </a:moveTo>
                  <a:cubicBezTo>
                    <a:pt x="0" y="29"/>
                    <a:pt x="71" y="14"/>
                    <a:pt x="100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3943351" y="3643313"/>
              <a:ext cx="30163" cy="130175"/>
            </a:xfrm>
            <a:custGeom>
              <a:rect b="b" l="l" r="r" t="t"/>
              <a:pathLst>
                <a:path extrusionOk="0" h="69" w="16">
                  <a:moveTo>
                    <a:pt x="3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16" y="36"/>
                    <a:pt x="11" y="47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3883026" y="3810000"/>
              <a:ext cx="134938" cy="120650"/>
            </a:xfrm>
            <a:custGeom>
              <a:rect b="b" l="l" r="r" t="t"/>
              <a:pathLst>
                <a:path extrusionOk="0" h="76" w="85">
                  <a:moveTo>
                    <a:pt x="0" y="37"/>
                  </a:moveTo>
                  <a:lnTo>
                    <a:pt x="85" y="0"/>
                  </a:lnTo>
                  <a:lnTo>
                    <a:pt x="9" y="7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3883026" y="3810000"/>
              <a:ext cx="134938" cy="120650"/>
            </a:xfrm>
            <a:custGeom>
              <a:rect b="b" l="l" r="r" t="t"/>
              <a:pathLst>
                <a:path extrusionOk="0" h="76" w="85">
                  <a:moveTo>
                    <a:pt x="0" y="37"/>
                  </a:moveTo>
                  <a:lnTo>
                    <a:pt x="85" y="0"/>
                  </a:lnTo>
                  <a:lnTo>
                    <a:pt x="9" y="76"/>
                  </a:lnTo>
                  <a:lnTo>
                    <a:pt x="0" y="3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3484563" y="3660775"/>
              <a:ext cx="117475" cy="139700"/>
            </a:xfrm>
            <a:custGeom>
              <a:rect b="b" l="l" r="r" t="t"/>
              <a:pathLst>
                <a:path extrusionOk="0" h="75" w="62">
                  <a:moveTo>
                    <a:pt x="62" y="0"/>
                  </a:moveTo>
                  <a:cubicBezTo>
                    <a:pt x="62" y="0"/>
                    <a:pt x="35" y="59"/>
                    <a:pt x="0" y="7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4140201" y="3600450"/>
              <a:ext cx="71438" cy="114300"/>
            </a:xfrm>
            <a:custGeom>
              <a:rect b="b" l="l" r="r" t="t"/>
              <a:pathLst>
                <a:path extrusionOk="0" h="61" w="38">
                  <a:moveTo>
                    <a:pt x="0" y="0"/>
                  </a:moveTo>
                  <a:cubicBezTo>
                    <a:pt x="4" y="25"/>
                    <a:pt x="18" y="47"/>
                    <a:pt x="38" y="6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3521076" y="4044950"/>
              <a:ext cx="157163" cy="46038"/>
            </a:xfrm>
            <a:custGeom>
              <a:rect b="b" l="l" r="r" t="t"/>
              <a:pathLst>
                <a:path extrusionOk="0" h="29" w="99">
                  <a:moveTo>
                    <a:pt x="0" y="0"/>
                  </a:moveTo>
                  <a:lnTo>
                    <a:pt x="99" y="0"/>
                  </a:lnTo>
                  <a:lnTo>
                    <a:pt x="99" y="25"/>
                  </a:lnTo>
                  <a:lnTo>
                    <a:pt x="14" y="29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3556001" y="4084638"/>
              <a:ext cx="146050" cy="411163"/>
            </a:xfrm>
            <a:custGeom>
              <a:rect b="b" l="l" r="r" t="t"/>
              <a:pathLst>
                <a:path extrusionOk="0" h="219" w="78">
                  <a:moveTo>
                    <a:pt x="65" y="0"/>
                  </a:moveTo>
                  <a:cubicBezTo>
                    <a:pt x="65" y="11"/>
                    <a:pt x="78" y="147"/>
                    <a:pt x="60" y="179"/>
                  </a:cubicBezTo>
                  <a:cubicBezTo>
                    <a:pt x="43" y="211"/>
                    <a:pt x="6" y="219"/>
                    <a:pt x="0" y="20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4149726" y="3983038"/>
              <a:ext cx="82550" cy="58738"/>
            </a:xfrm>
            <a:custGeom>
              <a:rect b="b" l="l" r="r" t="t"/>
              <a:pathLst>
                <a:path extrusionOk="0" h="31" w="44">
                  <a:moveTo>
                    <a:pt x="44" y="0"/>
                  </a:moveTo>
                  <a:cubicBezTo>
                    <a:pt x="38" y="0"/>
                    <a:pt x="0" y="4"/>
                    <a:pt x="0" y="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8" y="20"/>
                    <a:pt x="38" y="20"/>
                    <a:pt x="38" y="2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4095751" y="4041775"/>
              <a:ext cx="53975" cy="369888"/>
            </a:xfrm>
            <a:custGeom>
              <a:rect b="b" l="l" r="r" t="t"/>
              <a:pathLst>
                <a:path extrusionOk="0" h="197" w="29">
                  <a:moveTo>
                    <a:pt x="29" y="0"/>
                  </a:moveTo>
                  <a:cubicBezTo>
                    <a:pt x="29" y="0"/>
                    <a:pt x="0" y="177"/>
                    <a:pt x="8" y="188"/>
                  </a:cubicBezTo>
                  <a:cubicBezTo>
                    <a:pt x="12" y="194"/>
                    <a:pt x="20" y="197"/>
                    <a:pt x="27" y="19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925888" y="5073650"/>
              <a:ext cx="207963" cy="149225"/>
            </a:xfrm>
            <a:custGeom>
              <a:rect b="b" l="l" r="r" t="t"/>
              <a:pathLst>
                <a:path extrusionOk="0" h="79" w="111">
                  <a:moveTo>
                    <a:pt x="43" y="61"/>
                  </a:moveTo>
                  <a:cubicBezTo>
                    <a:pt x="43" y="61"/>
                    <a:pt x="85" y="57"/>
                    <a:pt x="98" y="52"/>
                  </a:cubicBezTo>
                  <a:cubicBezTo>
                    <a:pt x="111" y="47"/>
                    <a:pt x="23" y="31"/>
                    <a:pt x="23" y="31"/>
                  </a:cubicBezTo>
                  <a:cubicBezTo>
                    <a:pt x="19" y="31"/>
                    <a:pt x="16" y="22"/>
                    <a:pt x="22" y="11"/>
                  </a:cubicBezTo>
                  <a:cubicBezTo>
                    <a:pt x="28" y="0"/>
                    <a:pt x="9" y="1"/>
                    <a:pt x="4" y="9"/>
                  </a:cubicBezTo>
                  <a:cubicBezTo>
                    <a:pt x="0" y="17"/>
                    <a:pt x="28" y="39"/>
                    <a:pt x="22" y="47"/>
                  </a:cubicBezTo>
                  <a:cubicBezTo>
                    <a:pt x="16" y="55"/>
                    <a:pt x="19" y="79"/>
                    <a:pt x="27" y="76"/>
                  </a:cubicBezTo>
                  <a:cubicBezTo>
                    <a:pt x="33" y="72"/>
                    <a:pt x="38" y="67"/>
                    <a:pt x="43" y="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925888" y="5073650"/>
              <a:ext cx="207963" cy="149225"/>
            </a:xfrm>
            <a:custGeom>
              <a:rect b="b" l="l" r="r" t="t"/>
              <a:pathLst>
                <a:path extrusionOk="0" h="79" w="111">
                  <a:moveTo>
                    <a:pt x="43" y="61"/>
                  </a:moveTo>
                  <a:cubicBezTo>
                    <a:pt x="43" y="61"/>
                    <a:pt x="85" y="57"/>
                    <a:pt x="98" y="52"/>
                  </a:cubicBezTo>
                  <a:cubicBezTo>
                    <a:pt x="111" y="47"/>
                    <a:pt x="23" y="31"/>
                    <a:pt x="23" y="31"/>
                  </a:cubicBezTo>
                  <a:cubicBezTo>
                    <a:pt x="19" y="31"/>
                    <a:pt x="16" y="22"/>
                    <a:pt x="22" y="11"/>
                  </a:cubicBezTo>
                  <a:cubicBezTo>
                    <a:pt x="28" y="0"/>
                    <a:pt x="9" y="1"/>
                    <a:pt x="4" y="9"/>
                  </a:cubicBezTo>
                  <a:cubicBezTo>
                    <a:pt x="0" y="17"/>
                    <a:pt x="28" y="39"/>
                    <a:pt x="22" y="47"/>
                  </a:cubicBezTo>
                  <a:cubicBezTo>
                    <a:pt x="16" y="55"/>
                    <a:pt x="19" y="79"/>
                    <a:pt x="27" y="76"/>
                  </a:cubicBezTo>
                  <a:cubicBezTo>
                    <a:pt x="33" y="72"/>
                    <a:pt x="38" y="67"/>
                    <a:pt x="43" y="6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587751" y="5156200"/>
              <a:ext cx="222250" cy="69850"/>
            </a:xfrm>
            <a:custGeom>
              <a:rect b="b" l="l" r="r" t="t"/>
              <a:pathLst>
                <a:path extrusionOk="0" h="37" w="118">
                  <a:moveTo>
                    <a:pt x="75" y="24"/>
                  </a:moveTo>
                  <a:cubicBezTo>
                    <a:pt x="75" y="24"/>
                    <a:pt x="32" y="37"/>
                    <a:pt x="16" y="35"/>
                  </a:cubicBezTo>
                  <a:cubicBezTo>
                    <a:pt x="0" y="33"/>
                    <a:pt x="95" y="0"/>
                    <a:pt x="95" y="0"/>
                  </a:cubicBezTo>
                  <a:cubicBezTo>
                    <a:pt x="95" y="0"/>
                    <a:pt x="118" y="2"/>
                    <a:pt x="75" y="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587751" y="5156200"/>
              <a:ext cx="222250" cy="69850"/>
            </a:xfrm>
            <a:custGeom>
              <a:rect b="b" l="l" r="r" t="t"/>
              <a:pathLst>
                <a:path extrusionOk="0" h="37" w="118">
                  <a:moveTo>
                    <a:pt x="75" y="24"/>
                  </a:moveTo>
                  <a:cubicBezTo>
                    <a:pt x="75" y="24"/>
                    <a:pt x="32" y="37"/>
                    <a:pt x="16" y="35"/>
                  </a:cubicBezTo>
                  <a:cubicBezTo>
                    <a:pt x="0" y="33"/>
                    <a:pt x="95" y="0"/>
                    <a:pt x="95" y="0"/>
                  </a:cubicBezTo>
                  <a:cubicBezTo>
                    <a:pt x="95" y="0"/>
                    <a:pt x="118" y="2"/>
                    <a:pt x="75" y="2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451226" y="2184400"/>
              <a:ext cx="1276350" cy="1423988"/>
            </a:xfrm>
            <a:custGeom>
              <a:rect b="b" l="l" r="r" t="t"/>
              <a:pathLst>
                <a:path extrusionOk="0" h="758" w="680">
                  <a:moveTo>
                    <a:pt x="366" y="243"/>
                  </a:moveTo>
                  <a:cubicBezTo>
                    <a:pt x="363" y="244"/>
                    <a:pt x="329" y="234"/>
                    <a:pt x="305" y="235"/>
                  </a:cubicBezTo>
                  <a:cubicBezTo>
                    <a:pt x="281" y="236"/>
                    <a:pt x="225" y="250"/>
                    <a:pt x="221" y="246"/>
                  </a:cubicBezTo>
                  <a:cubicBezTo>
                    <a:pt x="217" y="241"/>
                    <a:pt x="218" y="206"/>
                    <a:pt x="218" y="203"/>
                  </a:cubicBezTo>
                  <a:cubicBezTo>
                    <a:pt x="218" y="201"/>
                    <a:pt x="228" y="200"/>
                    <a:pt x="250" y="186"/>
                  </a:cubicBezTo>
                  <a:cubicBezTo>
                    <a:pt x="273" y="172"/>
                    <a:pt x="286" y="152"/>
                    <a:pt x="282" y="125"/>
                  </a:cubicBezTo>
                  <a:cubicBezTo>
                    <a:pt x="278" y="97"/>
                    <a:pt x="255" y="17"/>
                    <a:pt x="255" y="17"/>
                  </a:cubicBezTo>
                  <a:cubicBezTo>
                    <a:pt x="255" y="17"/>
                    <a:pt x="245" y="4"/>
                    <a:pt x="220" y="2"/>
                  </a:cubicBezTo>
                  <a:cubicBezTo>
                    <a:pt x="195" y="0"/>
                    <a:pt x="124" y="30"/>
                    <a:pt x="102" y="48"/>
                  </a:cubicBezTo>
                  <a:cubicBezTo>
                    <a:pt x="79" y="67"/>
                    <a:pt x="69" y="81"/>
                    <a:pt x="80" y="108"/>
                  </a:cubicBezTo>
                  <a:cubicBezTo>
                    <a:pt x="91" y="135"/>
                    <a:pt x="133" y="199"/>
                    <a:pt x="137" y="213"/>
                  </a:cubicBezTo>
                  <a:cubicBezTo>
                    <a:pt x="142" y="228"/>
                    <a:pt x="139" y="248"/>
                    <a:pt x="131" y="253"/>
                  </a:cubicBezTo>
                  <a:cubicBezTo>
                    <a:pt x="123" y="259"/>
                    <a:pt x="52" y="288"/>
                    <a:pt x="48" y="291"/>
                  </a:cubicBezTo>
                  <a:cubicBezTo>
                    <a:pt x="44" y="294"/>
                    <a:pt x="22" y="300"/>
                    <a:pt x="11" y="336"/>
                  </a:cubicBezTo>
                  <a:cubicBezTo>
                    <a:pt x="0" y="372"/>
                    <a:pt x="48" y="560"/>
                    <a:pt x="51" y="568"/>
                  </a:cubicBezTo>
                  <a:cubicBezTo>
                    <a:pt x="53" y="576"/>
                    <a:pt x="3" y="693"/>
                    <a:pt x="5" y="711"/>
                  </a:cubicBezTo>
                  <a:cubicBezTo>
                    <a:pt x="7" y="729"/>
                    <a:pt x="111" y="758"/>
                    <a:pt x="198" y="755"/>
                  </a:cubicBezTo>
                  <a:cubicBezTo>
                    <a:pt x="285" y="753"/>
                    <a:pt x="372" y="715"/>
                    <a:pt x="383" y="702"/>
                  </a:cubicBezTo>
                  <a:cubicBezTo>
                    <a:pt x="394" y="690"/>
                    <a:pt x="399" y="681"/>
                    <a:pt x="394" y="667"/>
                  </a:cubicBezTo>
                  <a:cubicBezTo>
                    <a:pt x="388" y="654"/>
                    <a:pt x="337" y="526"/>
                    <a:pt x="337" y="526"/>
                  </a:cubicBezTo>
                  <a:cubicBezTo>
                    <a:pt x="337" y="526"/>
                    <a:pt x="387" y="486"/>
                    <a:pt x="387" y="461"/>
                  </a:cubicBezTo>
                  <a:cubicBezTo>
                    <a:pt x="387" y="436"/>
                    <a:pt x="364" y="396"/>
                    <a:pt x="364" y="396"/>
                  </a:cubicBezTo>
                  <a:cubicBezTo>
                    <a:pt x="364" y="396"/>
                    <a:pt x="484" y="338"/>
                    <a:pt x="545" y="285"/>
                  </a:cubicBezTo>
                  <a:cubicBezTo>
                    <a:pt x="606" y="231"/>
                    <a:pt x="661" y="96"/>
                    <a:pt x="669" y="80"/>
                  </a:cubicBezTo>
                  <a:cubicBezTo>
                    <a:pt x="673" y="72"/>
                    <a:pt x="677" y="63"/>
                    <a:pt x="680" y="55"/>
                  </a:cubicBezTo>
                  <a:cubicBezTo>
                    <a:pt x="657" y="29"/>
                    <a:pt x="657" y="29"/>
                    <a:pt x="657" y="29"/>
                  </a:cubicBezTo>
                  <a:cubicBezTo>
                    <a:pt x="657" y="29"/>
                    <a:pt x="571" y="119"/>
                    <a:pt x="526" y="161"/>
                  </a:cubicBezTo>
                  <a:cubicBezTo>
                    <a:pt x="480" y="204"/>
                    <a:pt x="398" y="235"/>
                    <a:pt x="366" y="243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451226" y="2184400"/>
              <a:ext cx="1276350" cy="1423988"/>
            </a:xfrm>
            <a:custGeom>
              <a:rect b="b" l="l" r="r" t="t"/>
              <a:pathLst>
                <a:path extrusionOk="0" h="758" w="680">
                  <a:moveTo>
                    <a:pt x="366" y="243"/>
                  </a:moveTo>
                  <a:cubicBezTo>
                    <a:pt x="363" y="244"/>
                    <a:pt x="329" y="234"/>
                    <a:pt x="305" y="235"/>
                  </a:cubicBezTo>
                  <a:cubicBezTo>
                    <a:pt x="281" y="236"/>
                    <a:pt x="225" y="250"/>
                    <a:pt x="221" y="246"/>
                  </a:cubicBezTo>
                  <a:cubicBezTo>
                    <a:pt x="217" y="241"/>
                    <a:pt x="218" y="206"/>
                    <a:pt x="218" y="203"/>
                  </a:cubicBezTo>
                  <a:cubicBezTo>
                    <a:pt x="218" y="201"/>
                    <a:pt x="228" y="200"/>
                    <a:pt x="250" y="186"/>
                  </a:cubicBezTo>
                  <a:cubicBezTo>
                    <a:pt x="273" y="172"/>
                    <a:pt x="286" y="152"/>
                    <a:pt x="282" y="125"/>
                  </a:cubicBezTo>
                  <a:cubicBezTo>
                    <a:pt x="278" y="97"/>
                    <a:pt x="255" y="17"/>
                    <a:pt x="255" y="17"/>
                  </a:cubicBezTo>
                  <a:cubicBezTo>
                    <a:pt x="255" y="17"/>
                    <a:pt x="245" y="4"/>
                    <a:pt x="220" y="2"/>
                  </a:cubicBezTo>
                  <a:cubicBezTo>
                    <a:pt x="195" y="0"/>
                    <a:pt x="124" y="30"/>
                    <a:pt x="102" y="48"/>
                  </a:cubicBezTo>
                  <a:cubicBezTo>
                    <a:pt x="79" y="67"/>
                    <a:pt x="69" y="81"/>
                    <a:pt x="80" y="108"/>
                  </a:cubicBezTo>
                  <a:cubicBezTo>
                    <a:pt x="91" y="135"/>
                    <a:pt x="133" y="199"/>
                    <a:pt x="137" y="213"/>
                  </a:cubicBezTo>
                  <a:cubicBezTo>
                    <a:pt x="142" y="228"/>
                    <a:pt x="139" y="248"/>
                    <a:pt x="131" y="253"/>
                  </a:cubicBezTo>
                  <a:cubicBezTo>
                    <a:pt x="123" y="259"/>
                    <a:pt x="52" y="288"/>
                    <a:pt x="48" y="291"/>
                  </a:cubicBezTo>
                  <a:cubicBezTo>
                    <a:pt x="44" y="294"/>
                    <a:pt x="22" y="300"/>
                    <a:pt x="11" y="336"/>
                  </a:cubicBezTo>
                  <a:cubicBezTo>
                    <a:pt x="0" y="372"/>
                    <a:pt x="48" y="560"/>
                    <a:pt x="51" y="568"/>
                  </a:cubicBezTo>
                  <a:cubicBezTo>
                    <a:pt x="53" y="576"/>
                    <a:pt x="3" y="693"/>
                    <a:pt x="5" y="711"/>
                  </a:cubicBezTo>
                  <a:cubicBezTo>
                    <a:pt x="7" y="729"/>
                    <a:pt x="111" y="758"/>
                    <a:pt x="198" y="755"/>
                  </a:cubicBezTo>
                  <a:cubicBezTo>
                    <a:pt x="285" y="753"/>
                    <a:pt x="372" y="715"/>
                    <a:pt x="383" y="702"/>
                  </a:cubicBezTo>
                  <a:cubicBezTo>
                    <a:pt x="394" y="690"/>
                    <a:pt x="399" y="681"/>
                    <a:pt x="394" y="667"/>
                  </a:cubicBezTo>
                  <a:cubicBezTo>
                    <a:pt x="388" y="654"/>
                    <a:pt x="337" y="526"/>
                    <a:pt x="337" y="526"/>
                  </a:cubicBezTo>
                  <a:cubicBezTo>
                    <a:pt x="337" y="526"/>
                    <a:pt x="387" y="486"/>
                    <a:pt x="387" y="461"/>
                  </a:cubicBezTo>
                  <a:cubicBezTo>
                    <a:pt x="387" y="436"/>
                    <a:pt x="364" y="396"/>
                    <a:pt x="364" y="396"/>
                  </a:cubicBezTo>
                  <a:cubicBezTo>
                    <a:pt x="364" y="396"/>
                    <a:pt x="484" y="338"/>
                    <a:pt x="545" y="285"/>
                  </a:cubicBezTo>
                  <a:cubicBezTo>
                    <a:pt x="606" y="231"/>
                    <a:pt x="661" y="96"/>
                    <a:pt x="669" y="80"/>
                  </a:cubicBezTo>
                  <a:cubicBezTo>
                    <a:pt x="673" y="72"/>
                    <a:pt x="677" y="63"/>
                    <a:pt x="680" y="55"/>
                  </a:cubicBezTo>
                  <a:cubicBezTo>
                    <a:pt x="657" y="29"/>
                    <a:pt x="657" y="29"/>
                    <a:pt x="657" y="29"/>
                  </a:cubicBezTo>
                  <a:cubicBezTo>
                    <a:pt x="657" y="29"/>
                    <a:pt x="571" y="119"/>
                    <a:pt x="526" y="161"/>
                  </a:cubicBezTo>
                  <a:cubicBezTo>
                    <a:pt x="480" y="204"/>
                    <a:pt x="398" y="235"/>
                    <a:pt x="366" y="24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4132263" y="2722562"/>
              <a:ext cx="200025" cy="204788"/>
            </a:xfrm>
            <a:custGeom>
              <a:rect b="b" l="l" r="r" t="t"/>
              <a:pathLst>
                <a:path extrusionOk="0" h="129" w="126">
                  <a:moveTo>
                    <a:pt x="126" y="0"/>
                  </a:moveTo>
                  <a:lnTo>
                    <a:pt x="0" y="129"/>
                  </a:lnTo>
                  <a:lnTo>
                    <a:pt x="38" y="57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4646613" y="2268537"/>
              <a:ext cx="68263" cy="122238"/>
            </a:xfrm>
            <a:custGeom>
              <a:rect b="b" l="l" r="r" t="t"/>
              <a:pathLst>
                <a:path extrusionOk="0" h="77" w="43">
                  <a:moveTo>
                    <a:pt x="7" y="0"/>
                  </a:moveTo>
                  <a:lnTo>
                    <a:pt x="43" y="29"/>
                  </a:lnTo>
                  <a:lnTo>
                    <a:pt x="0" y="77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9" name="Google Shape;1319;p33"/>
            <p:cNvCxnSpPr/>
            <p:nvPr/>
          </p:nvCxnSpPr>
          <p:spPr>
            <a:xfrm flipH="1" rot="10800000">
              <a:off x="3709988" y="3190813"/>
              <a:ext cx="131700" cy="588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0" name="Google Shape;1320;p33"/>
            <p:cNvCxnSpPr/>
            <p:nvPr/>
          </p:nvCxnSpPr>
          <p:spPr>
            <a:xfrm flipH="1">
              <a:off x="3771989" y="3189287"/>
              <a:ext cx="115800" cy="49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1" name="Google Shape;1321;p33"/>
            <p:cNvSpPr/>
            <p:nvPr/>
          </p:nvSpPr>
          <p:spPr>
            <a:xfrm>
              <a:off x="3476626" y="2705100"/>
              <a:ext cx="212725" cy="619125"/>
            </a:xfrm>
            <a:custGeom>
              <a:rect b="b" l="l" r="r" t="t"/>
              <a:pathLst>
                <a:path extrusionOk="0" h="330" w="113">
                  <a:moveTo>
                    <a:pt x="34" y="14"/>
                  </a:moveTo>
                  <a:cubicBezTo>
                    <a:pt x="34" y="14"/>
                    <a:pt x="73" y="87"/>
                    <a:pt x="78" y="155"/>
                  </a:cubicBezTo>
                  <a:cubicBezTo>
                    <a:pt x="83" y="223"/>
                    <a:pt x="0" y="327"/>
                    <a:pt x="0" y="327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3" y="330"/>
                    <a:pt x="91" y="244"/>
                    <a:pt x="102" y="181"/>
                  </a:cubicBezTo>
                  <a:cubicBezTo>
                    <a:pt x="113" y="117"/>
                    <a:pt x="73" y="0"/>
                    <a:pt x="73" y="0"/>
                  </a:cubicBezTo>
                  <a:cubicBezTo>
                    <a:pt x="73" y="0"/>
                    <a:pt x="45" y="2"/>
                    <a:pt x="34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3476626" y="2705100"/>
              <a:ext cx="212725" cy="619125"/>
            </a:xfrm>
            <a:custGeom>
              <a:rect b="b" l="l" r="r" t="t"/>
              <a:pathLst>
                <a:path extrusionOk="0" h="330" w="113">
                  <a:moveTo>
                    <a:pt x="34" y="14"/>
                  </a:moveTo>
                  <a:cubicBezTo>
                    <a:pt x="34" y="14"/>
                    <a:pt x="73" y="87"/>
                    <a:pt x="78" y="155"/>
                  </a:cubicBezTo>
                  <a:cubicBezTo>
                    <a:pt x="83" y="223"/>
                    <a:pt x="0" y="327"/>
                    <a:pt x="0" y="327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3" y="330"/>
                    <a:pt x="91" y="244"/>
                    <a:pt x="102" y="181"/>
                  </a:cubicBezTo>
                  <a:cubicBezTo>
                    <a:pt x="113" y="117"/>
                    <a:pt x="73" y="0"/>
                    <a:pt x="73" y="0"/>
                  </a:cubicBezTo>
                  <a:cubicBezTo>
                    <a:pt x="73" y="0"/>
                    <a:pt x="45" y="2"/>
                    <a:pt x="34" y="1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3379788" y="2311400"/>
              <a:ext cx="203200" cy="246063"/>
            </a:xfrm>
            <a:custGeom>
              <a:rect b="b" l="l" r="r" t="t"/>
              <a:pathLst>
                <a:path extrusionOk="0" h="131" w="108">
                  <a:moveTo>
                    <a:pt x="93" y="25"/>
                  </a:moveTo>
                  <a:cubicBezTo>
                    <a:pt x="93" y="25"/>
                    <a:pt x="62" y="0"/>
                    <a:pt x="43" y="2"/>
                  </a:cubicBezTo>
                  <a:cubicBezTo>
                    <a:pt x="25" y="4"/>
                    <a:pt x="0" y="52"/>
                    <a:pt x="14" y="84"/>
                  </a:cubicBezTo>
                  <a:cubicBezTo>
                    <a:pt x="28" y="115"/>
                    <a:pt x="53" y="131"/>
                    <a:pt x="76" y="112"/>
                  </a:cubicBezTo>
                  <a:cubicBezTo>
                    <a:pt x="99" y="94"/>
                    <a:pt x="108" y="67"/>
                    <a:pt x="108" y="52"/>
                  </a:cubicBezTo>
                  <a:cubicBezTo>
                    <a:pt x="108" y="37"/>
                    <a:pt x="93" y="25"/>
                    <a:pt x="93" y="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3379788" y="2311400"/>
              <a:ext cx="203200" cy="246063"/>
            </a:xfrm>
            <a:custGeom>
              <a:rect b="b" l="l" r="r" t="t"/>
              <a:pathLst>
                <a:path extrusionOk="0" h="131" w="108">
                  <a:moveTo>
                    <a:pt x="93" y="25"/>
                  </a:moveTo>
                  <a:cubicBezTo>
                    <a:pt x="93" y="25"/>
                    <a:pt x="62" y="0"/>
                    <a:pt x="43" y="2"/>
                  </a:cubicBezTo>
                  <a:cubicBezTo>
                    <a:pt x="25" y="4"/>
                    <a:pt x="0" y="52"/>
                    <a:pt x="14" y="84"/>
                  </a:cubicBezTo>
                  <a:cubicBezTo>
                    <a:pt x="28" y="115"/>
                    <a:pt x="53" y="131"/>
                    <a:pt x="76" y="112"/>
                  </a:cubicBezTo>
                  <a:cubicBezTo>
                    <a:pt x="99" y="94"/>
                    <a:pt x="108" y="67"/>
                    <a:pt x="108" y="52"/>
                  </a:cubicBezTo>
                  <a:cubicBezTo>
                    <a:pt x="108" y="37"/>
                    <a:pt x="93" y="25"/>
                    <a:pt x="93" y="2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3373438" y="2281237"/>
              <a:ext cx="153988" cy="63500"/>
            </a:xfrm>
            <a:custGeom>
              <a:rect b="b" l="l" r="r" t="t"/>
              <a:pathLst>
                <a:path extrusionOk="0" h="33" w="82">
                  <a:moveTo>
                    <a:pt x="82" y="27"/>
                  </a:moveTo>
                  <a:cubicBezTo>
                    <a:pt x="82" y="27"/>
                    <a:pt x="42" y="0"/>
                    <a:pt x="22" y="8"/>
                  </a:cubicBezTo>
                  <a:cubicBezTo>
                    <a:pt x="11" y="12"/>
                    <a:pt x="3" y="22"/>
                    <a:pt x="0" y="3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3581401" y="2184400"/>
              <a:ext cx="406400" cy="750888"/>
            </a:xfrm>
            <a:custGeom>
              <a:rect b="b" l="l" r="r" t="t"/>
              <a:pathLst>
                <a:path extrusionOk="0" h="400" w="217">
                  <a:moveTo>
                    <a:pt x="171" y="361"/>
                  </a:moveTo>
                  <a:cubicBezTo>
                    <a:pt x="179" y="334"/>
                    <a:pt x="171" y="278"/>
                    <a:pt x="172" y="245"/>
                  </a:cubicBezTo>
                  <a:cubicBezTo>
                    <a:pt x="161" y="247"/>
                    <a:pt x="153" y="247"/>
                    <a:pt x="152" y="246"/>
                  </a:cubicBezTo>
                  <a:cubicBezTo>
                    <a:pt x="148" y="241"/>
                    <a:pt x="149" y="206"/>
                    <a:pt x="149" y="203"/>
                  </a:cubicBezTo>
                  <a:cubicBezTo>
                    <a:pt x="149" y="201"/>
                    <a:pt x="159" y="200"/>
                    <a:pt x="181" y="186"/>
                  </a:cubicBezTo>
                  <a:cubicBezTo>
                    <a:pt x="204" y="172"/>
                    <a:pt x="217" y="152"/>
                    <a:pt x="213" y="125"/>
                  </a:cubicBezTo>
                  <a:cubicBezTo>
                    <a:pt x="209" y="97"/>
                    <a:pt x="186" y="17"/>
                    <a:pt x="186" y="17"/>
                  </a:cubicBezTo>
                  <a:cubicBezTo>
                    <a:pt x="186" y="17"/>
                    <a:pt x="176" y="4"/>
                    <a:pt x="151" y="2"/>
                  </a:cubicBezTo>
                  <a:cubicBezTo>
                    <a:pt x="126" y="0"/>
                    <a:pt x="55" y="30"/>
                    <a:pt x="33" y="48"/>
                  </a:cubicBezTo>
                  <a:cubicBezTo>
                    <a:pt x="10" y="67"/>
                    <a:pt x="0" y="81"/>
                    <a:pt x="11" y="108"/>
                  </a:cubicBezTo>
                  <a:cubicBezTo>
                    <a:pt x="22" y="135"/>
                    <a:pt x="64" y="199"/>
                    <a:pt x="68" y="213"/>
                  </a:cubicBezTo>
                  <a:cubicBezTo>
                    <a:pt x="73" y="228"/>
                    <a:pt x="70" y="248"/>
                    <a:pt x="62" y="253"/>
                  </a:cubicBezTo>
                  <a:cubicBezTo>
                    <a:pt x="59" y="255"/>
                    <a:pt x="50" y="259"/>
                    <a:pt x="38" y="265"/>
                  </a:cubicBezTo>
                  <a:cubicBezTo>
                    <a:pt x="42" y="278"/>
                    <a:pt x="56" y="324"/>
                    <a:pt x="84" y="359"/>
                  </a:cubicBezTo>
                  <a:cubicBezTo>
                    <a:pt x="119" y="400"/>
                    <a:pt x="160" y="396"/>
                    <a:pt x="171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3581401" y="2184400"/>
              <a:ext cx="406400" cy="750888"/>
            </a:xfrm>
            <a:custGeom>
              <a:rect b="b" l="l" r="r" t="t"/>
              <a:pathLst>
                <a:path extrusionOk="0" h="400" w="217">
                  <a:moveTo>
                    <a:pt x="171" y="361"/>
                  </a:moveTo>
                  <a:cubicBezTo>
                    <a:pt x="179" y="334"/>
                    <a:pt x="171" y="278"/>
                    <a:pt x="172" y="245"/>
                  </a:cubicBezTo>
                  <a:cubicBezTo>
                    <a:pt x="161" y="247"/>
                    <a:pt x="153" y="247"/>
                    <a:pt x="152" y="246"/>
                  </a:cubicBezTo>
                  <a:cubicBezTo>
                    <a:pt x="148" y="241"/>
                    <a:pt x="149" y="206"/>
                    <a:pt x="149" y="203"/>
                  </a:cubicBezTo>
                  <a:cubicBezTo>
                    <a:pt x="149" y="201"/>
                    <a:pt x="159" y="200"/>
                    <a:pt x="181" y="186"/>
                  </a:cubicBezTo>
                  <a:cubicBezTo>
                    <a:pt x="204" y="172"/>
                    <a:pt x="217" y="152"/>
                    <a:pt x="213" y="125"/>
                  </a:cubicBezTo>
                  <a:cubicBezTo>
                    <a:pt x="209" y="97"/>
                    <a:pt x="186" y="17"/>
                    <a:pt x="186" y="17"/>
                  </a:cubicBezTo>
                  <a:cubicBezTo>
                    <a:pt x="186" y="17"/>
                    <a:pt x="176" y="4"/>
                    <a:pt x="151" y="2"/>
                  </a:cubicBezTo>
                  <a:cubicBezTo>
                    <a:pt x="126" y="0"/>
                    <a:pt x="55" y="30"/>
                    <a:pt x="33" y="48"/>
                  </a:cubicBezTo>
                  <a:cubicBezTo>
                    <a:pt x="10" y="67"/>
                    <a:pt x="0" y="81"/>
                    <a:pt x="11" y="108"/>
                  </a:cubicBezTo>
                  <a:cubicBezTo>
                    <a:pt x="22" y="135"/>
                    <a:pt x="64" y="199"/>
                    <a:pt x="68" y="213"/>
                  </a:cubicBezTo>
                  <a:cubicBezTo>
                    <a:pt x="73" y="228"/>
                    <a:pt x="70" y="248"/>
                    <a:pt x="62" y="253"/>
                  </a:cubicBezTo>
                  <a:cubicBezTo>
                    <a:pt x="59" y="255"/>
                    <a:pt x="50" y="259"/>
                    <a:pt x="38" y="265"/>
                  </a:cubicBezTo>
                  <a:cubicBezTo>
                    <a:pt x="42" y="278"/>
                    <a:pt x="56" y="324"/>
                    <a:pt x="84" y="359"/>
                  </a:cubicBezTo>
                  <a:cubicBezTo>
                    <a:pt x="119" y="400"/>
                    <a:pt x="160" y="396"/>
                    <a:pt x="171" y="36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3689351" y="2216150"/>
              <a:ext cx="244475" cy="69850"/>
            </a:xfrm>
            <a:custGeom>
              <a:rect b="b" l="l" r="r" t="t"/>
              <a:pathLst>
                <a:path extrusionOk="0" h="37" w="130">
                  <a:moveTo>
                    <a:pt x="0" y="17"/>
                  </a:moveTo>
                  <a:cubicBezTo>
                    <a:pt x="0" y="17"/>
                    <a:pt x="53" y="37"/>
                    <a:pt x="75" y="34"/>
                  </a:cubicBezTo>
                  <a:cubicBezTo>
                    <a:pt x="94" y="30"/>
                    <a:pt x="112" y="24"/>
                    <a:pt x="130" y="17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3689351" y="2216150"/>
              <a:ext cx="244475" cy="69850"/>
            </a:xfrm>
            <a:custGeom>
              <a:rect b="b" l="l" r="r" t="t"/>
              <a:pathLst>
                <a:path extrusionOk="0" h="37" w="130">
                  <a:moveTo>
                    <a:pt x="0" y="17"/>
                  </a:moveTo>
                  <a:cubicBezTo>
                    <a:pt x="0" y="17"/>
                    <a:pt x="53" y="37"/>
                    <a:pt x="75" y="34"/>
                  </a:cubicBezTo>
                  <a:cubicBezTo>
                    <a:pt x="94" y="30"/>
                    <a:pt x="112" y="24"/>
                    <a:pt x="130" y="17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3544888" y="2224088"/>
              <a:ext cx="184150" cy="177800"/>
            </a:xfrm>
            <a:custGeom>
              <a:rect b="b" l="l" r="r" t="t"/>
              <a:pathLst>
                <a:path extrusionOk="0" h="95" w="98">
                  <a:moveTo>
                    <a:pt x="95" y="1"/>
                  </a:moveTo>
                  <a:cubicBezTo>
                    <a:pt x="98" y="0"/>
                    <a:pt x="91" y="40"/>
                    <a:pt x="76" y="55"/>
                  </a:cubicBezTo>
                  <a:cubicBezTo>
                    <a:pt x="60" y="70"/>
                    <a:pt x="50" y="74"/>
                    <a:pt x="46" y="82"/>
                  </a:cubicBezTo>
                  <a:cubicBezTo>
                    <a:pt x="42" y="91"/>
                    <a:pt x="41" y="95"/>
                    <a:pt x="35" y="90"/>
                  </a:cubicBezTo>
                  <a:cubicBezTo>
                    <a:pt x="29" y="85"/>
                    <a:pt x="8" y="88"/>
                    <a:pt x="8" y="8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51" y="19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3544888" y="2224088"/>
              <a:ext cx="184150" cy="177800"/>
            </a:xfrm>
            <a:custGeom>
              <a:rect b="b" l="l" r="r" t="t"/>
              <a:pathLst>
                <a:path extrusionOk="0" h="95" w="98">
                  <a:moveTo>
                    <a:pt x="95" y="1"/>
                  </a:moveTo>
                  <a:cubicBezTo>
                    <a:pt x="98" y="0"/>
                    <a:pt x="91" y="40"/>
                    <a:pt x="76" y="55"/>
                  </a:cubicBezTo>
                  <a:cubicBezTo>
                    <a:pt x="60" y="70"/>
                    <a:pt x="50" y="74"/>
                    <a:pt x="46" y="82"/>
                  </a:cubicBezTo>
                  <a:cubicBezTo>
                    <a:pt x="42" y="91"/>
                    <a:pt x="41" y="95"/>
                    <a:pt x="35" y="90"/>
                  </a:cubicBezTo>
                  <a:cubicBezTo>
                    <a:pt x="29" y="85"/>
                    <a:pt x="8" y="88"/>
                    <a:pt x="8" y="8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51" y="19"/>
                    <a:pt x="95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3767138" y="2301875"/>
              <a:ext cx="20638" cy="39688"/>
            </a:xfrm>
            <a:custGeom>
              <a:rect b="b" l="l" r="r" t="t"/>
              <a:pathLst>
                <a:path extrusionOk="0" h="21" w="11">
                  <a:moveTo>
                    <a:pt x="10" y="10"/>
                  </a:moveTo>
                  <a:cubicBezTo>
                    <a:pt x="11" y="15"/>
                    <a:pt x="10" y="20"/>
                    <a:pt x="8" y="21"/>
                  </a:cubicBezTo>
                  <a:cubicBezTo>
                    <a:pt x="5" y="21"/>
                    <a:pt x="2" y="17"/>
                    <a:pt x="1" y="11"/>
                  </a:cubicBezTo>
                  <a:cubicBezTo>
                    <a:pt x="0" y="6"/>
                    <a:pt x="1" y="1"/>
                    <a:pt x="4" y="0"/>
                  </a:cubicBezTo>
                  <a:cubicBezTo>
                    <a:pt x="6" y="0"/>
                    <a:pt x="9" y="4"/>
                    <a:pt x="10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3879851" y="2265363"/>
              <a:ext cx="20638" cy="41275"/>
            </a:xfrm>
            <a:custGeom>
              <a:rect b="b" l="l" r="r" t="t"/>
              <a:pathLst>
                <a:path extrusionOk="0" h="22" w="11">
                  <a:moveTo>
                    <a:pt x="10" y="10"/>
                  </a:moveTo>
                  <a:cubicBezTo>
                    <a:pt x="11" y="16"/>
                    <a:pt x="10" y="21"/>
                    <a:pt x="8" y="21"/>
                  </a:cubicBezTo>
                  <a:cubicBezTo>
                    <a:pt x="5" y="22"/>
                    <a:pt x="2" y="18"/>
                    <a:pt x="1" y="12"/>
                  </a:cubicBezTo>
                  <a:cubicBezTo>
                    <a:pt x="0" y="6"/>
                    <a:pt x="1" y="1"/>
                    <a:pt x="4" y="1"/>
                  </a:cubicBezTo>
                  <a:cubicBezTo>
                    <a:pt x="7" y="0"/>
                    <a:pt x="9" y="4"/>
                    <a:pt x="10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3738563" y="2273300"/>
              <a:ext cx="188913" cy="168275"/>
            </a:xfrm>
            <a:custGeom>
              <a:rect b="b" l="l" r="r" t="t"/>
              <a:pathLst>
                <a:path extrusionOk="0" h="90" w="101">
                  <a:moveTo>
                    <a:pt x="71" y="0"/>
                  </a:moveTo>
                  <a:cubicBezTo>
                    <a:pt x="71" y="0"/>
                    <a:pt x="64" y="18"/>
                    <a:pt x="72" y="20"/>
                  </a:cubicBezTo>
                  <a:cubicBezTo>
                    <a:pt x="79" y="23"/>
                    <a:pt x="101" y="37"/>
                    <a:pt x="92" y="48"/>
                  </a:cubicBezTo>
                  <a:cubicBezTo>
                    <a:pt x="83" y="59"/>
                    <a:pt x="68" y="54"/>
                    <a:pt x="64" y="53"/>
                  </a:cubicBezTo>
                  <a:cubicBezTo>
                    <a:pt x="60" y="52"/>
                    <a:pt x="64" y="85"/>
                    <a:pt x="64" y="85"/>
                  </a:cubicBezTo>
                  <a:cubicBezTo>
                    <a:pt x="64" y="85"/>
                    <a:pt x="42" y="90"/>
                    <a:pt x="28" y="83"/>
                  </a:cubicBezTo>
                  <a:cubicBezTo>
                    <a:pt x="18" y="79"/>
                    <a:pt x="9" y="73"/>
                    <a:pt x="0" y="6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3748088" y="2401888"/>
              <a:ext cx="61913" cy="92075"/>
            </a:xfrm>
            <a:custGeom>
              <a:rect b="b" l="l" r="r" t="t"/>
              <a:pathLst>
                <a:path extrusionOk="0" h="49" w="33">
                  <a:moveTo>
                    <a:pt x="0" y="0"/>
                  </a:moveTo>
                  <a:cubicBezTo>
                    <a:pt x="3" y="12"/>
                    <a:pt x="7" y="24"/>
                    <a:pt x="14" y="34"/>
                  </a:cubicBezTo>
                  <a:cubicBezTo>
                    <a:pt x="24" y="49"/>
                    <a:pt x="30" y="37"/>
                    <a:pt x="31" y="29"/>
                  </a:cubicBezTo>
                  <a:cubicBezTo>
                    <a:pt x="33" y="25"/>
                    <a:pt x="33" y="21"/>
                    <a:pt x="33" y="17"/>
                  </a:cubicBezTo>
                  <a:cubicBezTo>
                    <a:pt x="33" y="17"/>
                    <a:pt x="4" y="1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3748088" y="2401888"/>
              <a:ext cx="61913" cy="92075"/>
            </a:xfrm>
            <a:custGeom>
              <a:rect b="b" l="l" r="r" t="t"/>
              <a:pathLst>
                <a:path extrusionOk="0" h="49" w="33">
                  <a:moveTo>
                    <a:pt x="0" y="0"/>
                  </a:moveTo>
                  <a:cubicBezTo>
                    <a:pt x="3" y="12"/>
                    <a:pt x="7" y="24"/>
                    <a:pt x="14" y="34"/>
                  </a:cubicBezTo>
                  <a:cubicBezTo>
                    <a:pt x="24" y="49"/>
                    <a:pt x="30" y="37"/>
                    <a:pt x="31" y="29"/>
                  </a:cubicBezTo>
                  <a:cubicBezTo>
                    <a:pt x="33" y="25"/>
                    <a:pt x="33" y="21"/>
                    <a:pt x="33" y="17"/>
                  </a:cubicBezTo>
                  <a:cubicBezTo>
                    <a:pt x="33" y="17"/>
                    <a:pt x="4" y="13"/>
                    <a:pt x="0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3722688" y="2254250"/>
              <a:ext cx="41275" cy="42863"/>
            </a:xfrm>
            <a:custGeom>
              <a:rect b="b" l="l" r="r" t="t"/>
              <a:pathLst>
                <a:path extrusionOk="0" h="23" w="22">
                  <a:moveTo>
                    <a:pt x="0" y="23"/>
                  </a:moveTo>
                  <a:cubicBezTo>
                    <a:pt x="4" y="12"/>
                    <a:pt x="12" y="4"/>
                    <a:pt x="22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3722688" y="2254250"/>
              <a:ext cx="41275" cy="42863"/>
            </a:xfrm>
            <a:custGeom>
              <a:rect b="b" l="l" r="r" t="t"/>
              <a:pathLst>
                <a:path extrusionOk="0" h="23" w="22">
                  <a:moveTo>
                    <a:pt x="0" y="23"/>
                  </a:moveTo>
                  <a:cubicBezTo>
                    <a:pt x="4" y="12"/>
                    <a:pt x="12" y="4"/>
                    <a:pt x="22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3513138" y="2362200"/>
              <a:ext cx="153988" cy="122238"/>
            </a:xfrm>
            <a:custGeom>
              <a:rect b="b" l="l" r="r" t="t"/>
              <a:pathLst>
                <a:path extrusionOk="0" h="65" w="82">
                  <a:moveTo>
                    <a:pt x="71" y="26"/>
                  </a:moveTo>
                  <a:cubicBezTo>
                    <a:pt x="69" y="26"/>
                    <a:pt x="46" y="0"/>
                    <a:pt x="23" y="9"/>
                  </a:cubicBezTo>
                  <a:cubicBezTo>
                    <a:pt x="0" y="19"/>
                    <a:pt x="17" y="57"/>
                    <a:pt x="34" y="61"/>
                  </a:cubicBezTo>
                  <a:cubicBezTo>
                    <a:pt x="52" y="65"/>
                    <a:pt x="82" y="45"/>
                    <a:pt x="82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3513138" y="2362200"/>
              <a:ext cx="153988" cy="122238"/>
            </a:xfrm>
            <a:custGeom>
              <a:rect b="b" l="l" r="r" t="t"/>
              <a:pathLst>
                <a:path extrusionOk="0" h="65" w="82">
                  <a:moveTo>
                    <a:pt x="71" y="26"/>
                  </a:moveTo>
                  <a:cubicBezTo>
                    <a:pt x="69" y="26"/>
                    <a:pt x="46" y="0"/>
                    <a:pt x="23" y="9"/>
                  </a:cubicBezTo>
                  <a:cubicBezTo>
                    <a:pt x="0" y="19"/>
                    <a:pt x="17" y="57"/>
                    <a:pt x="34" y="61"/>
                  </a:cubicBezTo>
                  <a:cubicBezTo>
                    <a:pt x="52" y="65"/>
                    <a:pt x="82" y="45"/>
                    <a:pt x="82" y="4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3495676" y="2006600"/>
              <a:ext cx="428625" cy="358775"/>
            </a:xfrm>
            <a:custGeom>
              <a:rect b="b" l="l" r="r" t="t"/>
              <a:pathLst>
                <a:path extrusionOk="0" h="191" w="228">
                  <a:moveTo>
                    <a:pt x="26" y="191"/>
                  </a:moveTo>
                  <a:cubicBezTo>
                    <a:pt x="26" y="191"/>
                    <a:pt x="89" y="125"/>
                    <a:pt x="157" y="102"/>
                  </a:cubicBezTo>
                  <a:cubicBezTo>
                    <a:pt x="228" y="79"/>
                    <a:pt x="228" y="79"/>
                    <a:pt x="228" y="79"/>
                  </a:cubicBezTo>
                  <a:cubicBezTo>
                    <a:pt x="228" y="79"/>
                    <a:pt x="212" y="46"/>
                    <a:pt x="202" y="23"/>
                  </a:cubicBezTo>
                  <a:cubicBezTo>
                    <a:pt x="191" y="0"/>
                    <a:pt x="103" y="11"/>
                    <a:pt x="73" y="19"/>
                  </a:cubicBezTo>
                  <a:cubicBezTo>
                    <a:pt x="43" y="28"/>
                    <a:pt x="7" y="85"/>
                    <a:pt x="4" y="104"/>
                  </a:cubicBezTo>
                  <a:cubicBezTo>
                    <a:pt x="0" y="124"/>
                    <a:pt x="26" y="191"/>
                    <a:pt x="26" y="19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3495676" y="2006600"/>
              <a:ext cx="428625" cy="358775"/>
            </a:xfrm>
            <a:custGeom>
              <a:rect b="b" l="l" r="r" t="t"/>
              <a:pathLst>
                <a:path extrusionOk="0" h="191" w="228">
                  <a:moveTo>
                    <a:pt x="26" y="191"/>
                  </a:moveTo>
                  <a:cubicBezTo>
                    <a:pt x="26" y="191"/>
                    <a:pt x="89" y="125"/>
                    <a:pt x="157" y="102"/>
                  </a:cubicBezTo>
                  <a:cubicBezTo>
                    <a:pt x="228" y="79"/>
                    <a:pt x="228" y="79"/>
                    <a:pt x="228" y="79"/>
                  </a:cubicBezTo>
                  <a:cubicBezTo>
                    <a:pt x="228" y="79"/>
                    <a:pt x="212" y="46"/>
                    <a:pt x="202" y="23"/>
                  </a:cubicBezTo>
                  <a:cubicBezTo>
                    <a:pt x="191" y="0"/>
                    <a:pt x="103" y="11"/>
                    <a:pt x="73" y="19"/>
                  </a:cubicBezTo>
                  <a:cubicBezTo>
                    <a:pt x="43" y="28"/>
                    <a:pt x="7" y="85"/>
                    <a:pt x="4" y="104"/>
                  </a:cubicBezTo>
                  <a:cubicBezTo>
                    <a:pt x="0" y="124"/>
                    <a:pt x="26" y="191"/>
                    <a:pt x="26" y="19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3689351" y="2120900"/>
              <a:ext cx="423863" cy="142875"/>
            </a:xfrm>
            <a:custGeom>
              <a:rect b="b" l="l" r="r" t="t"/>
              <a:pathLst>
                <a:path extrusionOk="0" h="76" w="226">
                  <a:moveTo>
                    <a:pt x="0" y="68"/>
                  </a:moveTo>
                  <a:cubicBezTo>
                    <a:pt x="0" y="68"/>
                    <a:pt x="75" y="76"/>
                    <a:pt x="121" y="63"/>
                  </a:cubicBezTo>
                  <a:cubicBezTo>
                    <a:pt x="166" y="50"/>
                    <a:pt x="226" y="13"/>
                    <a:pt x="222" y="6"/>
                  </a:cubicBezTo>
                  <a:cubicBezTo>
                    <a:pt x="219" y="0"/>
                    <a:pt x="125" y="17"/>
                    <a:pt x="125" y="17"/>
                  </a:cubicBezTo>
                  <a:cubicBezTo>
                    <a:pt x="125" y="17"/>
                    <a:pt x="19" y="43"/>
                    <a:pt x="0" y="6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3689351" y="2120900"/>
              <a:ext cx="423863" cy="142875"/>
            </a:xfrm>
            <a:custGeom>
              <a:rect b="b" l="l" r="r" t="t"/>
              <a:pathLst>
                <a:path extrusionOk="0" h="76" w="226">
                  <a:moveTo>
                    <a:pt x="0" y="68"/>
                  </a:moveTo>
                  <a:cubicBezTo>
                    <a:pt x="0" y="68"/>
                    <a:pt x="75" y="76"/>
                    <a:pt x="121" y="63"/>
                  </a:cubicBezTo>
                  <a:cubicBezTo>
                    <a:pt x="166" y="50"/>
                    <a:pt x="226" y="13"/>
                    <a:pt x="222" y="6"/>
                  </a:cubicBezTo>
                  <a:cubicBezTo>
                    <a:pt x="219" y="0"/>
                    <a:pt x="125" y="17"/>
                    <a:pt x="125" y="17"/>
                  </a:cubicBezTo>
                  <a:cubicBezTo>
                    <a:pt x="125" y="17"/>
                    <a:pt x="19" y="43"/>
                    <a:pt x="0" y="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3517901" y="2930525"/>
              <a:ext cx="193675" cy="215900"/>
            </a:xfrm>
            <a:custGeom>
              <a:rect b="b" l="l" r="r" t="t"/>
              <a:pathLst>
                <a:path extrusionOk="0" h="115" w="103">
                  <a:moveTo>
                    <a:pt x="42" y="101"/>
                  </a:moveTo>
                  <a:cubicBezTo>
                    <a:pt x="42" y="101"/>
                    <a:pt x="77" y="94"/>
                    <a:pt x="88" y="85"/>
                  </a:cubicBezTo>
                  <a:cubicBezTo>
                    <a:pt x="98" y="76"/>
                    <a:pt x="93" y="48"/>
                    <a:pt x="93" y="48"/>
                  </a:cubicBezTo>
                  <a:cubicBezTo>
                    <a:pt x="93" y="48"/>
                    <a:pt x="103" y="31"/>
                    <a:pt x="99" y="24"/>
                  </a:cubicBezTo>
                  <a:cubicBezTo>
                    <a:pt x="96" y="17"/>
                    <a:pt x="45" y="33"/>
                    <a:pt x="45" y="33"/>
                  </a:cubicBezTo>
                  <a:cubicBezTo>
                    <a:pt x="53" y="27"/>
                    <a:pt x="60" y="20"/>
                    <a:pt x="66" y="12"/>
                  </a:cubicBezTo>
                  <a:cubicBezTo>
                    <a:pt x="72" y="4"/>
                    <a:pt x="61" y="0"/>
                    <a:pt x="58" y="4"/>
                  </a:cubicBezTo>
                  <a:cubicBezTo>
                    <a:pt x="55" y="9"/>
                    <a:pt x="35" y="30"/>
                    <a:pt x="30" y="37"/>
                  </a:cubicBezTo>
                  <a:cubicBezTo>
                    <a:pt x="26" y="44"/>
                    <a:pt x="23" y="74"/>
                    <a:pt x="23" y="7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6" y="115"/>
                    <a:pt x="6" y="115"/>
                    <a:pt x="6" y="115"/>
                  </a:cubicBezTo>
                  <a:lnTo>
                    <a:pt x="4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3517901" y="2930525"/>
              <a:ext cx="193675" cy="215900"/>
            </a:xfrm>
            <a:custGeom>
              <a:rect b="b" l="l" r="r" t="t"/>
              <a:pathLst>
                <a:path extrusionOk="0" h="115" w="103">
                  <a:moveTo>
                    <a:pt x="42" y="101"/>
                  </a:moveTo>
                  <a:cubicBezTo>
                    <a:pt x="42" y="101"/>
                    <a:pt x="77" y="94"/>
                    <a:pt x="88" y="85"/>
                  </a:cubicBezTo>
                  <a:cubicBezTo>
                    <a:pt x="98" y="76"/>
                    <a:pt x="93" y="48"/>
                    <a:pt x="93" y="48"/>
                  </a:cubicBezTo>
                  <a:cubicBezTo>
                    <a:pt x="93" y="48"/>
                    <a:pt x="103" y="31"/>
                    <a:pt x="99" y="24"/>
                  </a:cubicBezTo>
                  <a:cubicBezTo>
                    <a:pt x="96" y="17"/>
                    <a:pt x="45" y="33"/>
                    <a:pt x="45" y="33"/>
                  </a:cubicBezTo>
                  <a:cubicBezTo>
                    <a:pt x="53" y="27"/>
                    <a:pt x="60" y="20"/>
                    <a:pt x="66" y="12"/>
                  </a:cubicBezTo>
                  <a:cubicBezTo>
                    <a:pt x="72" y="4"/>
                    <a:pt x="61" y="0"/>
                    <a:pt x="58" y="4"/>
                  </a:cubicBezTo>
                  <a:cubicBezTo>
                    <a:pt x="55" y="9"/>
                    <a:pt x="35" y="30"/>
                    <a:pt x="30" y="37"/>
                  </a:cubicBezTo>
                  <a:cubicBezTo>
                    <a:pt x="26" y="44"/>
                    <a:pt x="23" y="74"/>
                    <a:pt x="23" y="7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6" y="115"/>
                    <a:pt x="6" y="115"/>
                    <a:pt x="6" y="115"/>
                  </a:cubicBezTo>
                  <a:lnTo>
                    <a:pt x="42" y="10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3165476" y="2741613"/>
              <a:ext cx="396875" cy="722313"/>
            </a:xfrm>
            <a:custGeom>
              <a:rect b="b" l="l" r="r" t="t"/>
              <a:pathLst>
                <a:path extrusionOk="0" h="384" w="211">
                  <a:moveTo>
                    <a:pt x="190" y="0"/>
                  </a:moveTo>
                  <a:cubicBezTo>
                    <a:pt x="121" y="33"/>
                    <a:pt x="51" y="192"/>
                    <a:pt x="32" y="227"/>
                  </a:cubicBezTo>
                  <a:cubicBezTo>
                    <a:pt x="0" y="284"/>
                    <a:pt x="52" y="384"/>
                    <a:pt x="141" y="299"/>
                  </a:cubicBezTo>
                  <a:cubicBezTo>
                    <a:pt x="166" y="274"/>
                    <a:pt x="189" y="248"/>
                    <a:pt x="211" y="221"/>
                  </a:cubicBezTo>
                  <a:cubicBezTo>
                    <a:pt x="203" y="175"/>
                    <a:pt x="203" y="175"/>
                    <a:pt x="203" y="175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98" y="156"/>
                    <a:pt x="198" y="156"/>
                    <a:pt x="198" y="156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3165476" y="2741613"/>
              <a:ext cx="396875" cy="722313"/>
            </a:xfrm>
            <a:custGeom>
              <a:rect b="b" l="l" r="r" t="t"/>
              <a:pathLst>
                <a:path extrusionOk="0" h="384" w="211">
                  <a:moveTo>
                    <a:pt x="190" y="0"/>
                  </a:moveTo>
                  <a:cubicBezTo>
                    <a:pt x="121" y="33"/>
                    <a:pt x="51" y="192"/>
                    <a:pt x="32" y="227"/>
                  </a:cubicBezTo>
                  <a:cubicBezTo>
                    <a:pt x="0" y="284"/>
                    <a:pt x="52" y="384"/>
                    <a:pt x="141" y="299"/>
                  </a:cubicBezTo>
                  <a:cubicBezTo>
                    <a:pt x="166" y="274"/>
                    <a:pt x="189" y="248"/>
                    <a:pt x="211" y="221"/>
                  </a:cubicBezTo>
                  <a:cubicBezTo>
                    <a:pt x="203" y="175"/>
                    <a:pt x="203" y="175"/>
                    <a:pt x="203" y="175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98" y="156"/>
                    <a:pt x="198" y="156"/>
                    <a:pt x="198" y="15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9" name="Google Shape;1349;p33"/>
            <p:cNvCxnSpPr/>
            <p:nvPr/>
          </p:nvCxnSpPr>
          <p:spPr>
            <a:xfrm>
              <a:off x="3502026" y="3101975"/>
              <a:ext cx="14400" cy="858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0" name="Google Shape;1350;p33"/>
            <p:cNvCxnSpPr/>
            <p:nvPr/>
          </p:nvCxnSpPr>
          <p:spPr>
            <a:xfrm flipH="1">
              <a:off x="3302076" y="3122613"/>
              <a:ext cx="142800" cy="49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1" name="Google Shape;1351;p33"/>
            <p:cNvSpPr/>
            <p:nvPr/>
          </p:nvSpPr>
          <p:spPr>
            <a:xfrm>
              <a:off x="3263901" y="3127375"/>
              <a:ext cx="142875" cy="41275"/>
            </a:xfrm>
            <a:custGeom>
              <a:rect b="b" l="l" r="r" t="t"/>
              <a:pathLst>
                <a:path extrusionOk="0" h="22" w="76">
                  <a:moveTo>
                    <a:pt x="0" y="22"/>
                  </a:moveTo>
                  <a:cubicBezTo>
                    <a:pt x="0" y="22"/>
                    <a:pt x="37" y="0"/>
                    <a:pt x="76" y="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3352801" y="3101975"/>
              <a:ext cx="76200" cy="28575"/>
            </a:xfrm>
            <a:custGeom>
              <a:rect b="b" l="l" r="r" t="t"/>
              <a:pathLst>
                <a:path extrusionOk="0" h="15" w="40">
                  <a:moveTo>
                    <a:pt x="0" y="3"/>
                  </a:moveTo>
                  <a:cubicBezTo>
                    <a:pt x="0" y="3"/>
                    <a:pt x="28" y="0"/>
                    <a:pt x="40" y="15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3973513" y="2619375"/>
              <a:ext cx="177800" cy="307975"/>
            </a:xfrm>
            <a:custGeom>
              <a:rect b="b" l="l" r="r" t="t"/>
              <a:pathLst>
                <a:path extrusionOk="0" h="164" w="95">
                  <a:moveTo>
                    <a:pt x="0" y="3"/>
                  </a:moveTo>
                  <a:cubicBezTo>
                    <a:pt x="85" y="164"/>
                    <a:pt x="85" y="164"/>
                    <a:pt x="85" y="164"/>
                  </a:cubicBezTo>
                  <a:cubicBezTo>
                    <a:pt x="85" y="164"/>
                    <a:pt x="95" y="149"/>
                    <a:pt x="79" y="103"/>
                  </a:cubicBezTo>
                  <a:cubicBezTo>
                    <a:pt x="64" y="57"/>
                    <a:pt x="37" y="2"/>
                    <a:pt x="37" y="2"/>
                  </a:cubicBezTo>
                  <a:cubicBezTo>
                    <a:pt x="37" y="2"/>
                    <a:pt x="8" y="0"/>
                    <a:pt x="0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3973513" y="2619375"/>
              <a:ext cx="177800" cy="307975"/>
            </a:xfrm>
            <a:custGeom>
              <a:rect b="b" l="l" r="r" t="t"/>
              <a:pathLst>
                <a:path extrusionOk="0" h="164" w="95">
                  <a:moveTo>
                    <a:pt x="0" y="3"/>
                  </a:moveTo>
                  <a:cubicBezTo>
                    <a:pt x="85" y="164"/>
                    <a:pt x="85" y="164"/>
                    <a:pt x="85" y="164"/>
                  </a:cubicBezTo>
                  <a:cubicBezTo>
                    <a:pt x="85" y="164"/>
                    <a:pt x="95" y="149"/>
                    <a:pt x="79" y="103"/>
                  </a:cubicBezTo>
                  <a:cubicBezTo>
                    <a:pt x="64" y="57"/>
                    <a:pt x="37" y="2"/>
                    <a:pt x="37" y="2"/>
                  </a:cubicBezTo>
                  <a:cubicBezTo>
                    <a:pt x="37" y="2"/>
                    <a:pt x="8" y="0"/>
                    <a:pt x="0" y="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3587751" y="5245100"/>
              <a:ext cx="214313" cy="152400"/>
            </a:xfrm>
            <a:custGeom>
              <a:rect b="b" l="l" r="r" t="t"/>
              <a:pathLst>
                <a:path extrusionOk="0" h="81" w="114">
                  <a:moveTo>
                    <a:pt x="100" y="26"/>
                  </a:moveTo>
                  <a:cubicBezTo>
                    <a:pt x="100" y="26"/>
                    <a:pt x="81" y="0"/>
                    <a:pt x="52" y="12"/>
                  </a:cubicBezTo>
                  <a:cubicBezTo>
                    <a:pt x="24" y="24"/>
                    <a:pt x="9" y="35"/>
                    <a:pt x="5" y="54"/>
                  </a:cubicBezTo>
                  <a:cubicBezTo>
                    <a:pt x="0" y="73"/>
                    <a:pt x="3" y="81"/>
                    <a:pt x="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4" y="70"/>
                    <a:pt x="113" y="58"/>
                    <a:pt x="111" y="47"/>
                  </a:cubicBezTo>
                  <a:cubicBezTo>
                    <a:pt x="109" y="39"/>
                    <a:pt x="105" y="32"/>
                    <a:pt x="100" y="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3587751" y="5245100"/>
              <a:ext cx="214313" cy="152400"/>
            </a:xfrm>
            <a:custGeom>
              <a:rect b="b" l="l" r="r" t="t"/>
              <a:pathLst>
                <a:path extrusionOk="0" h="81" w="114">
                  <a:moveTo>
                    <a:pt x="100" y="26"/>
                  </a:moveTo>
                  <a:cubicBezTo>
                    <a:pt x="100" y="26"/>
                    <a:pt x="81" y="0"/>
                    <a:pt x="52" y="12"/>
                  </a:cubicBezTo>
                  <a:cubicBezTo>
                    <a:pt x="24" y="24"/>
                    <a:pt x="9" y="35"/>
                    <a:pt x="5" y="54"/>
                  </a:cubicBezTo>
                  <a:cubicBezTo>
                    <a:pt x="0" y="73"/>
                    <a:pt x="3" y="81"/>
                    <a:pt x="3" y="81"/>
                  </a:cubicBezTo>
                  <a:cubicBezTo>
                    <a:pt x="113" y="81"/>
                    <a:pt x="113" y="81"/>
                    <a:pt x="113" y="81"/>
                  </a:cubicBezTo>
                  <a:cubicBezTo>
                    <a:pt x="114" y="70"/>
                    <a:pt x="113" y="58"/>
                    <a:pt x="111" y="47"/>
                  </a:cubicBezTo>
                  <a:cubicBezTo>
                    <a:pt x="109" y="39"/>
                    <a:pt x="105" y="32"/>
                    <a:pt x="100" y="2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3587751" y="5351463"/>
              <a:ext cx="212725" cy="46038"/>
            </a:xfrm>
            <a:custGeom>
              <a:rect b="b" l="l" r="r" t="t"/>
              <a:pathLst>
                <a:path extrusionOk="0" h="24" w="113">
                  <a:moveTo>
                    <a:pt x="11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7"/>
                    <a:pt x="3" y="24"/>
                    <a:pt x="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6"/>
                    <a:pt x="113" y="8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3587751" y="5351463"/>
              <a:ext cx="212725" cy="46038"/>
            </a:xfrm>
            <a:custGeom>
              <a:rect b="b" l="l" r="r" t="t"/>
              <a:pathLst>
                <a:path extrusionOk="0" h="24" w="113">
                  <a:moveTo>
                    <a:pt x="11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7"/>
                    <a:pt x="3" y="24"/>
                    <a:pt x="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6"/>
                    <a:pt x="113" y="8"/>
                    <a:pt x="112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3962401" y="5276850"/>
              <a:ext cx="365125" cy="120650"/>
            </a:xfrm>
            <a:custGeom>
              <a:rect b="b" l="l" r="r" t="t"/>
              <a:pathLst>
                <a:path extrusionOk="0" h="64" w="195">
                  <a:moveTo>
                    <a:pt x="0" y="17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5" y="64"/>
                    <a:pt x="193" y="39"/>
                    <a:pt x="178" y="28"/>
                  </a:cubicBezTo>
                  <a:cubicBezTo>
                    <a:pt x="164" y="18"/>
                    <a:pt x="109" y="11"/>
                    <a:pt x="109" y="11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3962401" y="5276850"/>
              <a:ext cx="365125" cy="120650"/>
            </a:xfrm>
            <a:custGeom>
              <a:rect b="b" l="l" r="r" t="t"/>
              <a:pathLst>
                <a:path extrusionOk="0" h="64" w="195">
                  <a:moveTo>
                    <a:pt x="0" y="17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195" y="64"/>
                    <a:pt x="193" y="39"/>
                    <a:pt x="178" y="28"/>
                  </a:cubicBezTo>
                  <a:cubicBezTo>
                    <a:pt x="164" y="18"/>
                    <a:pt x="109" y="11"/>
                    <a:pt x="109" y="11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0" y="1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3962401" y="5357813"/>
              <a:ext cx="365125" cy="39688"/>
            </a:xfrm>
            <a:custGeom>
              <a:rect b="b" l="l" r="r" t="t"/>
              <a:pathLst>
                <a:path extrusionOk="0" h="21" w="195">
                  <a:moveTo>
                    <a:pt x="1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4" y="14"/>
                    <a:pt x="192" y="7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3962401" y="5357813"/>
              <a:ext cx="365125" cy="39688"/>
            </a:xfrm>
            <a:custGeom>
              <a:rect b="b" l="l" r="r" t="t"/>
              <a:pathLst>
                <a:path extrusionOk="0" h="21" w="195">
                  <a:moveTo>
                    <a:pt x="1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4" y="14"/>
                    <a:pt x="192" y="7"/>
                    <a:pt x="189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3792538" y="2565400"/>
              <a:ext cx="68263" cy="47625"/>
            </a:xfrm>
            <a:custGeom>
              <a:rect b="b" l="l" r="r" t="t"/>
              <a:pathLst>
                <a:path extrusionOk="0" h="30" w="43">
                  <a:moveTo>
                    <a:pt x="43" y="0"/>
                  </a:moveTo>
                  <a:lnTo>
                    <a:pt x="0" y="5"/>
                  </a:lnTo>
                  <a:lnTo>
                    <a:pt x="43" y="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3792538" y="2565400"/>
              <a:ext cx="68263" cy="47625"/>
            </a:xfrm>
            <a:custGeom>
              <a:rect b="b" l="l" r="r" t="t"/>
              <a:pathLst>
                <a:path extrusionOk="0" h="30" w="43">
                  <a:moveTo>
                    <a:pt x="43" y="0"/>
                  </a:moveTo>
                  <a:lnTo>
                    <a:pt x="0" y="5"/>
                  </a:lnTo>
                  <a:lnTo>
                    <a:pt x="43" y="30"/>
                  </a:lnTo>
                  <a:lnTo>
                    <a:pt x="43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3552826" y="4945063"/>
              <a:ext cx="122238" cy="215900"/>
            </a:xfrm>
            <a:custGeom>
              <a:rect b="b" l="l" r="r" t="t"/>
              <a:pathLst>
                <a:path extrusionOk="0" h="115" w="65">
                  <a:moveTo>
                    <a:pt x="24" y="108"/>
                  </a:moveTo>
                  <a:cubicBezTo>
                    <a:pt x="24" y="108"/>
                    <a:pt x="40" y="96"/>
                    <a:pt x="53" y="83"/>
                  </a:cubicBezTo>
                  <a:cubicBezTo>
                    <a:pt x="65" y="70"/>
                    <a:pt x="53" y="77"/>
                    <a:pt x="43" y="61"/>
                  </a:cubicBezTo>
                  <a:cubicBezTo>
                    <a:pt x="34" y="45"/>
                    <a:pt x="13" y="0"/>
                    <a:pt x="13" y="0"/>
                  </a:cubicBezTo>
                  <a:cubicBezTo>
                    <a:pt x="13" y="0"/>
                    <a:pt x="19" y="77"/>
                    <a:pt x="21" y="81"/>
                  </a:cubicBezTo>
                  <a:cubicBezTo>
                    <a:pt x="22" y="86"/>
                    <a:pt x="0" y="102"/>
                    <a:pt x="10" y="108"/>
                  </a:cubicBezTo>
                  <a:cubicBezTo>
                    <a:pt x="19" y="115"/>
                    <a:pt x="24" y="108"/>
                    <a:pt x="24" y="10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3552826" y="4945063"/>
              <a:ext cx="122238" cy="215900"/>
            </a:xfrm>
            <a:custGeom>
              <a:rect b="b" l="l" r="r" t="t"/>
              <a:pathLst>
                <a:path extrusionOk="0" h="115" w="65">
                  <a:moveTo>
                    <a:pt x="24" y="108"/>
                  </a:moveTo>
                  <a:cubicBezTo>
                    <a:pt x="24" y="108"/>
                    <a:pt x="40" y="96"/>
                    <a:pt x="53" y="83"/>
                  </a:cubicBezTo>
                  <a:cubicBezTo>
                    <a:pt x="65" y="70"/>
                    <a:pt x="53" y="77"/>
                    <a:pt x="43" y="61"/>
                  </a:cubicBezTo>
                  <a:cubicBezTo>
                    <a:pt x="34" y="45"/>
                    <a:pt x="13" y="0"/>
                    <a:pt x="13" y="0"/>
                  </a:cubicBezTo>
                  <a:cubicBezTo>
                    <a:pt x="13" y="0"/>
                    <a:pt x="19" y="77"/>
                    <a:pt x="21" y="81"/>
                  </a:cubicBezTo>
                  <a:cubicBezTo>
                    <a:pt x="22" y="86"/>
                    <a:pt x="0" y="102"/>
                    <a:pt x="10" y="108"/>
                  </a:cubicBezTo>
                  <a:cubicBezTo>
                    <a:pt x="19" y="115"/>
                    <a:pt x="24" y="108"/>
                    <a:pt x="24" y="10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3997326" y="4938713"/>
              <a:ext cx="146050" cy="173038"/>
            </a:xfrm>
            <a:custGeom>
              <a:rect b="b" l="l" r="r" t="t"/>
              <a:pathLst>
                <a:path extrusionOk="0" h="92" w="78">
                  <a:moveTo>
                    <a:pt x="71" y="89"/>
                  </a:moveTo>
                  <a:cubicBezTo>
                    <a:pt x="71" y="89"/>
                    <a:pt x="19" y="57"/>
                    <a:pt x="9" y="29"/>
                  </a:cubicBezTo>
                  <a:cubicBezTo>
                    <a:pt x="0" y="0"/>
                    <a:pt x="74" y="59"/>
                    <a:pt x="78" y="92"/>
                  </a:cubicBezTo>
                  <a:lnTo>
                    <a:pt x="71" y="8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3997326" y="4938713"/>
              <a:ext cx="146050" cy="173038"/>
            </a:xfrm>
            <a:custGeom>
              <a:rect b="b" l="l" r="r" t="t"/>
              <a:pathLst>
                <a:path extrusionOk="0" h="92" w="78">
                  <a:moveTo>
                    <a:pt x="71" y="89"/>
                  </a:moveTo>
                  <a:cubicBezTo>
                    <a:pt x="71" y="89"/>
                    <a:pt x="19" y="57"/>
                    <a:pt x="9" y="29"/>
                  </a:cubicBezTo>
                  <a:cubicBezTo>
                    <a:pt x="0" y="0"/>
                    <a:pt x="74" y="59"/>
                    <a:pt x="78" y="92"/>
                  </a:cubicBezTo>
                  <a:lnTo>
                    <a:pt x="71" y="89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2171701" y="4351338"/>
              <a:ext cx="219075" cy="671513"/>
            </a:xfrm>
            <a:custGeom>
              <a:rect b="b" l="l" r="r" t="t"/>
              <a:pathLst>
                <a:path extrusionOk="0" h="358" w="116">
                  <a:moveTo>
                    <a:pt x="7" y="5"/>
                  </a:moveTo>
                  <a:cubicBezTo>
                    <a:pt x="7" y="5"/>
                    <a:pt x="0" y="100"/>
                    <a:pt x="4" y="150"/>
                  </a:cubicBezTo>
                  <a:cubicBezTo>
                    <a:pt x="9" y="200"/>
                    <a:pt x="35" y="355"/>
                    <a:pt x="35" y="355"/>
                  </a:cubicBezTo>
                  <a:cubicBezTo>
                    <a:pt x="88" y="358"/>
                    <a:pt x="88" y="358"/>
                    <a:pt x="88" y="358"/>
                  </a:cubicBezTo>
                  <a:cubicBezTo>
                    <a:pt x="88" y="358"/>
                    <a:pt x="107" y="165"/>
                    <a:pt x="111" y="117"/>
                  </a:cubicBezTo>
                  <a:cubicBezTo>
                    <a:pt x="116" y="69"/>
                    <a:pt x="116" y="0"/>
                    <a:pt x="116" y="0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2171701" y="4351338"/>
              <a:ext cx="219075" cy="671513"/>
            </a:xfrm>
            <a:custGeom>
              <a:rect b="b" l="l" r="r" t="t"/>
              <a:pathLst>
                <a:path extrusionOk="0" h="358" w="116">
                  <a:moveTo>
                    <a:pt x="7" y="5"/>
                  </a:moveTo>
                  <a:cubicBezTo>
                    <a:pt x="7" y="5"/>
                    <a:pt x="0" y="100"/>
                    <a:pt x="4" y="150"/>
                  </a:cubicBezTo>
                  <a:cubicBezTo>
                    <a:pt x="9" y="200"/>
                    <a:pt x="35" y="355"/>
                    <a:pt x="35" y="355"/>
                  </a:cubicBezTo>
                  <a:cubicBezTo>
                    <a:pt x="88" y="358"/>
                    <a:pt x="88" y="358"/>
                    <a:pt x="88" y="358"/>
                  </a:cubicBezTo>
                  <a:cubicBezTo>
                    <a:pt x="88" y="358"/>
                    <a:pt x="107" y="165"/>
                    <a:pt x="111" y="117"/>
                  </a:cubicBezTo>
                  <a:cubicBezTo>
                    <a:pt x="116" y="69"/>
                    <a:pt x="116" y="0"/>
                    <a:pt x="116" y="0"/>
                  </a:cubicBezTo>
                  <a:lnTo>
                    <a:pt x="7" y="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2222501" y="4916488"/>
              <a:ext cx="123825" cy="106363"/>
            </a:xfrm>
            <a:custGeom>
              <a:rect b="b" l="l" r="r" t="t"/>
              <a:pathLst>
                <a:path extrusionOk="0" h="57" w="66"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1"/>
                    <a:pt x="9" y="54"/>
                    <a:pt x="9" y="54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3" y="33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2222501" y="4916488"/>
              <a:ext cx="123825" cy="106363"/>
            </a:xfrm>
            <a:custGeom>
              <a:rect b="b" l="l" r="r" t="t"/>
              <a:pathLst>
                <a:path extrusionOk="0" h="57" w="66"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1"/>
                    <a:pt x="9" y="54"/>
                    <a:pt x="9" y="54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3" y="33"/>
                    <a:pt x="66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2178051" y="4351338"/>
              <a:ext cx="212725" cy="127000"/>
            </a:xfrm>
            <a:custGeom>
              <a:rect b="b" l="l" r="r" t="t"/>
              <a:pathLst>
                <a:path extrusionOk="0" h="68" w="113">
                  <a:moveTo>
                    <a:pt x="113" y="32"/>
                  </a:moveTo>
                  <a:cubicBezTo>
                    <a:pt x="113" y="16"/>
                    <a:pt x="113" y="4"/>
                    <a:pt x="113" y="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2" y="34"/>
                    <a:pt x="0" y="68"/>
                  </a:cubicBezTo>
                  <a:lnTo>
                    <a:pt x="113" y="3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2178051" y="4351338"/>
              <a:ext cx="212725" cy="127000"/>
            </a:xfrm>
            <a:custGeom>
              <a:rect b="b" l="l" r="r" t="t"/>
              <a:pathLst>
                <a:path extrusionOk="0" h="68" w="113">
                  <a:moveTo>
                    <a:pt x="113" y="32"/>
                  </a:moveTo>
                  <a:cubicBezTo>
                    <a:pt x="113" y="16"/>
                    <a:pt x="113" y="4"/>
                    <a:pt x="113" y="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2" y="34"/>
                    <a:pt x="0" y="68"/>
                  </a:cubicBezTo>
                  <a:lnTo>
                    <a:pt x="113" y="32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2560638" y="4351338"/>
              <a:ext cx="220663" cy="671513"/>
            </a:xfrm>
            <a:custGeom>
              <a:rect b="b" l="l" r="r" t="t"/>
              <a:pathLst>
                <a:path extrusionOk="0" h="358" w="117">
                  <a:moveTo>
                    <a:pt x="110" y="5"/>
                  </a:moveTo>
                  <a:cubicBezTo>
                    <a:pt x="110" y="5"/>
                    <a:pt x="117" y="100"/>
                    <a:pt x="112" y="150"/>
                  </a:cubicBezTo>
                  <a:cubicBezTo>
                    <a:pt x="107" y="200"/>
                    <a:pt x="81" y="355"/>
                    <a:pt x="81" y="355"/>
                  </a:cubicBezTo>
                  <a:cubicBezTo>
                    <a:pt x="29" y="358"/>
                    <a:pt x="29" y="358"/>
                    <a:pt x="29" y="358"/>
                  </a:cubicBezTo>
                  <a:cubicBezTo>
                    <a:pt x="29" y="358"/>
                    <a:pt x="10" y="165"/>
                    <a:pt x="5" y="117"/>
                  </a:cubicBezTo>
                  <a:cubicBezTo>
                    <a:pt x="0" y="69"/>
                    <a:pt x="0" y="0"/>
                    <a:pt x="0" y="0"/>
                  </a:cubicBezTo>
                  <a:lnTo>
                    <a:pt x="1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2560638" y="4351338"/>
              <a:ext cx="220663" cy="671513"/>
            </a:xfrm>
            <a:custGeom>
              <a:rect b="b" l="l" r="r" t="t"/>
              <a:pathLst>
                <a:path extrusionOk="0" h="358" w="117">
                  <a:moveTo>
                    <a:pt x="110" y="5"/>
                  </a:moveTo>
                  <a:cubicBezTo>
                    <a:pt x="110" y="5"/>
                    <a:pt x="117" y="100"/>
                    <a:pt x="112" y="150"/>
                  </a:cubicBezTo>
                  <a:cubicBezTo>
                    <a:pt x="107" y="200"/>
                    <a:pt x="81" y="355"/>
                    <a:pt x="81" y="355"/>
                  </a:cubicBezTo>
                  <a:cubicBezTo>
                    <a:pt x="29" y="358"/>
                    <a:pt x="29" y="358"/>
                    <a:pt x="29" y="358"/>
                  </a:cubicBezTo>
                  <a:cubicBezTo>
                    <a:pt x="29" y="358"/>
                    <a:pt x="10" y="165"/>
                    <a:pt x="5" y="117"/>
                  </a:cubicBezTo>
                  <a:cubicBezTo>
                    <a:pt x="0" y="69"/>
                    <a:pt x="0" y="0"/>
                    <a:pt x="0" y="0"/>
                  </a:cubicBezTo>
                  <a:lnTo>
                    <a:pt x="110" y="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2605088" y="4914900"/>
              <a:ext cx="125413" cy="107950"/>
            </a:xfrm>
            <a:custGeom>
              <a:rect b="b" l="l" r="r" t="t"/>
              <a:pathLst>
                <a:path extrusionOk="0" h="58" w="67">
                  <a:moveTo>
                    <a:pt x="0" y="0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5"/>
                    <a:pt x="62" y="31"/>
                    <a:pt x="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2605088" y="4914900"/>
              <a:ext cx="125413" cy="107950"/>
            </a:xfrm>
            <a:custGeom>
              <a:rect b="b" l="l" r="r" t="t"/>
              <a:pathLst>
                <a:path extrusionOk="0" h="58" w="67">
                  <a:moveTo>
                    <a:pt x="0" y="0"/>
                  </a:moveTo>
                  <a:cubicBezTo>
                    <a:pt x="6" y="58"/>
                    <a:pt x="6" y="58"/>
                    <a:pt x="6" y="58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5"/>
                    <a:pt x="62" y="31"/>
                    <a:pt x="67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2560638" y="4351338"/>
              <a:ext cx="211138" cy="125413"/>
            </a:xfrm>
            <a:custGeom>
              <a:rect b="b" l="l" r="r" t="t"/>
              <a:pathLst>
                <a:path extrusionOk="0" h="67" w="112">
                  <a:moveTo>
                    <a:pt x="110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2" y="67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16"/>
                    <a:pt x="110" y="5"/>
                    <a:pt x="110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2560638" y="4351338"/>
              <a:ext cx="211138" cy="125413"/>
            </a:xfrm>
            <a:custGeom>
              <a:rect b="b" l="l" r="r" t="t"/>
              <a:pathLst>
                <a:path extrusionOk="0" h="67" w="112">
                  <a:moveTo>
                    <a:pt x="110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32"/>
                    <a:pt x="2" y="67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16"/>
                    <a:pt x="110" y="5"/>
                    <a:pt x="110" y="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2151063" y="4959350"/>
              <a:ext cx="254000" cy="438150"/>
            </a:xfrm>
            <a:custGeom>
              <a:rect b="b" l="l" r="r" t="t"/>
              <a:pathLst>
                <a:path extrusionOk="0" h="233" w="135">
                  <a:moveTo>
                    <a:pt x="116" y="0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43" y="127"/>
                    <a:pt x="43" y="130"/>
                  </a:cubicBezTo>
                  <a:cubicBezTo>
                    <a:pt x="43" y="134"/>
                    <a:pt x="24" y="158"/>
                    <a:pt x="12" y="179"/>
                  </a:cubicBezTo>
                  <a:cubicBezTo>
                    <a:pt x="0" y="200"/>
                    <a:pt x="8" y="233"/>
                    <a:pt x="8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31" y="219"/>
                    <a:pt x="134" y="204"/>
                    <a:pt x="135" y="189"/>
                  </a:cubicBezTo>
                  <a:cubicBezTo>
                    <a:pt x="135" y="167"/>
                    <a:pt x="125" y="131"/>
                    <a:pt x="125" y="125"/>
                  </a:cubicBezTo>
                  <a:cubicBezTo>
                    <a:pt x="125" y="118"/>
                    <a:pt x="116" y="0"/>
                    <a:pt x="116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2151063" y="4959350"/>
              <a:ext cx="254000" cy="438150"/>
            </a:xfrm>
            <a:custGeom>
              <a:rect b="b" l="l" r="r" t="t"/>
              <a:pathLst>
                <a:path extrusionOk="0" h="233" w="135">
                  <a:moveTo>
                    <a:pt x="116" y="0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43" y="127"/>
                    <a:pt x="43" y="130"/>
                  </a:cubicBezTo>
                  <a:cubicBezTo>
                    <a:pt x="43" y="134"/>
                    <a:pt x="24" y="158"/>
                    <a:pt x="12" y="179"/>
                  </a:cubicBezTo>
                  <a:cubicBezTo>
                    <a:pt x="0" y="200"/>
                    <a:pt x="8" y="233"/>
                    <a:pt x="8" y="233"/>
                  </a:cubicBezTo>
                  <a:cubicBezTo>
                    <a:pt x="124" y="233"/>
                    <a:pt x="124" y="233"/>
                    <a:pt x="124" y="233"/>
                  </a:cubicBezTo>
                  <a:cubicBezTo>
                    <a:pt x="131" y="219"/>
                    <a:pt x="134" y="204"/>
                    <a:pt x="135" y="189"/>
                  </a:cubicBezTo>
                  <a:cubicBezTo>
                    <a:pt x="135" y="167"/>
                    <a:pt x="125" y="131"/>
                    <a:pt x="125" y="125"/>
                  </a:cubicBezTo>
                  <a:cubicBezTo>
                    <a:pt x="125" y="118"/>
                    <a:pt x="116" y="0"/>
                    <a:pt x="116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2205038" y="4964113"/>
              <a:ext cx="146050" cy="334963"/>
            </a:xfrm>
            <a:custGeom>
              <a:rect b="b" l="l" r="r" t="t"/>
              <a:pathLst>
                <a:path extrusionOk="0" h="179" w="78">
                  <a:moveTo>
                    <a:pt x="17" y="173"/>
                  </a:moveTo>
                  <a:cubicBezTo>
                    <a:pt x="35" y="179"/>
                    <a:pt x="76" y="173"/>
                    <a:pt x="77" y="163"/>
                  </a:cubicBezTo>
                  <a:cubicBezTo>
                    <a:pt x="78" y="153"/>
                    <a:pt x="68" y="132"/>
                    <a:pt x="68" y="13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4" y="37"/>
                    <a:pt x="32" y="129"/>
                    <a:pt x="31" y="134"/>
                  </a:cubicBezTo>
                  <a:cubicBezTo>
                    <a:pt x="30" y="139"/>
                    <a:pt x="0" y="166"/>
                    <a:pt x="17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2205038" y="4964113"/>
              <a:ext cx="146050" cy="334963"/>
            </a:xfrm>
            <a:custGeom>
              <a:rect b="b" l="l" r="r" t="t"/>
              <a:pathLst>
                <a:path extrusionOk="0" h="179" w="78">
                  <a:moveTo>
                    <a:pt x="17" y="173"/>
                  </a:moveTo>
                  <a:cubicBezTo>
                    <a:pt x="35" y="179"/>
                    <a:pt x="76" y="173"/>
                    <a:pt x="77" y="163"/>
                  </a:cubicBezTo>
                  <a:cubicBezTo>
                    <a:pt x="78" y="153"/>
                    <a:pt x="68" y="132"/>
                    <a:pt x="68" y="13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4" y="37"/>
                    <a:pt x="32" y="129"/>
                    <a:pt x="31" y="134"/>
                  </a:cubicBezTo>
                  <a:cubicBezTo>
                    <a:pt x="30" y="139"/>
                    <a:pt x="0" y="166"/>
                    <a:pt x="17" y="17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2227263" y="4997450"/>
              <a:ext cx="123825" cy="263525"/>
            </a:xfrm>
            <a:custGeom>
              <a:rect b="b" l="l" r="r" t="t"/>
              <a:pathLst>
                <a:path extrusionOk="0" h="166" w="78">
                  <a:moveTo>
                    <a:pt x="2" y="2"/>
                  </a:moveTo>
                  <a:lnTo>
                    <a:pt x="73" y="38"/>
                  </a:lnTo>
                  <a:lnTo>
                    <a:pt x="10" y="67"/>
                  </a:lnTo>
                  <a:lnTo>
                    <a:pt x="68" y="96"/>
                  </a:lnTo>
                  <a:lnTo>
                    <a:pt x="16" y="113"/>
                  </a:lnTo>
                  <a:lnTo>
                    <a:pt x="77" y="125"/>
                  </a:lnTo>
                  <a:lnTo>
                    <a:pt x="10" y="138"/>
                  </a:lnTo>
                  <a:lnTo>
                    <a:pt x="78" y="147"/>
                  </a:lnTo>
                  <a:lnTo>
                    <a:pt x="0" y="166"/>
                  </a:lnTo>
                  <a:lnTo>
                    <a:pt x="77" y="166"/>
                  </a:lnTo>
                  <a:lnTo>
                    <a:pt x="8" y="148"/>
                  </a:lnTo>
                  <a:lnTo>
                    <a:pt x="78" y="136"/>
                  </a:lnTo>
                  <a:lnTo>
                    <a:pt x="16" y="128"/>
                  </a:lnTo>
                  <a:lnTo>
                    <a:pt x="72" y="110"/>
                  </a:lnTo>
                  <a:lnTo>
                    <a:pt x="14" y="99"/>
                  </a:lnTo>
                  <a:lnTo>
                    <a:pt x="66" y="65"/>
                  </a:lnTo>
                  <a:lnTo>
                    <a:pt x="10" y="38"/>
                  </a:lnTo>
                  <a:lnTo>
                    <a:pt x="70" y="0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2160588" y="5351463"/>
              <a:ext cx="241300" cy="46038"/>
            </a:xfrm>
            <a:custGeom>
              <a:rect b="b" l="l" r="r" t="t"/>
              <a:pathLst>
                <a:path extrusionOk="0" h="24" w="128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6"/>
                    <a:pt x="3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3" y="16"/>
                    <a:pt x="126" y="8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2160588" y="5351463"/>
              <a:ext cx="241300" cy="46038"/>
            </a:xfrm>
            <a:custGeom>
              <a:rect b="b" l="l" r="r" t="t"/>
              <a:pathLst>
                <a:path extrusionOk="0" h="24" w="128">
                  <a:moveTo>
                    <a:pt x="1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1" y="16"/>
                    <a:pt x="3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23" y="16"/>
                    <a:pt x="126" y="8"/>
                    <a:pt x="128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8" name="Google Shape;1388;p33"/>
            <p:cNvCxnSpPr/>
            <p:nvPr/>
          </p:nvCxnSpPr>
          <p:spPr>
            <a:xfrm flipH="1" rot="10800000">
              <a:off x="2384426" y="5302100"/>
              <a:ext cx="6300" cy="954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9" name="Google Shape;1389;p33"/>
            <p:cNvSpPr/>
            <p:nvPr/>
          </p:nvSpPr>
          <p:spPr>
            <a:xfrm>
              <a:off x="2166938" y="5286375"/>
              <a:ext cx="60325" cy="41275"/>
            </a:xfrm>
            <a:custGeom>
              <a:rect b="b" l="l" r="r" t="t"/>
              <a:pathLst>
                <a:path extrusionOk="0" h="22" w="32">
                  <a:moveTo>
                    <a:pt x="0" y="22"/>
                  </a:moveTo>
                  <a:cubicBezTo>
                    <a:pt x="7" y="10"/>
                    <a:pt x="19" y="2"/>
                    <a:pt x="32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2341563" y="5281613"/>
              <a:ext cx="42863" cy="66675"/>
            </a:xfrm>
            <a:custGeom>
              <a:rect b="b" l="l" r="r" t="t"/>
              <a:pathLst>
                <a:path extrusionOk="0" h="36" w="23">
                  <a:moveTo>
                    <a:pt x="0" y="2"/>
                  </a:moveTo>
                  <a:cubicBezTo>
                    <a:pt x="0" y="2"/>
                    <a:pt x="20" y="0"/>
                    <a:pt x="23" y="3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2536826" y="4968875"/>
              <a:ext cx="423863" cy="427038"/>
            </a:xfrm>
            <a:custGeom>
              <a:rect b="b" l="l" r="r" t="t"/>
              <a:pathLst>
                <a:path extrusionOk="0" h="227" w="226">
                  <a:moveTo>
                    <a:pt x="21" y="0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08" y="114"/>
                    <a:pt x="113" y="126"/>
                  </a:cubicBezTo>
                  <a:cubicBezTo>
                    <a:pt x="118" y="138"/>
                    <a:pt x="128" y="146"/>
                    <a:pt x="158" y="156"/>
                  </a:cubicBezTo>
                  <a:cubicBezTo>
                    <a:pt x="198" y="169"/>
                    <a:pt x="222" y="180"/>
                    <a:pt x="225" y="196"/>
                  </a:cubicBezTo>
                  <a:cubicBezTo>
                    <a:pt x="226" y="207"/>
                    <a:pt x="226" y="217"/>
                    <a:pt x="226" y="227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98" y="222"/>
                    <a:pt x="91" y="217"/>
                    <a:pt x="83" y="214"/>
                  </a:cubicBezTo>
                  <a:cubicBezTo>
                    <a:pt x="73" y="212"/>
                    <a:pt x="73" y="212"/>
                    <a:pt x="73" y="212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7"/>
                    <a:pt x="0" y="192"/>
                    <a:pt x="9" y="170"/>
                  </a:cubicBezTo>
                  <a:cubicBezTo>
                    <a:pt x="19" y="149"/>
                    <a:pt x="29" y="107"/>
                    <a:pt x="29" y="93"/>
                  </a:cubicBezTo>
                  <a:cubicBezTo>
                    <a:pt x="29" y="79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2536826" y="4968875"/>
              <a:ext cx="423863" cy="427038"/>
            </a:xfrm>
            <a:custGeom>
              <a:rect b="b" l="l" r="r" t="t"/>
              <a:pathLst>
                <a:path extrusionOk="0" h="227" w="226">
                  <a:moveTo>
                    <a:pt x="21" y="0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08" y="114"/>
                    <a:pt x="113" y="126"/>
                  </a:cubicBezTo>
                  <a:cubicBezTo>
                    <a:pt x="118" y="138"/>
                    <a:pt x="128" y="146"/>
                    <a:pt x="158" y="156"/>
                  </a:cubicBezTo>
                  <a:cubicBezTo>
                    <a:pt x="198" y="169"/>
                    <a:pt x="222" y="180"/>
                    <a:pt x="225" y="196"/>
                  </a:cubicBezTo>
                  <a:cubicBezTo>
                    <a:pt x="226" y="207"/>
                    <a:pt x="226" y="217"/>
                    <a:pt x="226" y="227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98" y="222"/>
                    <a:pt x="91" y="217"/>
                    <a:pt x="83" y="214"/>
                  </a:cubicBezTo>
                  <a:cubicBezTo>
                    <a:pt x="73" y="212"/>
                    <a:pt x="73" y="212"/>
                    <a:pt x="73" y="212"/>
                  </a:cubicBezTo>
                  <a:cubicBezTo>
                    <a:pt x="73" y="227"/>
                    <a:pt x="73" y="227"/>
                    <a:pt x="73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7"/>
                    <a:pt x="0" y="192"/>
                    <a:pt x="9" y="170"/>
                  </a:cubicBezTo>
                  <a:cubicBezTo>
                    <a:pt x="19" y="149"/>
                    <a:pt x="29" y="107"/>
                    <a:pt x="29" y="93"/>
                  </a:cubicBezTo>
                  <a:cubicBezTo>
                    <a:pt x="29" y="79"/>
                    <a:pt x="21" y="0"/>
                    <a:pt x="21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2549526" y="5354638"/>
              <a:ext cx="411163" cy="41275"/>
            </a:xfrm>
            <a:custGeom>
              <a:rect b="b" l="l" r="r" t="t"/>
              <a:pathLst>
                <a:path extrusionOk="0" h="22" w="219">
                  <a:moveTo>
                    <a:pt x="5" y="2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4" y="12"/>
                    <a:pt x="91" y="17"/>
                    <a:pt x="97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15"/>
                    <a:pt x="219" y="7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2549526" y="5354638"/>
              <a:ext cx="411163" cy="41275"/>
            </a:xfrm>
            <a:custGeom>
              <a:rect b="b" l="l" r="r" t="t"/>
              <a:pathLst>
                <a:path extrusionOk="0" h="22" w="219">
                  <a:moveTo>
                    <a:pt x="5" y="2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4" y="12"/>
                    <a:pt x="91" y="17"/>
                    <a:pt x="97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15"/>
                    <a:pt x="219" y="7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5" y="2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2763838" y="5264150"/>
              <a:ext cx="57150" cy="85725"/>
            </a:xfrm>
            <a:custGeom>
              <a:rect b="b" l="l" r="r" t="t"/>
              <a:pathLst>
                <a:path extrusionOk="0" h="46" w="30">
                  <a:moveTo>
                    <a:pt x="30" y="0"/>
                  </a:moveTo>
                  <a:cubicBezTo>
                    <a:pt x="30" y="0"/>
                    <a:pt x="0" y="15"/>
                    <a:pt x="2" y="4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2574926" y="5246688"/>
              <a:ext cx="88900" cy="104775"/>
            </a:xfrm>
            <a:custGeom>
              <a:rect b="b" l="l" r="r" t="t"/>
              <a:pathLst>
                <a:path extrusionOk="0" h="56" w="48">
                  <a:moveTo>
                    <a:pt x="0" y="0"/>
                  </a:moveTo>
                  <a:cubicBezTo>
                    <a:pt x="0" y="0"/>
                    <a:pt x="46" y="5"/>
                    <a:pt x="48" y="5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2705101" y="4976813"/>
              <a:ext cx="117475" cy="296863"/>
            </a:xfrm>
            <a:custGeom>
              <a:rect b="b" l="l" r="r" t="t"/>
              <a:pathLst>
                <a:path extrusionOk="0" h="158" w="62">
                  <a:moveTo>
                    <a:pt x="62" y="150"/>
                  </a:moveTo>
                  <a:cubicBezTo>
                    <a:pt x="37" y="141"/>
                    <a:pt x="27" y="133"/>
                    <a:pt x="23" y="122"/>
                  </a:cubicBezTo>
                  <a:cubicBezTo>
                    <a:pt x="18" y="110"/>
                    <a:pt x="23" y="1"/>
                    <a:pt x="2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2" y="100"/>
                    <a:pt x="4" y="122"/>
                  </a:cubicBezTo>
                  <a:cubicBezTo>
                    <a:pt x="5" y="147"/>
                    <a:pt x="45" y="157"/>
                    <a:pt x="50" y="157"/>
                  </a:cubicBezTo>
                  <a:cubicBezTo>
                    <a:pt x="56" y="158"/>
                    <a:pt x="61" y="155"/>
                    <a:pt x="62" y="1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2705101" y="4976813"/>
              <a:ext cx="117475" cy="296863"/>
            </a:xfrm>
            <a:custGeom>
              <a:rect b="b" l="l" r="r" t="t"/>
              <a:pathLst>
                <a:path extrusionOk="0" h="158" w="62">
                  <a:moveTo>
                    <a:pt x="62" y="150"/>
                  </a:moveTo>
                  <a:cubicBezTo>
                    <a:pt x="37" y="141"/>
                    <a:pt x="27" y="133"/>
                    <a:pt x="23" y="122"/>
                  </a:cubicBezTo>
                  <a:cubicBezTo>
                    <a:pt x="18" y="110"/>
                    <a:pt x="23" y="1"/>
                    <a:pt x="2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2" y="100"/>
                    <a:pt x="4" y="122"/>
                  </a:cubicBezTo>
                  <a:cubicBezTo>
                    <a:pt x="5" y="147"/>
                    <a:pt x="45" y="157"/>
                    <a:pt x="50" y="157"/>
                  </a:cubicBezTo>
                  <a:cubicBezTo>
                    <a:pt x="56" y="158"/>
                    <a:pt x="61" y="155"/>
                    <a:pt x="62" y="15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2695576" y="5014913"/>
              <a:ext cx="111125" cy="257175"/>
            </a:xfrm>
            <a:custGeom>
              <a:rect b="b" l="l" r="r" t="t"/>
              <a:pathLst>
                <a:path extrusionOk="0" h="162" w="70">
                  <a:moveTo>
                    <a:pt x="35" y="1"/>
                  </a:moveTo>
                  <a:lnTo>
                    <a:pt x="0" y="0"/>
                  </a:lnTo>
                  <a:lnTo>
                    <a:pt x="32" y="15"/>
                  </a:lnTo>
                  <a:lnTo>
                    <a:pt x="5" y="26"/>
                  </a:lnTo>
                  <a:lnTo>
                    <a:pt x="31" y="34"/>
                  </a:lnTo>
                  <a:lnTo>
                    <a:pt x="5" y="48"/>
                  </a:lnTo>
                  <a:lnTo>
                    <a:pt x="31" y="60"/>
                  </a:lnTo>
                  <a:lnTo>
                    <a:pt x="4" y="71"/>
                  </a:lnTo>
                  <a:lnTo>
                    <a:pt x="31" y="80"/>
                  </a:lnTo>
                  <a:lnTo>
                    <a:pt x="9" y="93"/>
                  </a:lnTo>
                  <a:lnTo>
                    <a:pt x="31" y="101"/>
                  </a:lnTo>
                  <a:lnTo>
                    <a:pt x="8" y="123"/>
                  </a:lnTo>
                  <a:lnTo>
                    <a:pt x="35" y="123"/>
                  </a:lnTo>
                  <a:lnTo>
                    <a:pt x="18" y="145"/>
                  </a:lnTo>
                  <a:lnTo>
                    <a:pt x="42" y="134"/>
                  </a:lnTo>
                  <a:lnTo>
                    <a:pt x="34" y="152"/>
                  </a:lnTo>
                  <a:lnTo>
                    <a:pt x="57" y="142"/>
                  </a:lnTo>
                  <a:lnTo>
                    <a:pt x="51" y="158"/>
                  </a:lnTo>
                  <a:lnTo>
                    <a:pt x="70" y="150"/>
                  </a:lnTo>
                  <a:lnTo>
                    <a:pt x="66" y="162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1722438" y="2454275"/>
              <a:ext cx="985838" cy="1443037"/>
            </a:xfrm>
            <a:custGeom>
              <a:rect b="b" l="l" r="r" t="t"/>
              <a:pathLst>
                <a:path extrusionOk="0" h="768" w="525">
                  <a:moveTo>
                    <a:pt x="334" y="48"/>
                  </a:moveTo>
                  <a:cubicBezTo>
                    <a:pt x="334" y="48"/>
                    <a:pt x="106" y="95"/>
                    <a:pt x="72" y="117"/>
                  </a:cubicBezTo>
                  <a:cubicBezTo>
                    <a:pt x="26" y="147"/>
                    <a:pt x="0" y="186"/>
                    <a:pt x="24" y="237"/>
                  </a:cubicBezTo>
                  <a:cubicBezTo>
                    <a:pt x="47" y="287"/>
                    <a:pt x="81" y="276"/>
                    <a:pt x="81" y="276"/>
                  </a:cubicBezTo>
                  <a:cubicBezTo>
                    <a:pt x="81" y="276"/>
                    <a:pt x="53" y="612"/>
                    <a:pt x="81" y="683"/>
                  </a:cubicBezTo>
                  <a:cubicBezTo>
                    <a:pt x="109" y="754"/>
                    <a:pt x="235" y="768"/>
                    <a:pt x="286" y="754"/>
                  </a:cubicBezTo>
                  <a:cubicBezTo>
                    <a:pt x="336" y="741"/>
                    <a:pt x="497" y="708"/>
                    <a:pt x="511" y="660"/>
                  </a:cubicBezTo>
                  <a:cubicBezTo>
                    <a:pt x="525" y="612"/>
                    <a:pt x="500" y="127"/>
                    <a:pt x="490" y="80"/>
                  </a:cubicBezTo>
                  <a:cubicBezTo>
                    <a:pt x="481" y="34"/>
                    <a:pt x="428" y="0"/>
                    <a:pt x="334" y="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1722438" y="2454275"/>
              <a:ext cx="985838" cy="1443037"/>
            </a:xfrm>
            <a:custGeom>
              <a:rect b="b" l="l" r="r" t="t"/>
              <a:pathLst>
                <a:path extrusionOk="0" h="768" w="525">
                  <a:moveTo>
                    <a:pt x="334" y="48"/>
                  </a:moveTo>
                  <a:cubicBezTo>
                    <a:pt x="334" y="48"/>
                    <a:pt x="106" y="95"/>
                    <a:pt x="72" y="117"/>
                  </a:cubicBezTo>
                  <a:cubicBezTo>
                    <a:pt x="26" y="147"/>
                    <a:pt x="0" y="186"/>
                    <a:pt x="24" y="237"/>
                  </a:cubicBezTo>
                  <a:cubicBezTo>
                    <a:pt x="47" y="287"/>
                    <a:pt x="81" y="276"/>
                    <a:pt x="81" y="276"/>
                  </a:cubicBezTo>
                  <a:cubicBezTo>
                    <a:pt x="81" y="276"/>
                    <a:pt x="53" y="612"/>
                    <a:pt x="81" y="683"/>
                  </a:cubicBezTo>
                  <a:cubicBezTo>
                    <a:pt x="109" y="754"/>
                    <a:pt x="235" y="768"/>
                    <a:pt x="286" y="754"/>
                  </a:cubicBezTo>
                  <a:cubicBezTo>
                    <a:pt x="336" y="741"/>
                    <a:pt x="497" y="708"/>
                    <a:pt x="511" y="660"/>
                  </a:cubicBezTo>
                  <a:cubicBezTo>
                    <a:pt x="525" y="612"/>
                    <a:pt x="500" y="127"/>
                    <a:pt x="490" y="80"/>
                  </a:cubicBezTo>
                  <a:cubicBezTo>
                    <a:pt x="481" y="34"/>
                    <a:pt x="428" y="0"/>
                    <a:pt x="334" y="4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1724026" y="2630488"/>
              <a:ext cx="965199" cy="1266825"/>
            </a:xfrm>
            <a:custGeom>
              <a:rect b="b" l="l" r="r" t="t"/>
              <a:pathLst>
                <a:path extrusionOk="0" h="674" w="514">
                  <a:moveTo>
                    <a:pt x="23" y="143"/>
                  </a:moveTo>
                  <a:cubicBezTo>
                    <a:pt x="46" y="193"/>
                    <a:pt x="80" y="182"/>
                    <a:pt x="80" y="182"/>
                  </a:cubicBezTo>
                  <a:cubicBezTo>
                    <a:pt x="80" y="182"/>
                    <a:pt x="52" y="517"/>
                    <a:pt x="80" y="589"/>
                  </a:cubicBezTo>
                  <a:cubicBezTo>
                    <a:pt x="108" y="660"/>
                    <a:pt x="234" y="674"/>
                    <a:pt x="285" y="660"/>
                  </a:cubicBezTo>
                  <a:cubicBezTo>
                    <a:pt x="335" y="646"/>
                    <a:pt x="496" y="614"/>
                    <a:pt x="510" y="566"/>
                  </a:cubicBezTo>
                  <a:cubicBezTo>
                    <a:pt x="513" y="553"/>
                    <a:pt x="514" y="540"/>
                    <a:pt x="514" y="527"/>
                  </a:cubicBezTo>
                  <a:cubicBezTo>
                    <a:pt x="463" y="547"/>
                    <a:pt x="407" y="570"/>
                    <a:pt x="351" y="591"/>
                  </a:cubicBezTo>
                  <a:cubicBezTo>
                    <a:pt x="193" y="651"/>
                    <a:pt x="151" y="575"/>
                    <a:pt x="147" y="469"/>
                  </a:cubicBezTo>
                  <a:cubicBezTo>
                    <a:pt x="142" y="363"/>
                    <a:pt x="172" y="115"/>
                    <a:pt x="151" y="58"/>
                  </a:cubicBezTo>
                  <a:cubicBezTo>
                    <a:pt x="131" y="0"/>
                    <a:pt x="71" y="23"/>
                    <a:pt x="71" y="23"/>
                  </a:cubicBezTo>
                  <a:cubicBezTo>
                    <a:pt x="25" y="53"/>
                    <a:pt x="0" y="92"/>
                    <a:pt x="23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1724026" y="2630488"/>
              <a:ext cx="965199" cy="1266825"/>
            </a:xfrm>
            <a:custGeom>
              <a:rect b="b" l="l" r="r" t="t"/>
              <a:pathLst>
                <a:path extrusionOk="0" h="674" w="514">
                  <a:moveTo>
                    <a:pt x="23" y="143"/>
                  </a:moveTo>
                  <a:cubicBezTo>
                    <a:pt x="46" y="193"/>
                    <a:pt x="80" y="182"/>
                    <a:pt x="80" y="182"/>
                  </a:cubicBezTo>
                  <a:cubicBezTo>
                    <a:pt x="80" y="182"/>
                    <a:pt x="52" y="517"/>
                    <a:pt x="80" y="589"/>
                  </a:cubicBezTo>
                  <a:cubicBezTo>
                    <a:pt x="108" y="660"/>
                    <a:pt x="234" y="674"/>
                    <a:pt x="285" y="660"/>
                  </a:cubicBezTo>
                  <a:cubicBezTo>
                    <a:pt x="335" y="646"/>
                    <a:pt x="496" y="614"/>
                    <a:pt x="510" y="566"/>
                  </a:cubicBezTo>
                  <a:cubicBezTo>
                    <a:pt x="513" y="553"/>
                    <a:pt x="514" y="540"/>
                    <a:pt x="514" y="527"/>
                  </a:cubicBezTo>
                  <a:cubicBezTo>
                    <a:pt x="463" y="547"/>
                    <a:pt x="407" y="570"/>
                    <a:pt x="351" y="591"/>
                  </a:cubicBezTo>
                  <a:cubicBezTo>
                    <a:pt x="193" y="651"/>
                    <a:pt x="151" y="575"/>
                    <a:pt x="147" y="469"/>
                  </a:cubicBezTo>
                  <a:cubicBezTo>
                    <a:pt x="142" y="363"/>
                    <a:pt x="172" y="115"/>
                    <a:pt x="151" y="58"/>
                  </a:cubicBezTo>
                  <a:cubicBezTo>
                    <a:pt x="131" y="0"/>
                    <a:pt x="71" y="23"/>
                    <a:pt x="71" y="23"/>
                  </a:cubicBezTo>
                  <a:cubicBezTo>
                    <a:pt x="25" y="53"/>
                    <a:pt x="0" y="92"/>
                    <a:pt x="23" y="14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1778001" y="2705100"/>
              <a:ext cx="203200" cy="268288"/>
            </a:xfrm>
            <a:custGeom>
              <a:rect b="b" l="l" r="r" t="t"/>
              <a:pathLst>
                <a:path extrusionOk="0" h="143" w="108">
                  <a:moveTo>
                    <a:pt x="51" y="143"/>
                  </a:moveTo>
                  <a:cubicBezTo>
                    <a:pt x="51" y="143"/>
                    <a:pt x="104" y="138"/>
                    <a:pt x="106" y="81"/>
                  </a:cubicBezTo>
                  <a:cubicBezTo>
                    <a:pt x="108" y="24"/>
                    <a:pt x="74" y="0"/>
                    <a:pt x="37" y="28"/>
                  </a:cubicBezTo>
                  <a:cubicBezTo>
                    <a:pt x="0" y="55"/>
                    <a:pt x="17" y="99"/>
                    <a:pt x="37" y="104"/>
                  </a:cubicBezTo>
                  <a:cubicBezTo>
                    <a:pt x="58" y="108"/>
                    <a:pt x="86" y="62"/>
                    <a:pt x="69" y="53"/>
                  </a:cubicBezTo>
                  <a:cubicBezTo>
                    <a:pt x="53" y="44"/>
                    <a:pt x="44" y="62"/>
                    <a:pt x="44" y="7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2063751" y="3470275"/>
              <a:ext cx="841375" cy="922338"/>
            </a:xfrm>
            <a:custGeom>
              <a:rect b="b" l="l" r="r" t="t"/>
              <a:pathLst>
                <a:path extrusionOk="0" h="581" w="530">
                  <a:moveTo>
                    <a:pt x="46" y="26"/>
                  </a:moveTo>
                  <a:lnTo>
                    <a:pt x="0" y="581"/>
                  </a:lnTo>
                  <a:lnTo>
                    <a:pt x="530" y="577"/>
                  </a:lnTo>
                  <a:lnTo>
                    <a:pt x="446" y="0"/>
                  </a:lnTo>
                  <a:lnTo>
                    <a:pt x="46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2063751" y="3470275"/>
              <a:ext cx="841375" cy="922338"/>
            </a:xfrm>
            <a:custGeom>
              <a:rect b="b" l="l" r="r" t="t"/>
              <a:pathLst>
                <a:path extrusionOk="0" h="581" w="530">
                  <a:moveTo>
                    <a:pt x="46" y="26"/>
                  </a:moveTo>
                  <a:lnTo>
                    <a:pt x="0" y="581"/>
                  </a:lnTo>
                  <a:lnTo>
                    <a:pt x="530" y="577"/>
                  </a:lnTo>
                  <a:lnTo>
                    <a:pt x="446" y="0"/>
                  </a:lnTo>
                  <a:lnTo>
                    <a:pt x="46" y="26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2136776" y="3502025"/>
              <a:ext cx="647700" cy="92075"/>
            </a:xfrm>
            <a:custGeom>
              <a:rect b="b" l="l" r="r" t="t"/>
              <a:pathLst>
                <a:path extrusionOk="0" h="49" w="345">
                  <a:moveTo>
                    <a:pt x="0" y="46"/>
                  </a:moveTo>
                  <a:cubicBezTo>
                    <a:pt x="3" y="49"/>
                    <a:pt x="345" y="30"/>
                    <a:pt x="345" y="3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2136776" y="3502025"/>
              <a:ext cx="647700" cy="92075"/>
            </a:xfrm>
            <a:custGeom>
              <a:rect b="b" l="l" r="r" t="t"/>
              <a:pathLst>
                <a:path extrusionOk="0" h="49" w="345">
                  <a:moveTo>
                    <a:pt x="0" y="46"/>
                  </a:moveTo>
                  <a:cubicBezTo>
                    <a:pt x="3" y="49"/>
                    <a:pt x="345" y="30"/>
                    <a:pt x="345" y="3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46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9" name="Google Shape;1409;p33"/>
            <p:cNvCxnSpPr/>
            <p:nvPr/>
          </p:nvCxnSpPr>
          <p:spPr>
            <a:xfrm rot="10800000">
              <a:off x="2519363" y="3752963"/>
              <a:ext cx="0" cy="633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0" name="Google Shape;1410;p33"/>
            <p:cNvSpPr/>
            <p:nvPr/>
          </p:nvSpPr>
          <p:spPr>
            <a:xfrm>
              <a:off x="2519363" y="3810000"/>
              <a:ext cx="103188" cy="130175"/>
            </a:xfrm>
            <a:custGeom>
              <a:rect b="b" l="l" r="r" t="t"/>
              <a:pathLst>
                <a:path extrusionOk="0" h="82" w="65">
                  <a:moveTo>
                    <a:pt x="0" y="49"/>
                  </a:moveTo>
                  <a:lnTo>
                    <a:pt x="65" y="0"/>
                  </a:lnTo>
                  <a:lnTo>
                    <a:pt x="3" y="82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2519363" y="3810000"/>
              <a:ext cx="103188" cy="130175"/>
            </a:xfrm>
            <a:custGeom>
              <a:rect b="b" l="l" r="r" t="t"/>
              <a:pathLst>
                <a:path extrusionOk="0" h="82" w="65">
                  <a:moveTo>
                    <a:pt x="0" y="49"/>
                  </a:moveTo>
                  <a:lnTo>
                    <a:pt x="65" y="0"/>
                  </a:lnTo>
                  <a:lnTo>
                    <a:pt x="3" y="82"/>
                  </a:lnTo>
                  <a:lnTo>
                    <a:pt x="0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2117726" y="3975100"/>
              <a:ext cx="242888" cy="80963"/>
            </a:xfrm>
            <a:custGeom>
              <a:rect b="b" l="l" r="r" t="t"/>
              <a:pathLst>
                <a:path extrusionOk="0" h="51" w="153">
                  <a:moveTo>
                    <a:pt x="3" y="0"/>
                  </a:moveTo>
                  <a:lnTo>
                    <a:pt x="153" y="6"/>
                  </a:lnTo>
                  <a:lnTo>
                    <a:pt x="153" y="51"/>
                  </a:lnTo>
                  <a:lnTo>
                    <a:pt x="0" y="43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2098676" y="4087813"/>
              <a:ext cx="265113" cy="201613"/>
            </a:xfrm>
            <a:custGeom>
              <a:rect b="b" l="l" r="r" t="t"/>
              <a:pathLst>
                <a:path extrusionOk="0" h="127" w="167">
                  <a:moveTo>
                    <a:pt x="167" y="0"/>
                  </a:moveTo>
                  <a:lnTo>
                    <a:pt x="159" y="127"/>
                  </a:lnTo>
                  <a:lnTo>
                    <a:pt x="0" y="127"/>
                  </a:lnTo>
                  <a:lnTo>
                    <a:pt x="4" y="3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2703513" y="3984625"/>
              <a:ext cx="133350" cy="93663"/>
            </a:xfrm>
            <a:custGeom>
              <a:rect b="b" l="l" r="r" t="t"/>
              <a:pathLst>
                <a:path extrusionOk="0" h="59" w="84">
                  <a:moveTo>
                    <a:pt x="84" y="0"/>
                  </a:moveTo>
                  <a:lnTo>
                    <a:pt x="0" y="15"/>
                  </a:lnTo>
                  <a:lnTo>
                    <a:pt x="0" y="59"/>
                  </a:lnTo>
                  <a:lnTo>
                    <a:pt x="82" y="49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2703513" y="4078288"/>
              <a:ext cx="165100" cy="211138"/>
            </a:xfrm>
            <a:custGeom>
              <a:rect b="b" l="l" r="r" t="t"/>
              <a:pathLst>
                <a:path extrusionOk="0" h="133" w="104">
                  <a:moveTo>
                    <a:pt x="0" y="0"/>
                  </a:moveTo>
                  <a:lnTo>
                    <a:pt x="0" y="133"/>
                  </a:lnTo>
                  <a:lnTo>
                    <a:pt x="104" y="13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2505076" y="3509963"/>
              <a:ext cx="101600" cy="61913"/>
            </a:xfrm>
            <a:custGeom>
              <a:rect b="b" l="l" r="r" t="t"/>
              <a:pathLst>
                <a:path extrusionOk="0" h="39" w="64">
                  <a:moveTo>
                    <a:pt x="0" y="5"/>
                  </a:moveTo>
                  <a:lnTo>
                    <a:pt x="1" y="39"/>
                  </a:lnTo>
                  <a:lnTo>
                    <a:pt x="64" y="34"/>
                  </a:lnTo>
                  <a:lnTo>
                    <a:pt x="61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2505076" y="3509963"/>
              <a:ext cx="101600" cy="61913"/>
            </a:xfrm>
            <a:custGeom>
              <a:rect b="b" l="l" r="r" t="t"/>
              <a:pathLst>
                <a:path extrusionOk="0" h="39" w="64">
                  <a:moveTo>
                    <a:pt x="0" y="5"/>
                  </a:moveTo>
                  <a:lnTo>
                    <a:pt x="1" y="39"/>
                  </a:lnTo>
                  <a:lnTo>
                    <a:pt x="64" y="34"/>
                  </a:lnTo>
                  <a:lnTo>
                    <a:pt x="61" y="0"/>
                  </a:lnTo>
                  <a:lnTo>
                    <a:pt x="0" y="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2338388" y="2667000"/>
              <a:ext cx="433388" cy="858838"/>
            </a:xfrm>
            <a:custGeom>
              <a:rect b="b" l="l" r="r" t="t"/>
              <a:pathLst>
                <a:path extrusionOk="0" h="457" w="231">
                  <a:moveTo>
                    <a:pt x="195" y="26"/>
                  </a:moveTo>
                  <a:cubicBezTo>
                    <a:pt x="195" y="26"/>
                    <a:pt x="123" y="0"/>
                    <a:pt x="76" y="12"/>
                  </a:cubicBezTo>
                  <a:cubicBezTo>
                    <a:pt x="49" y="18"/>
                    <a:pt x="23" y="29"/>
                    <a:pt x="0" y="45"/>
                  </a:cubicBezTo>
                  <a:cubicBezTo>
                    <a:pt x="4" y="457"/>
                    <a:pt x="4" y="457"/>
                    <a:pt x="4" y="457"/>
                  </a:cubicBezTo>
                  <a:cubicBezTo>
                    <a:pt x="231" y="445"/>
                    <a:pt x="231" y="445"/>
                    <a:pt x="231" y="445"/>
                  </a:cubicBezTo>
                  <a:lnTo>
                    <a:pt x="195" y="2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2338388" y="2667000"/>
              <a:ext cx="433388" cy="858838"/>
            </a:xfrm>
            <a:custGeom>
              <a:rect b="b" l="l" r="r" t="t"/>
              <a:pathLst>
                <a:path extrusionOk="0" h="457" w="231">
                  <a:moveTo>
                    <a:pt x="195" y="26"/>
                  </a:moveTo>
                  <a:cubicBezTo>
                    <a:pt x="195" y="26"/>
                    <a:pt x="123" y="0"/>
                    <a:pt x="76" y="12"/>
                  </a:cubicBezTo>
                  <a:cubicBezTo>
                    <a:pt x="49" y="18"/>
                    <a:pt x="23" y="29"/>
                    <a:pt x="0" y="45"/>
                  </a:cubicBezTo>
                  <a:cubicBezTo>
                    <a:pt x="4" y="457"/>
                    <a:pt x="4" y="457"/>
                    <a:pt x="4" y="457"/>
                  </a:cubicBezTo>
                  <a:cubicBezTo>
                    <a:pt x="231" y="445"/>
                    <a:pt x="231" y="445"/>
                    <a:pt x="231" y="445"/>
                  </a:cubicBezTo>
                  <a:lnTo>
                    <a:pt x="195" y="26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2760663" y="2725738"/>
              <a:ext cx="317500" cy="558800"/>
            </a:xfrm>
            <a:custGeom>
              <a:rect b="b" l="l" r="r" t="t"/>
              <a:pathLst>
                <a:path extrusionOk="0" h="298" w="169">
                  <a:moveTo>
                    <a:pt x="0" y="1"/>
                  </a:moveTo>
                  <a:cubicBezTo>
                    <a:pt x="0" y="1"/>
                    <a:pt x="28" y="0"/>
                    <a:pt x="51" y="36"/>
                  </a:cubicBezTo>
                  <a:cubicBezTo>
                    <a:pt x="74" y="72"/>
                    <a:pt x="146" y="188"/>
                    <a:pt x="158" y="226"/>
                  </a:cubicBezTo>
                  <a:cubicBezTo>
                    <a:pt x="169" y="263"/>
                    <a:pt x="158" y="291"/>
                    <a:pt x="145" y="295"/>
                  </a:cubicBezTo>
                  <a:cubicBezTo>
                    <a:pt x="132" y="298"/>
                    <a:pt x="112" y="295"/>
                    <a:pt x="112" y="295"/>
                  </a:cubicBezTo>
                  <a:cubicBezTo>
                    <a:pt x="112" y="295"/>
                    <a:pt x="88" y="276"/>
                    <a:pt x="67" y="257"/>
                  </a:cubicBezTo>
                  <a:cubicBezTo>
                    <a:pt x="45" y="237"/>
                    <a:pt x="20" y="196"/>
                    <a:pt x="20" y="1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2760663" y="2725738"/>
              <a:ext cx="317500" cy="558800"/>
            </a:xfrm>
            <a:custGeom>
              <a:rect b="b" l="l" r="r" t="t"/>
              <a:pathLst>
                <a:path extrusionOk="0" h="298" w="169">
                  <a:moveTo>
                    <a:pt x="0" y="1"/>
                  </a:moveTo>
                  <a:cubicBezTo>
                    <a:pt x="0" y="1"/>
                    <a:pt x="28" y="0"/>
                    <a:pt x="51" y="36"/>
                  </a:cubicBezTo>
                  <a:cubicBezTo>
                    <a:pt x="74" y="72"/>
                    <a:pt x="146" y="188"/>
                    <a:pt x="158" y="226"/>
                  </a:cubicBezTo>
                  <a:cubicBezTo>
                    <a:pt x="169" y="263"/>
                    <a:pt x="158" y="291"/>
                    <a:pt x="145" y="295"/>
                  </a:cubicBezTo>
                  <a:cubicBezTo>
                    <a:pt x="132" y="298"/>
                    <a:pt x="112" y="295"/>
                    <a:pt x="112" y="295"/>
                  </a:cubicBezTo>
                  <a:cubicBezTo>
                    <a:pt x="112" y="295"/>
                    <a:pt x="88" y="276"/>
                    <a:pt x="67" y="257"/>
                  </a:cubicBezTo>
                  <a:cubicBezTo>
                    <a:pt x="45" y="237"/>
                    <a:pt x="20" y="196"/>
                    <a:pt x="20" y="19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2636838" y="2643188"/>
              <a:ext cx="273050" cy="1216025"/>
            </a:xfrm>
            <a:custGeom>
              <a:rect b="b" l="l" r="r" t="t"/>
              <a:pathLst>
                <a:path extrusionOk="0" h="648" w="146">
                  <a:moveTo>
                    <a:pt x="18" y="179"/>
                  </a:moveTo>
                  <a:cubicBezTo>
                    <a:pt x="37" y="648"/>
                    <a:pt x="37" y="648"/>
                    <a:pt x="37" y="648"/>
                  </a:cubicBezTo>
                  <a:cubicBezTo>
                    <a:pt x="146" y="608"/>
                    <a:pt x="146" y="608"/>
                    <a:pt x="146" y="608"/>
                  </a:cubicBezTo>
                  <a:cubicBezTo>
                    <a:pt x="146" y="608"/>
                    <a:pt x="91" y="167"/>
                    <a:pt x="80" y="110"/>
                  </a:cubicBezTo>
                  <a:cubicBezTo>
                    <a:pt x="69" y="52"/>
                    <a:pt x="68" y="38"/>
                    <a:pt x="45" y="19"/>
                  </a:cubicBezTo>
                  <a:cubicBezTo>
                    <a:pt x="21" y="0"/>
                    <a:pt x="0" y="56"/>
                    <a:pt x="0" y="56"/>
                  </a:cubicBezTo>
                  <a:lnTo>
                    <a:pt x="18" y="17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2636838" y="2643188"/>
              <a:ext cx="273050" cy="1216025"/>
            </a:xfrm>
            <a:custGeom>
              <a:rect b="b" l="l" r="r" t="t"/>
              <a:pathLst>
                <a:path extrusionOk="0" h="648" w="146">
                  <a:moveTo>
                    <a:pt x="18" y="179"/>
                  </a:moveTo>
                  <a:cubicBezTo>
                    <a:pt x="37" y="648"/>
                    <a:pt x="37" y="648"/>
                    <a:pt x="37" y="648"/>
                  </a:cubicBezTo>
                  <a:cubicBezTo>
                    <a:pt x="146" y="608"/>
                    <a:pt x="146" y="608"/>
                    <a:pt x="146" y="608"/>
                  </a:cubicBezTo>
                  <a:cubicBezTo>
                    <a:pt x="146" y="608"/>
                    <a:pt x="91" y="167"/>
                    <a:pt x="80" y="110"/>
                  </a:cubicBezTo>
                  <a:cubicBezTo>
                    <a:pt x="69" y="52"/>
                    <a:pt x="68" y="38"/>
                    <a:pt x="45" y="19"/>
                  </a:cubicBezTo>
                  <a:cubicBezTo>
                    <a:pt x="21" y="0"/>
                    <a:pt x="0" y="56"/>
                    <a:pt x="0" y="56"/>
                  </a:cubicBezTo>
                  <a:lnTo>
                    <a:pt x="18" y="179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2703513" y="2716213"/>
              <a:ext cx="153988" cy="636588"/>
            </a:xfrm>
            <a:custGeom>
              <a:rect b="b" l="l" r="r" t="t"/>
              <a:pathLst>
                <a:path extrusionOk="0" h="339" w="82">
                  <a:moveTo>
                    <a:pt x="13" y="54"/>
                  </a:moveTo>
                  <a:cubicBezTo>
                    <a:pt x="13" y="54"/>
                    <a:pt x="48" y="208"/>
                    <a:pt x="48" y="215"/>
                  </a:cubicBezTo>
                  <a:cubicBezTo>
                    <a:pt x="48" y="222"/>
                    <a:pt x="82" y="339"/>
                    <a:pt x="82" y="339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5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2703513" y="2716213"/>
              <a:ext cx="153988" cy="636588"/>
            </a:xfrm>
            <a:custGeom>
              <a:rect b="b" l="l" r="r" t="t"/>
              <a:pathLst>
                <a:path extrusionOk="0" h="339" w="82">
                  <a:moveTo>
                    <a:pt x="13" y="54"/>
                  </a:moveTo>
                  <a:cubicBezTo>
                    <a:pt x="13" y="54"/>
                    <a:pt x="48" y="208"/>
                    <a:pt x="48" y="215"/>
                  </a:cubicBezTo>
                  <a:cubicBezTo>
                    <a:pt x="48" y="222"/>
                    <a:pt x="82" y="339"/>
                    <a:pt x="82" y="339"/>
                  </a:cubicBezTo>
                  <a:cubicBezTo>
                    <a:pt x="66" y="196"/>
                    <a:pt x="66" y="196"/>
                    <a:pt x="66" y="19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54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2082801" y="2701925"/>
              <a:ext cx="392113" cy="1184276"/>
            </a:xfrm>
            <a:custGeom>
              <a:rect b="b" l="l" r="r" t="t"/>
              <a:pathLst>
                <a:path extrusionOk="0" h="630" w="209">
                  <a:moveTo>
                    <a:pt x="209" y="152"/>
                  </a:moveTo>
                  <a:cubicBezTo>
                    <a:pt x="209" y="152"/>
                    <a:pt x="194" y="498"/>
                    <a:pt x="184" y="560"/>
                  </a:cubicBezTo>
                  <a:cubicBezTo>
                    <a:pt x="175" y="622"/>
                    <a:pt x="173" y="630"/>
                    <a:pt x="173" y="630"/>
                  </a:cubicBezTo>
                  <a:cubicBezTo>
                    <a:pt x="173" y="630"/>
                    <a:pt x="87" y="603"/>
                    <a:pt x="48" y="584"/>
                  </a:cubicBezTo>
                  <a:cubicBezTo>
                    <a:pt x="8" y="565"/>
                    <a:pt x="0" y="560"/>
                    <a:pt x="0" y="560"/>
                  </a:cubicBezTo>
                  <a:cubicBezTo>
                    <a:pt x="0" y="560"/>
                    <a:pt x="17" y="416"/>
                    <a:pt x="21" y="379"/>
                  </a:cubicBezTo>
                  <a:cubicBezTo>
                    <a:pt x="24" y="343"/>
                    <a:pt x="24" y="265"/>
                    <a:pt x="24" y="195"/>
                  </a:cubicBezTo>
                  <a:cubicBezTo>
                    <a:pt x="24" y="125"/>
                    <a:pt x="24" y="49"/>
                    <a:pt x="54" y="25"/>
                  </a:cubicBezTo>
                  <a:cubicBezTo>
                    <a:pt x="84" y="1"/>
                    <a:pt x="119" y="0"/>
                    <a:pt x="133" y="0"/>
                  </a:cubicBezTo>
                  <a:cubicBezTo>
                    <a:pt x="148" y="0"/>
                    <a:pt x="208" y="62"/>
                    <a:pt x="209" y="15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2082801" y="2701925"/>
              <a:ext cx="392113" cy="1184276"/>
            </a:xfrm>
            <a:custGeom>
              <a:rect b="b" l="l" r="r" t="t"/>
              <a:pathLst>
                <a:path extrusionOk="0" h="630" w="209">
                  <a:moveTo>
                    <a:pt x="209" y="152"/>
                  </a:moveTo>
                  <a:cubicBezTo>
                    <a:pt x="209" y="152"/>
                    <a:pt x="194" y="498"/>
                    <a:pt x="184" y="560"/>
                  </a:cubicBezTo>
                  <a:cubicBezTo>
                    <a:pt x="175" y="622"/>
                    <a:pt x="173" y="630"/>
                    <a:pt x="173" y="630"/>
                  </a:cubicBezTo>
                  <a:cubicBezTo>
                    <a:pt x="173" y="630"/>
                    <a:pt x="87" y="603"/>
                    <a:pt x="48" y="584"/>
                  </a:cubicBezTo>
                  <a:cubicBezTo>
                    <a:pt x="8" y="565"/>
                    <a:pt x="0" y="560"/>
                    <a:pt x="0" y="560"/>
                  </a:cubicBezTo>
                  <a:cubicBezTo>
                    <a:pt x="0" y="560"/>
                    <a:pt x="17" y="416"/>
                    <a:pt x="21" y="379"/>
                  </a:cubicBezTo>
                  <a:cubicBezTo>
                    <a:pt x="24" y="343"/>
                    <a:pt x="24" y="265"/>
                    <a:pt x="24" y="195"/>
                  </a:cubicBezTo>
                  <a:cubicBezTo>
                    <a:pt x="24" y="125"/>
                    <a:pt x="24" y="49"/>
                    <a:pt x="54" y="25"/>
                  </a:cubicBezTo>
                  <a:cubicBezTo>
                    <a:pt x="84" y="1"/>
                    <a:pt x="119" y="0"/>
                    <a:pt x="133" y="0"/>
                  </a:cubicBezTo>
                  <a:cubicBezTo>
                    <a:pt x="148" y="0"/>
                    <a:pt x="208" y="62"/>
                    <a:pt x="209" y="15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2046288" y="2687638"/>
              <a:ext cx="388938" cy="808038"/>
            </a:xfrm>
            <a:custGeom>
              <a:rect b="b" l="l" r="r" t="t"/>
              <a:pathLst>
                <a:path extrusionOk="0" h="430" w="207">
                  <a:moveTo>
                    <a:pt x="76" y="7"/>
                  </a:moveTo>
                  <a:cubicBezTo>
                    <a:pt x="175" y="186"/>
                    <a:pt x="175" y="186"/>
                    <a:pt x="175" y="186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32" y="421"/>
                    <a:pt x="32" y="421"/>
                    <a:pt x="32" y="421"/>
                  </a:cubicBezTo>
                  <a:cubicBezTo>
                    <a:pt x="32" y="421"/>
                    <a:pt x="198" y="207"/>
                    <a:pt x="202" y="186"/>
                  </a:cubicBezTo>
                  <a:cubicBezTo>
                    <a:pt x="207" y="165"/>
                    <a:pt x="103" y="0"/>
                    <a:pt x="103" y="0"/>
                  </a:cubicBezTo>
                  <a:lnTo>
                    <a:pt x="76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2046288" y="2687638"/>
              <a:ext cx="388938" cy="808038"/>
            </a:xfrm>
            <a:custGeom>
              <a:rect b="b" l="l" r="r" t="t"/>
              <a:pathLst>
                <a:path extrusionOk="0" h="430" w="207">
                  <a:moveTo>
                    <a:pt x="76" y="7"/>
                  </a:moveTo>
                  <a:cubicBezTo>
                    <a:pt x="175" y="186"/>
                    <a:pt x="175" y="186"/>
                    <a:pt x="175" y="186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32" y="421"/>
                    <a:pt x="32" y="421"/>
                    <a:pt x="32" y="421"/>
                  </a:cubicBezTo>
                  <a:cubicBezTo>
                    <a:pt x="32" y="421"/>
                    <a:pt x="198" y="207"/>
                    <a:pt x="202" y="186"/>
                  </a:cubicBezTo>
                  <a:cubicBezTo>
                    <a:pt x="207" y="165"/>
                    <a:pt x="103" y="0"/>
                    <a:pt x="103" y="0"/>
                  </a:cubicBezTo>
                  <a:lnTo>
                    <a:pt x="76" y="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2205038" y="2495550"/>
              <a:ext cx="590550" cy="492125"/>
            </a:xfrm>
            <a:custGeom>
              <a:rect b="b" l="l" r="r" t="t"/>
              <a:pathLst>
                <a:path extrusionOk="0" h="262" w="315">
                  <a:moveTo>
                    <a:pt x="114" y="14"/>
                  </a:moveTo>
                  <a:cubicBezTo>
                    <a:pt x="114" y="14"/>
                    <a:pt x="49" y="23"/>
                    <a:pt x="31" y="49"/>
                  </a:cubicBezTo>
                  <a:cubicBezTo>
                    <a:pt x="14" y="75"/>
                    <a:pt x="0" y="100"/>
                    <a:pt x="14" y="116"/>
                  </a:cubicBezTo>
                  <a:cubicBezTo>
                    <a:pt x="35" y="139"/>
                    <a:pt x="59" y="160"/>
                    <a:pt x="85" y="179"/>
                  </a:cubicBezTo>
                  <a:cubicBezTo>
                    <a:pt x="106" y="193"/>
                    <a:pt x="144" y="262"/>
                    <a:pt x="144" y="262"/>
                  </a:cubicBezTo>
                  <a:cubicBezTo>
                    <a:pt x="144" y="180"/>
                    <a:pt x="144" y="180"/>
                    <a:pt x="144" y="180"/>
                  </a:cubicBezTo>
                  <a:cubicBezTo>
                    <a:pt x="144" y="154"/>
                    <a:pt x="122" y="125"/>
                    <a:pt x="117" y="101"/>
                  </a:cubicBezTo>
                  <a:cubicBezTo>
                    <a:pt x="112" y="78"/>
                    <a:pt x="152" y="39"/>
                    <a:pt x="179" y="51"/>
                  </a:cubicBezTo>
                  <a:cubicBezTo>
                    <a:pt x="206" y="63"/>
                    <a:pt x="228" y="99"/>
                    <a:pt x="227" y="116"/>
                  </a:cubicBezTo>
                  <a:cubicBezTo>
                    <a:pt x="225" y="132"/>
                    <a:pt x="231" y="153"/>
                    <a:pt x="237" y="181"/>
                  </a:cubicBezTo>
                  <a:cubicBezTo>
                    <a:pt x="243" y="210"/>
                    <a:pt x="248" y="257"/>
                    <a:pt x="248" y="257"/>
                  </a:cubicBezTo>
                  <a:cubicBezTo>
                    <a:pt x="248" y="257"/>
                    <a:pt x="289" y="193"/>
                    <a:pt x="302" y="149"/>
                  </a:cubicBezTo>
                  <a:cubicBezTo>
                    <a:pt x="315" y="105"/>
                    <a:pt x="309" y="60"/>
                    <a:pt x="260" y="30"/>
                  </a:cubicBezTo>
                  <a:cubicBezTo>
                    <a:pt x="211" y="0"/>
                    <a:pt x="114" y="14"/>
                    <a:pt x="114" y="1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2205038" y="2495550"/>
              <a:ext cx="590550" cy="492125"/>
            </a:xfrm>
            <a:custGeom>
              <a:rect b="b" l="l" r="r" t="t"/>
              <a:pathLst>
                <a:path extrusionOk="0" h="262" w="315">
                  <a:moveTo>
                    <a:pt x="114" y="14"/>
                  </a:moveTo>
                  <a:cubicBezTo>
                    <a:pt x="114" y="14"/>
                    <a:pt x="49" y="23"/>
                    <a:pt x="31" y="49"/>
                  </a:cubicBezTo>
                  <a:cubicBezTo>
                    <a:pt x="14" y="75"/>
                    <a:pt x="0" y="100"/>
                    <a:pt x="14" y="116"/>
                  </a:cubicBezTo>
                  <a:cubicBezTo>
                    <a:pt x="35" y="139"/>
                    <a:pt x="59" y="160"/>
                    <a:pt x="85" y="179"/>
                  </a:cubicBezTo>
                  <a:cubicBezTo>
                    <a:pt x="106" y="193"/>
                    <a:pt x="144" y="262"/>
                    <a:pt x="144" y="262"/>
                  </a:cubicBezTo>
                  <a:cubicBezTo>
                    <a:pt x="144" y="180"/>
                    <a:pt x="144" y="180"/>
                    <a:pt x="144" y="180"/>
                  </a:cubicBezTo>
                  <a:cubicBezTo>
                    <a:pt x="144" y="154"/>
                    <a:pt x="122" y="125"/>
                    <a:pt x="117" y="101"/>
                  </a:cubicBezTo>
                  <a:cubicBezTo>
                    <a:pt x="112" y="78"/>
                    <a:pt x="152" y="39"/>
                    <a:pt x="179" y="51"/>
                  </a:cubicBezTo>
                  <a:cubicBezTo>
                    <a:pt x="206" y="63"/>
                    <a:pt x="228" y="99"/>
                    <a:pt x="227" y="116"/>
                  </a:cubicBezTo>
                  <a:cubicBezTo>
                    <a:pt x="225" y="132"/>
                    <a:pt x="231" y="153"/>
                    <a:pt x="237" y="181"/>
                  </a:cubicBezTo>
                  <a:cubicBezTo>
                    <a:pt x="243" y="210"/>
                    <a:pt x="248" y="257"/>
                    <a:pt x="248" y="257"/>
                  </a:cubicBezTo>
                  <a:cubicBezTo>
                    <a:pt x="248" y="257"/>
                    <a:pt x="289" y="193"/>
                    <a:pt x="302" y="149"/>
                  </a:cubicBezTo>
                  <a:cubicBezTo>
                    <a:pt x="315" y="105"/>
                    <a:pt x="309" y="60"/>
                    <a:pt x="260" y="30"/>
                  </a:cubicBezTo>
                  <a:cubicBezTo>
                    <a:pt x="211" y="0"/>
                    <a:pt x="114" y="14"/>
                    <a:pt x="114" y="1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2247901" y="2495550"/>
              <a:ext cx="492125" cy="349250"/>
            </a:xfrm>
            <a:custGeom>
              <a:rect b="b" l="l" r="r" t="t"/>
              <a:pathLst>
                <a:path extrusionOk="0" h="186" w="262">
                  <a:moveTo>
                    <a:pt x="258" y="46"/>
                  </a:moveTo>
                  <a:cubicBezTo>
                    <a:pt x="252" y="40"/>
                    <a:pt x="245" y="35"/>
                    <a:pt x="237" y="30"/>
                  </a:cubicBezTo>
                  <a:cubicBezTo>
                    <a:pt x="188" y="0"/>
                    <a:pt x="91" y="14"/>
                    <a:pt x="91" y="14"/>
                  </a:cubicBezTo>
                  <a:cubicBezTo>
                    <a:pt x="91" y="14"/>
                    <a:pt x="26" y="23"/>
                    <a:pt x="8" y="49"/>
                  </a:cubicBezTo>
                  <a:cubicBezTo>
                    <a:pt x="6" y="52"/>
                    <a:pt x="4" y="55"/>
                    <a:pt x="2" y="58"/>
                  </a:cubicBezTo>
                  <a:cubicBezTo>
                    <a:pt x="0" y="74"/>
                    <a:pt x="4" y="90"/>
                    <a:pt x="13" y="104"/>
                  </a:cubicBezTo>
                  <a:cubicBezTo>
                    <a:pt x="40" y="146"/>
                    <a:pt x="95" y="167"/>
                    <a:pt x="121" y="178"/>
                  </a:cubicBezTo>
                  <a:cubicBezTo>
                    <a:pt x="121" y="153"/>
                    <a:pt x="99" y="125"/>
                    <a:pt x="94" y="101"/>
                  </a:cubicBezTo>
                  <a:cubicBezTo>
                    <a:pt x="89" y="78"/>
                    <a:pt x="129" y="39"/>
                    <a:pt x="156" y="51"/>
                  </a:cubicBezTo>
                  <a:cubicBezTo>
                    <a:pt x="183" y="63"/>
                    <a:pt x="205" y="99"/>
                    <a:pt x="204" y="116"/>
                  </a:cubicBezTo>
                  <a:cubicBezTo>
                    <a:pt x="202" y="132"/>
                    <a:pt x="208" y="153"/>
                    <a:pt x="214" y="181"/>
                  </a:cubicBezTo>
                  <a:cubicBezTo>
                    <a:pt x="215" y="183"/>
                    <a:pt x="215" y="185"/>
                    <a:pt x="215" y="186"/>
                  </a:cubicBezTo>
                  <a:cubicBezTo>
                    <a:pt x="217" y="184"/>
                    <a:pt x="219" y="182"/>
                    <a:pt x="222" y="180"/>
                  </a:cubicBezTo>
                  <a:cubicBezTo>
                    <a:pt x="248" y="151"/>
                    <a:pt x="262" y="113"/>
                    <a:pt x="262" y="74"/>
                  </a:cubicBezTo>
                  <a:cubicBezTo>
                    <a:pt x="262" y="65"/>
                    <a:pt x="261" y="55"/>
                    <a:pt x="258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2247901" y="2495550"/>
              <a:ext cx="492125" cy="349250"/>
            </a:xfrm>
            <a:custGeom>
              <a:rect b="b" l="l" r="r" t="t"/>
              <a:pathLst>
                <a:path extrusionOk="0" h="186" w="262">
                  <a:moveTo>
                    <a:pt x="258" y="46"/>
                  </a:moveTo>
                  <a:cubicBezTo>
                    <a:pt x="252" y="40"/>
                    <a:pt x="245" y="35"/>
                    <a:pt x="237" y="30"/>
                  </a:cubicBezTo>
                  <a:cubicBezTo>
                    <a:pt x="188" y="0"/>
                    <a:pt x="91" y="14"/>
                    <a:pt x="91" y="14"/>
                  </a:cubicBezTo>
                  <a:cubicBezTo>
                    <a:pt x="91" y="14"/>
                    <a:pt x="26" y="23"/>
                    <a:pt x="8" y="49"/>
                  </a:cubicBezTo>
                  <a:cubicBezTo>
                    <a:pt x="6" y="52"/>
                    <a:pt x="4" y="55"/>
                    <a:pt x="2" y="58"/>
                  </a:cubicBezTo>
                  <a:cubicBezTo>
                    <a:pt x="0" y="74"/>
                    <a:pt x="4" y="90"/>
                    <a:pt x="13" y="104"/>
                  </a:cubicBezTo>
                  <a:cubicBezTo>
                    <a:pt x="40" y="146"/>
                    <a:pt x="95" y="167"/>
                    <a:pt x="121" y="178"/>
                  </a:cubicBezTo>
                  <a:cubicBezTo>
                    <a:pt x="121" y="153"/>
                    <a:pt x="99" y="125"/>
                    <a:pt x="94" y="101"/>
                  </a:cubicBezTo>
                  <a:cubicBezTo>
                    <a:pt x="89" y="78"/>
                    <a:pt x="129" y="39"/>
                    <a:pt x="156" y="51"/>
                  </a:cubicBezTo>
                  <a:cubicBezTo>
                    <a:pt x="183" y="63"/>
                    <a:pt x="205" y="99"/>
                    <a:pt x="204" y="116"/>
                  </a:cubicBezTo>
                  <a:cubicBezTo>
                    <a:pt x="202" y="132"/>
                    <a:pt x="208" y="153"/>
                    <a:pt x="214" y="181"/>
                  </a:cubicBezTo>
                  <a:cubicBezTo>
                    <a:pt x="215" y="183"/>
                    <a:pt x="215" y="185"/>
                    <a:pt x="215" y="186"/>
                  </a:cubicBezTo>
                  <a:cubicBezTo>
                    <a:pt x="217" y="184"/>
                    <a:pt x="219" y="182"/>
                    <a:pt x="222" y="180"/>
                  </a:cubicBezTo>
                  <a:cubicBezTo>
                    <a:pt x="248" y="151"/>
                    <a:pt x="262" y="113"/>
                    <a:pt x="262" y="74"/>
                  </a:cubicBezTo>
                  <a:cubicBezTo>
                    <a:pt x="262" y="65"/>
                    <a:pt x="261" y="55"/>
                    <a:pt x="258" y="4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2397126" y="2435225"/>
              <a:ext cx="244475" cy="409575"/>
            </a:xfrm>
            <a:custGeom>
              <a:rect b="b" l="l" r="r" t="t"/>
              <a:pathLst>
                <a:path extrusionOk="0" h="218" w="130">
                  <a:moveTo>
                    <a:pt x="0" y="0"/>
                  </a:moveTo>
                  <a:cubicBezTo>
                    <a:pt x="0" y="0"/>
                    <a:pt x="7" y="86"/>
                    <a:pt x="9" y="110"/>
                  </a:cubicBezTo>
                  <a:cubicBezTo>
                    <a:pt x="12" y="133"/>
                    <a:pt x="25" y="194"/>
                    <a:pt x="65" y="206"/>
                  </a:cubicBezTo>
                  <a:cubicBezTo>
                    <a:pt x="106" y="218"/>
                    <a:pt x="130" y="171"/>
                    <a:pt x="124" y="137"/>
                  </a:cubicBezTo>
                  <a:cubicBezTo>
                    <a:pt x="118" y="102"/>
                    <a:pt x="107" y="70"/>
                    <a:pt x="107" y="58"/>
                  </a:cubicBezTo>
                  <a:cubicBezTo>
                    <a:pt x="107" y="53"/>
                    <a:pt x="107" y="48"/>
                    <a:pt x="106" y="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2397126" y="2435225"/>
              <a:ext cx="244475" cy="409575"/>
            </a:xfrm>
            <a:custGeom>
              <a:rect b="b" l="l" r="r" t="t"/>
              <a:pathLst>
                <a:path extrusionOk="0" h="218" w="130">
                  <a:moveTo>
                    <a:pt x="0" y="0"/>
                  </a:moveTo>
                  <a:cubicBezTo>
                    <a:pt x="0" y="0"/>
                    <a:pt x="7" y="86"/>
                    <a:pt x="9" y="110"/>
                  </a:cubicBezTo>
                  <a:cubicBezTo>
                    <a:pt x="12" y="133"/>
                    <a:pt x="25" y="194"/>
                    <a:pt x="65" y="206"/>
                  </a:cubicBezTo>
                  <a:cubicBezTo>
                    <a:pt x="106" y="218"/>
                    <a:pt x="130" y="171"/>
                    <a:pt x="124" y="137"/>
                  </a:cubicBezTo>
                  <a:cubicBezTo>
                    <a:pt x="118" y="102"/>
                    <a:pt x="107" y="70"/>
                    <a:pt x="107" y="58"/>
                  </a:cubicBezTo>
                  <a:cubicBezTo>
                    <a:pt x="107" y="53"/>
                    <a:pt x="107" y="48"/>
                    <a:pt x="106" y="4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2397126" y="2435225"/>
              <a:ext cx="201613" cy="184150"/>
            </a:xfrm>
            <a:custGeom>
              <a:rect b="b" l="l" r="r" t="t"/>
              <a:pathLst>
                <a:path extrusionOk="0" h="98" w="107">
                  <a:moveTo>
                    <a:pt x="106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65"/>
                    <a:pt x="8" y="98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2"/>
                    <a:pt x="107" y="47"/>
                    <a:pt x="106" y="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2397126" y="2435225"/>
              <a:ext cx="201613" cy="184150"/>
            </a:xfrm>
            <a:custGeom>
              <a:rect b="b" l="l" r="r" t="t"/>
              <a:pathLst>
                <a:path extrusionOk="0" h="98" w="107">
                  <a:moveTo>
                    <a:pt x="106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65"/>
                    <a:pt x="8" y="98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7" y="52"/>
                    <a:pt x="107" y="47"/>
                    <a:pt x="106" y="4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1912938" y="2730500"/>
              <a:ext cx="304800" cy="627063"/>
            </a:xfrm>
            <a:custGeom>
              <a:rect b="b" l="l" r="r" t="t"/>
              <a:pathLst>
                <a:path extrusionOk="0" h="334" w="162">
                  <a:moveTo>
                    <a:pt x="151" y="2"/>
                  </a:moveTo>
                  <a:cubicBezTo>
                    <a:pt x="131" y="0"/>
                    <a:pt x="111" y="9"/>
                    <a:pt x="98" y="24"/>
                  </a:cubicBezTo>
                  <a:cubicBezTo>
                    <a:pt x="73" y="52"/>
                    <a:pt x="39" y="150"/>
                    <a:pt x="26" y="214"/>
                  </a:cubicBezTo>
                  <a:cubicBezTo>
                    <a:pt x="13" y="278"/>
                    <a:pt x="0" y="334"/>
                    <a:pt x="25" y="334"/>
                  </a:cubicBezTo>
                  <a:cubicBezTo>
                    <a:pt x="50" y="334"/>
                    <a:pt x="162" y="298"/>
                    <a:pt x="162" y="298"/>
                  </a:cubicBezTo>
                  <a:cubicBezTo>
                    <a:pt x="162" y="216"/>
                    <a:pt x="162" y="216"/>
                    <a:pt x="162" y="2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1912938" y="2730500"/>
              <a:ext cx="304800" cy="627063"/>
            </a:xfrm>
            <a:custGeom>
              <a:rect b="b" l="l" r="r" t="t"/>
              <a:pathLst>
                <a:path extrusionOk="0" h="334" w="162">
                  <a:moveTo>
                    <a:pt x="151" y="2"/>
                  </a:moveTo>
                  <a:cubicBezTo>
                    <a:pt x="131" y="0"/>
                    <a:pt x="111" y="9"/>
                    <a:pt x="98" y="24"/>
                  </a:cubicBezTo>
                  <a:cubicBezTo>
                    <a:pt x="73" y="52"/>
                    <a:pt x="39" y="150"/>
                    <a:pt x="26" y="214"/>
                  </a:cubicBezTo>
                  <a:cubicBezTo>
                    <a:pt x="13" y="278"/>
                    <a:pt x="0" y="334"/>
                    <a:pt x="25" y="334"/>
                  </a:cubicBezTo>
                  <a:cubicBezTo>
                    <a:pt x="50" y="334"/>
                    <a:pt x="162" y="298"/>
                    <a:pt x="162" y="298"/>
                  </a:cubicBezTo>
                  <a:cubicBezTo>
                    <a:pt x="162" y="216"/>
                    <a:pt x="162" y="216"/>
                    <a:pt x="162" y="21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2257426" y="2976563"/>
              <a:ext cx="219075" cy="228600"/>
            </a:xfrm>
            <a:custGeom>
              <a:rect b="b" l="l" r="r" t="t"/>
              <a:pathLst>
                <a:path extrusionOk="0" h="122" w="117">
                  <a:moveTo>
                    <a:pt x="26" y="54"/>
                  </a:moveTo>
                  <a:cubicBezTo>
                    <a:pt x="33" y="46"/>
                    <a:pt x="38" y="37"/>
                    <a:pt x="41" y="27"/>
                  </a:cubicBezTo>
                  <a:cubicBezTo>
                    <a:pt x="44" y="16"/>
                    <a:pt x="53" y="9"/>
                    <a:pt x="64" y="9"/>
                  </a:cubicBezTo>
                  <a:cubicBezTo>
                    <a:pt x="73" y="8"/>
                    <a:pt x="106" y="0"/>
                    <a:pt x="108" y="7"/>
                  </a:cubicBezTo>
                  <a:cubicBezTo>
                    <a:pt x="110" y="13"/>
                    <a:pt x="113" y="19"/>
                    <a:pt x="110" y="22"/>
                  </a:cubicBezTo>
                  <a:cubicBezTo>
                    <a:pt x="108" y="24"/>
                    <a:pt x="107" y="26"/>
                    <a:pt x="106" y="28"/>
                  </a:cubicBezTo>
                  <a:cubicBezTo>
                    <a:pt x="106" y="28"/>
                    <a:pt x="117" y="63"/>
                    <a:pt x="114" y="75"/>
                  </a:cubicBezTo>
                  <a:cubicBezTo>
                    <a:pt x="112" y="88"/>
                    <a:pt x="95" y="97"/>
                    <a:pt x="85" y="100"/>
                  </a:cubicBezTo>
                  <a:cubicBezTo>
                    <a:pt x="76" y="103"/>
                    <a:pt x="52" y="102"/>
                    <a:pt x="49" y="103"/>
                  </a:cubicBezTo>
                  <a:cubicBezTo>
                    <a:pt x="45" y="103"/>
                    <a:pt x="5" y="122"/>
                    <a:pt x="5" y="12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7"/>
                    <a:pt x="13" y="68"/>
                    <a:pt x="15" y="67"/>
                  </a:cubicBezTo>
                  <a:cubicBezTo>
                    <a:pt x="19" y="63"/>
                    <a:pt x="22" y="59"/>
                    <a:pt x="26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2257426" y="2976563"/>
              <a:ext cx="219075" cy="228600"/>
            </a:xfrm>
            <a:custGeom>
              <a:rect b="b" l="l" r="r" t="t"/>
              <a:pathLst>
                <a:path extrusionOk="0" h="122" w="117">
                  <a:moveTo>
                    <a:pt x="26" y="54"/>
                  </a:moveTo>
                  <a:cubicBezTo>
                    <a:pt x="33" y="46"/>
                    <a:pt x="38" y="37"/>
                    <a:pt x="41" y="27"/>
                  </a:cubicBezTo>
                  <a:cubicBezTo>
                    <a:pt x="44" y="16"/>
                    <a:pt x="53" y="9"/>
                    <a:pt x="64" y="9"/>
                  </a:cubicBezTo>
                  <a:cubicBezTo>
                    <a:pt x="73" y="8"/>
                    <a:pt x="106" y="0"/>
                    <a:pt x="108" y="7"/>
                  </a:cubicBezTo>
                  <a:cubicBezTo>
                    <a:pt x="110" y="13"/>
                    <a:pt x="113" y="19"/>
                    <a:pt x="110" y="22"/>
                  </a:cubicBezTo>
                  <a:cubicBezTo>
                    <a:pt x="108" y="24"/>
                    <a:pt x="107" y="26"/>
                    <a:pt x="106" y="28"/>
                  </a:cubicBezTo>
                  <a:cubicBezTo>
                    <a:pt x="106" y="28"/>
                    <a:pt x="117" y="63"/>
                    <a:pt x="114" y="75"/>
                  </a:cubicBezTo>
                  <a:cubicBezTo>
                    <a:pt x="112" y="88"/>
                    <a:pt x="95" y="97"/>
                    <a:pt x="85" y="100"/>
                  </a:cubicBezTo>
                  <a:cubicBezTo>
                    <a:pt x="76" y="103"/>
                    <a:pt x="52" y="102"/>
                    <a:pt x="49" y="103"/>
                  </a:cubicBezTo>
                  <a:cubicBezTo>
                    <a:pt x="45" y="103"/>
                    <a:pt x="5" y="122"/>
                    <a:pt x="5" y="12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7"/>
                    <a:pt x="13" y="68"/>
                    <a:pt x="15" y="67"/>
                  </a:cubicBezTo>
                  <a:cubicBezTo>
                    <a:pt x="19" y="63"/>
                    <a:pt x="22" y="59"/>
                    <a:pt x="26" y="5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42" name="Google Shape;1442;p33"/>
            <p:cNvCxnSpPr/>
            <p:nvPr/>
          </p:nvCxnSpPr>
          <p:spPr>
            <a:xfrm flipH="1">
              <a:off x="2030313" y="3135313"/>
              <a:ext cx="139800" cy="126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3" name="Google Shape;1443;p33"/>
            <p:cNvSpPr/>
            <p:nvPr/>
          </p:nvSpPr>
          <p:spPr>
            <a:xfrm>
              <a:off x="2168526" y="3087688"/>
              <a:ext cx="128588" cy="225425"/>
            </a:xfrm>
            <a:custGeom>
              <a:rect b="b" l="l" r="r" t="t"/>
              <a:pathLst>
                <a:path extrusionOk="0" h="142" w="81">
                  <a:moveTo>
                    <a:pt x="65" y="0"/>
                  </a:moveTo>
                  <a:lnTo>
                    <a:pt x="81" y="134"/>
                  </a:lnTo>
                  <a:lnTo>
                    <a:pt x="18" y="142"/>
                  </a:lnTo>
                  <a:lnTo>
                    <a:pt x="0" y="2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2168526" y="3087688"/>
              <a:ext cx="128588" cy="225425"/>
            </a:xfrm>
            <a:custGeom>
              <a:rect b="b" l="l" r="r" t="t"/>
              <a:pathLst>
                <a:path extrusionOk="0" h="142" w="81">
                  <a:moveTo>
                    <a:pt x="65" y="0"/>
                  </a:moveTo>
                  <a:lnTo>
                    <a:pt x="81" y="134"/>
                  </a:lnTo>
                  <a:lnTo>
                    <a:pt x="18" y="142"/>
                  </a:lnTo>
                  <a:lnTo>
                    <a:pt x="0" y="22"/>
                  </a:lnTo>
                  <a:lnTo>
                    <a:pt x="65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2847976" y="3136900"/>
              <a:ext cx="77788" cy="160338"/>
            </a:xfrm>
            <a:custGeom>
              <a:rect b="b" l="l" r="r" t="t"/>
              <a:pathLst>
                <a:path extrusionOk="0" h="101" w="49">
                  <a:moveTo>
                    <a:pt x="22" y="101"/>
                  </a:moveTo>
                  <a:lnTo>
                    <a:pt x="0" y="0"/>
                  </a:lnTo>
                  <a:lnTo>
                    <a:pt x="49" y="9"/>
                  </a:lnTo>
                  <a:lnTo>
                    <a:pt x="22" y="10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847976" y="3136900"/>
              <a:ext cx="77788" cy="160338"/>
            </a:xfrm>
            <a:custGeom>
              <a:rect b="b" l="l" r="r" t="t"/>
              <a:pathLst>
                <a:path extrusionOk="0" h="101" w="49">
                  <a:moveTo>
                    <a:pt x="22" y="101"/>
                  </a:moveTo>
                  <a:lnTo>
                    <a:pt x="0" y="0"/>
                  </a:lnTo>
                  <a:lnTo>
                    <a:pt x="49" y="9"/>
                  </a:lnTo>
                  <a:lnTo>
                    <a:pt x="22" y="10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705101" y="2965450"/>
              <a:ext cx="209550" cy="215900"/>
            </a:xfrm>
            <a:custGeom>
              <a:rect b="b" l="l" r="r" t="t"/>
              <a:pathLst>
                <a:path extrusionOk="0" h="115" w="111">
                  <a:moveTo>
                    <a:pt x="87" y="51"/>
                  </a:moveTo>
                  <a:cubicBezTo>
                    <a:pt x="80" y="43"/>
                    <a:pt x="76" y="34"/>
                    <a:pt x="72" y="24"/>
                  </a:cubicBezTo>
                  <a:cubicBezTo>
                    <a:pt x="70" y="15"/>
                    <a:pt x="61" y="8"/>
                    <a:pt x="51" y="8"/>
                  </a:cubicBezTo>
                  <a:cubicBezTo>
                    <a:pt x="42" y="7"/>
                    <a:pt x="11" y="0"/>
                    <a:pt x="9" y="6"/>
                  </a:cubicBezTo>
                  <a:cubicBezTo>
                    <a:pt x="7" y="12"/>
                    <a:pt x="5" y="17"/>
                    <a:pt x="7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6"/>
                    <a:pt x="0" y="59"/>
                    <a:pt x="3" y="71"/>
                  </a:cubicBezTo>
                  <a:cubicBezTo>
                    <a:pt x="6" y="82"/>
                    <a:pt x="22" y="91"/>
                    <a:pt x="31" y="94"/>
                  </a:cubicBezTo>
                  <a:cubicBezTo>
                    <a:pt x="39" y="96"/>
                    <a:pt x="62" y="96"/>
                    <a:pt x="65" y="96"/>
                  </a:cubicBezTo>
                  <a:cubicBezTo>
                    <a:pt x="69" y="97"/>
                    <a:pt x="107" y="115"/>
                    <a:pt x="107" y="115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98" y="64"/>
                    <a:pt x="97" y="63"/>
                  </a:cubicBezTo>
                  <a:cubicBezTo>
                    <a:pt x="93" y="59"/>
                    <a:pt x="90" y="55"/>
                    <a:pt x="87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705101" y="2965450"/>
              <a:ext cx="209550" cy="215900"/>
            </a:xfrm>
            <a:custGeom>
              <a:rect b="b" l="l" r="r" t="t"/>
              <a:pathLst>
                <a:path extrusionOk="0" h="115" w="111">
                  <a:moveTo>
                    <a:pt x="87" y="51"/>
                  </a:moveTo>
                  <a:cubicBezTo>
                    <a:pt x="80" y="43"/>
                    <a:pt x="76" y="34"/>
                    <a:pt x="72" y="24"/>
                  </a:cubicBezTo>
                  <a:cubicBezTo>
                    <a:pt x="70" y="15"/>
                    <a:pt x="61" y="8"/>
                    <a:pt x="51" y="8"/>
                  </a:cubicBezTo>
                  <a:cubicBezTo>
                    <a:pt x="42" y="7"/>
                    <a:pt x="11" y="0"/>
                    <a:pt x="9" y="6"/>
                  </a:cubicBezTo>
                  <a:cubicBezTo>
                    <a:pt x="7" y="12"/>
                    <a:pt x="5" y="17"/>
                    <a:pt x="7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6"/>
                    <a:pt x="0" y="59"/>
                    <a:pt x="3" y="71"/>
                  </a:cubicBezTo>
                  <a:cubicBezTo>
                    <a:pt x="6" y="82"/>
                    <a:pt x="22" y="91"/>
                    <a:pt x="31" y="94"/>
                  </a:cubicBezTo>
                  <a:cubicBezTo>
                    <a:pt x="39" y="96"/>
                    <a:pt x="62" y="96"/>
                    <a:pt x="65" y="96"/>
                  </a:cubicBezTo>
                  <a:cubicBezTo>
                    <a:pt x="69" y="97"/>
                    <a:pt x="107" y="115"/>
                    <a:pt x="107" y="115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73"/>
                    <a:pt x="98" y="64"/>
                    <a:pt x="97" y="63"/>
                  </a:cubicBezTo>
                  <a:cubicBezTo>
                    <a:pt x="93" y="59"/>
                    <a:pt x="90" y="55"/>
                    <a:pt x="87" y="5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882901" y="3065463"/>
              <a:ext cx="115888" cy="231775"/>
            </a:xfrm>
            <a:custGeom>
              <a:rect b="b" l="l" r="r" t="t"/>
              <a:pathLst>
                <a:path extrusionOk="0" h="146" w="73">
                  <a:moveTo>
                    <a:pt x="4" y="0"/>
                  </a:moveTo>
                  <a:lnTo>
                    <a:pt x="0" y="146"/>
                  </a:lnTo>
                  <a:lnTo>
                    <a:pt x="73" y="139"/>
                  </a:lnTo>
                  <a:lnTo>
                    <a:pt x="65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882901" y="3065463"/>
              <a:ext cx="115888" cy="231775"/>
            </a:xfrm>
            <a:custGeom>
              <a:rect b="b" l="l" r="r" t="t"/>
              <a:pathLst>
                <a:path extrusionOk="0" h="146" w="73">
                  <a:moveTo>
                    <a:pt x="4" y="0"/>
                  </a:moveTo>
                  <a:lnTo>
                    <a:pt x="0" y="146"/>
                  </a:lnTo>
                  <a:lnTo>
                    <a:pt x="73" y="139"/>
                  </a:lnTo>
                  <a:lnTo>
                    <a:pt x="65" y="8"/>
                  </a:lnTo>
                  <a:lnTo>
                    <a:pt x="4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2251076" y="2065338"/>
              <a:ext cx="428625" cy="503238"/>
            </a:xfrm>
            <a:custGeom>
              <a:rect b="b" l="l" r="r" t="t"/>
              <a:pathLst>
                <a:path extrusionOk="0" h="268" w="228">
                  <a:moveTo>
                    <a:pt x="209" y="37"/>
                  </a:moveTo>
                  <a:cubicBezTo>
                    <a:pt x="209" y="37"/>
                    <a:pt x="228" y="141"/>
                    <a:pt x="228" y="160"/>
                  </a:cubicBezTo>
                  <a:cubicBezTo>
                    <a:pt x="228" y="179"/>
                    <a:pt x="211" y="235"/>
                    <a:pt x="203" y="247"/>
                  </a:cubicBezTo>
                  <a:cubicBezTo>
                    <a:pt x="194" y="260"/>
                    <a:pt x="155" y="268"/>
                    <a:pt x="139" y="262"/>
                  </a:cubicBezTo>
                  <a:cubicBezTo>
                    <a:pt x="123" y="255"/>
                    <a:pt x="79" y="214"/>
                    <a:pt x="69" y="197"/>
                  </a:cubicBezTo>
                  <a:cubicBezTo>
                    <a:pt x="64" y="186"/>
                    <a:pt x="59" y="175"/>
                    <a:pt x="57" y="163"/>
                  </a:cubicBezTo>
                  <a:cubicBezTo>
                    <a:pt x="57" y="163"/>
                    <a:pt x="34" y="173"/>
                    <a:pt x="17" y="148"/>
                  </a:cubicBezTo>
                  <a:cubicBezTo>
                    <a:pt x="0" y="122"/>
                    <a:pt x="9" y="98"/>
                    <a:pt x="27" y="97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02"/>
                    <a:pt x="14" y="52"/>
                    <a:pt x="23" y="30"/>
                  </a:cubicBezTo>
                  <a:cubicBezTo>
                    <a:pt x="33" y="8"/>
                    <a:pt x="147" y="0"/>
                    <a:pt x="171" y="0"/>
                  </a:cubicBezTo>
                  <a:cubicBezTo>
                    <a:pt x="195" y="0"/>
                    <a:pt x="209" y="37"/>
                    <a:pt x="209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2251076" y="2065338"/>
              <a:ext cx="428625" cy="503238"/>
            </a:xfrm>
            <a:custGeom>
              <a:rect b="b" l="l" r="r" t="t"/>
              <a:pathLst>
                <a:path extrusionOk="0" h="268" w="228">
                  <a:moveTo>
                    <a:pt x="209" y="37"/>
                  </a:moveTo>
                  <a:cubicBezTo>
                    <a:pt x="209" y="37"/>
                    <a:pt x="228" y="141"/>
                    <a:pt x="228" y="160"/>
                  </a:cubicBezTo>
                  <a:cubicBezTo>
                    <a:pt x="228" y="179"/>
                    <a:pt x="211" y="235"/>
                    <a:pt x="203" y="247"/>
                  </a:cubicBezTo>
                  <a:cubicBezTo>
                    <a:pt x="194" y="260"/>
                    <a:pt x="155" y="268"/>
                    <a:pt x="139" y="262"/>
                  </a:cubicBezTo>
                  <a:cubicBezTo>
                    <a:pt x="123" y="255"/>
                    <a:pt x="79" y="214"/>
                    <a:pt x="69" y="197"/>
                  </a:cubicBezTo>
                  <a:cubicBezTo>
                    <a:pt x="64" y="186"/>
                    <a:pt x="59" y="175"/>
                    <a:pt x="57" y="163"/>
                  </a:cubicBezTo>
                  <a:cubicBezTo>
                    <a:pt x="57" y="163"/>
                    <a:pt x="34" y="173"/>
                    <a:pt x="17" y="148"/>
                  </a:cubicBezTo>
                  <a:cubicBezTo>
                    <a:pt x="0" y="122"/>
                    <a:pt x="9" y="98"/>
                    <a:pt x="27" y="97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102"/>
                    <a:pt x="14" y="52"/>
                    <a:pt x="23" y="30"/>
                  </a:cubicBezTo>
                  <a:cubicBezTo>
                    <a:pt x="33" y="8"/>
                    <a:pt x="147" y="0"/>
                    <a:pt x="171" y="0"/>
                  </a:cubicBezTo>
                  <a:cubicBezTo>
                    <a:pt x="195" y="0"/>
                    <a:pt x="209" y="37"/>
                    <a:pt x="209" y="37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2424113" y="2181225"/>
              <a:ext cx="76200" cy="52388"/>
            </a:xfrm>
            <a:custGeom>
              <a:rect b="b" l="l" r="r" t="t"/>
              <a:pathLst>
                <a:path extrusionOk="0" h="28" w="41">
                  <a:moveTo>
                    <a:pt x="30" y="1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1" y="14"/>
                    <a:pt x="0" y="18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7"/>
                    <a:pt x="9" y="28"/>
                    <a:pt x="12" y="2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0" y="12"/>
                    <a:pt x="41" y="8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3" y="0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2424113" y="2181225"/>
              <a:ext cx="76200" cy="52388"/>
            </a:xfrm>
            <a:custGeom>
              <a:rect b="b" l="l" r="r" t="t"/>
              <a:pathLst>
                <a:path extrusionOk="0" h="28" w="41">
                  <a:moveTo>
                    <a:pt x="30" y="1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1" y="14"/>
                    <a:pt x="0" y="18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7"/>
                    <a:pt x="9" y="28"/>
                    <a:pt x="12" y="2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0" y="12"/>
                    <a:pt x="41" y="8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3" y="0"/>
                    <a:pt x="30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2566988" y="2163763"/>
              <a:ext cx="60325" cy="31750"/>
            </a:xfrm>
            <a:custGeom>
              <a:rect b="b" l="l" r="r" t="t"/>
              <a:pathLst>
                <a:path extrusionOk="0" h="17" w="32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8" y="17"/>
                    <a:pt x="31" y="15"/>
                    <a:pt x="32" y="12"/>
                  </a:cubicBezTo>
                  <a:cubicBezTo>
                    <a:pt x="32" y="12"/>
                    <a:pt x="32" y="12"/>
                    <a:pt x="32" y="11"/>
                  </a:cubicBezTo>
                  <a:cubicBezTo>
                    <a:pt x="32" y="9"/>
                    <a:pt x="30" y="6"/>
                    <a:pt x="27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2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2566988" y="2163763"/>
              <a:ext cx="60325" cy="31750"/>
            </a:xfrm>
            <a:custGeom>
              <a:rect b="b" l="l" r="r" t="t"/>
              <a:pathLst>
                <a:path extrusionOk="0" h="17" w="32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8" y="17"/>
                    <a:pt x="31" y="15"/>
                    <a:pt x="32" y="12"/>
                  </a:cubicBezTo>
                  <a:cubicBezTo>
                    <a:pt x="32" y="12"/>
                    <a:pt x="32" y="12"/>
                    <a:pt x="32" y="11"/>
                  </a:cubicBezTo>
                  <a:cubicBezTo>
                    <a:pt x="32" y="9"/>
                    <a:pt x="30" y="6"/>
                    <a:pt x="27" y="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2" y="2"/>
                    <a:pt x="1" y="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2425701" y="2324100"/>
              <a:ext cx="241300" cy="244475"/>
            </a:xfrm>
            <a:custGeom>
              <a:rect b="b" l="l" r="r" t="t"/>
              <a:pathLst>
                <a:path extrusionOk="0" h="131" w="128">
                  <a:moveTo>
                    <a:pt x="128" y="58"/>
                  </a:moveTo>
                  <a:cubicBezTo>
                    <a:pt x="128" y="58"/>
                    <a:pt x="125" y="22"/>
                    <a:pt x="118" y="17"/>
                  </a:cubicBezTo>
                  <a:cubicBezTo>
                    <a:pt x="111" y="12"/>
                    <a:pt x="57" y="16"/>
                    <a:pt x="57" y="16"/>
                  </a:cubicBezTo>
                  <a:cubicBezTo>
                    <a:pt x="57" y="16"/>
                    <a:pt x="2" y="0"/>
                    <a:pt x="1" y="13"/>
                  </a:cubicBezTo>
                  <a:cubicBezTo>
                    <a:pt x="0" y="22"/>
                    <a:pt x="3" y="70"/>
                    <a:pt x="5" y="93"/>
                  </a:cubicBezTo>
                  <a:cubicBezTo>
                    <a:pt x="20" y="107"/>
                    <a:pt x="37" y="121"/>
                    <a:pt x="46" y="125"/>
                  </a:cubicBezTo>
                  <a:cubicBezTo>
                    <a:pt x="62" y="131"/>
                    <a:pt x="102" y="123"/>
                    <a:pt x="110" y="110"/>
                  </a:cubicBezTo>
                  <a:cubicBezTo>
                    <a:pt x="114" y="103"/>
                    <a:pt x="123" y="80"/>
                    <a:pt x="128" y="58"/>
                  </a:cubicBezTo>
                  <a:close/>
                  <a:moveTo>
                    <a:pt x="116" y="64"/>
                  </a:moveTo>
                  <a:cubicBezTo>
                    <a:pt x="110" y="85"/>
                    <a:pt x="96" y="97"/>
                    <a:pt x="90" y="94"/>
                  </a:cubicBezTo>
                  <a:cubicBezTo>
                    <a:pt x="84" y="91"/>
                    <a:pt x="79" y="72"/>
                    <a:pt x="73" y="70"/>
                  </a:cubicBezTo>
                  <a:cubicBezTo>
                    <a:pt x="68" y="67"/>
                    <a:pt x="64" y="78"/>
                    <a:pt x="58" y="87"/>
                  </a:cubicBezTo>
                  <a:cubicBezTo>
                    <a:pt x="52" y="96"/>
                    <a:pt x="35" y="99"/>
                    <a:pt x="28" y="93"/>
                  </a:cubicBezTo>
                  <a:cubicBezTo>
                    <a:pt x="21" y="87"/>
                    <a:pt x="12" y="30"/>
                    <a:pt x="12" y="23"/>
                  </a:cubicBezTo>
                  <a:cubicBezTo>
                    <a:pt x="12" y="16"/>
                    <a:pt x="88" y="27"/>
                    <a:pt x="88" y="27"/>
                  </a:cubicBezTo>
                  <a:cubicBezTo>
                    <a:pt x="96" y="26"/>
                    <a:pt x="104" y="26"/>
                    <a:pt x="112" y="26"/>
                  </a:cubicBezTo>
                  <a:cubicBezTo>
                    <a:pt x="117" y="27"/>
                    <a:pt x="122" y="44"/>
                    <a:pt x="116" y="6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2425701" y="2324100"/>
              <a:ext cx="241300" cy="244475"/>
            </a:xfrm>
            <a:custGeom>
              <a:rect b="b" l="l" r="r" t="t"/>
              <a:pathLst>
                <a:path extrusionOk="0" h="131" w="128">
                  <a:moveTo>
                    <a:pt x="128" y="58"/>
                  </a:moveTo>
                  <a:cubicBezTo>
                    <a:pt x="128" y="58"/>
                    <a:pt x="125" y="22"/>
                    <a:pt x="118" y="17"/>
                  </a:cubicBezTo>
                  <a:cubicBezTo>
                    <a:pt x="111" y="12"/>
                    <a:pt x="57" y="16"/>
                    <a:pt x="57" y="16"/>
                  </a:cubicBezTo>
                  <a:cubicBezTo>
                    <a:pt x="57" y="16"/>
                    <a:pt x="2" y="0"/>
                    <a:pt x="1" y="13"/>
                  </a:cubicBezTo>
                  <a:cubicBezTo>
                    <a:pt x="0" y="22"/>
                    <a:pt x="3" y="70"/>
                    <a:pt x="5" y="93"/>
                  </a:cubicBezTo>
                  <a:cubicBezTo>
                    <a:pt x="20" y="107"/>
                    <a:pt x="37" y="121"/>
                    <a:pt x="46" y="125"/>
                  </a:cubicBezTo>
                  <a:cubicBezTo>
                    <a:pt x="62" y="131"/>
                    <a:pt x="102" y="123"/>
                    <a:pt x="110" y="110"/>
                  </a:cubicBezTo>
                  <a:cubicBezTo>
                    <a:pt x="114" y="103"/>
                    <a:pt x="123" y="80"/>
                    <a:pt x="128" y="58"/>
                  </a:cubicBezTo>
                  <a:close/>
                  <a:moveTo>
                    <a:pt x="116" y="64"/>
                  </a:moveTo>
                  <a:cubicBezTo>
                    <a:pt x="110" y="85"/>
                    <a:pt x="96" y="97"/>
                    <a:pt x="90" y="94"/>
                  </a:cubicBezTo>
                  <a:cubicBezTo>
                    <a:pt x="84" y="91"/>
                    <a:pt x="79" y="72"/>
                    <a:pt x="73" y="70"/>
                  </a:cubicBezTo>
                  <a:cubicBezTo>
                    <a:pt x="68" y="67"/>
                    <a:pt x="64" y="78"/>
                    <a:pt x="58" y="87"/>
                  </a:cubicBezTo>
                  <a:cubicBezTo>
                    <a:pt x="52" y="96"/>
                    <a:pt x="35" y="99"/>
                    <a:pt x="28" y="93"/>
                  </a:cubicBezTo>
                  <a:cubicBezTo>
                    <a:pt x="21" y="87"/>
                    <a:pt x="12" y="30"/>
                    <a:pt x="12" y="23"/>
                  </a:cubicBezTo>
                  <a:cubicBezTo>
                    <a:pt x="12" y="16"/>
                    <a:pt x="88" y="27"/>
                    <a:pt x="88" y="27"/>
                  </a:cubicBezTo>
                  <a:cubicBezTo>
                    <a:pt x="96" y="26"/>
                    <a:pt x="104" y="26"/>
                    <a:pt x="112" y="26"/>
                  </a:cubicBezTo>
                  <a:cubicBezTo>
                    <a:pt x="117" y="27"/>
                    <a:pt x="122" y="44"/>
                    <a:pt x="116" y="6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54545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473326" y="2376488"/>
              <a:ext cx="115888" cy="38100"/>
            </a:xfrm>
            <a:custGeom>
              <a:rect b="b" l="l" r="r" t="t"/>
              <a:pathLst>
                <a:path extrusionOk="0" h="21" w="62">
                  <a:moveTo>
                    <a:pt x="0" y="0"/>
                  </a:moveTo>
                  <a:cubicBezTo>
                    <a:pt x="0" y="0"/>
                    <a:pt x="30" y="21"/>
                    <a:pt x="62" y="1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517776" y="2212975"/>
              <a:ext cx="71438" cy="168275"/>
            </a:xfrm>
            <a:custGeom>
              <a:rect b="b" l="l" r="r" t="t"/>
              <a:pathLst>
                <a:path extrusionOk="0" h="90" w="38">
                  <a:moveTo>
                    <a:pt x="21" y="0"/>
                  </a:moveTo>
                  <a:cubicBezTo>
                    <a:pt x="21" y="0"/>
                    <a:pt x="36" y="63"/>
                    <a:pt x="37" y="69"/>
                  </a:cubicBezTo>
                  <a:cubicBezTo>
                    <a:pt x="38" y="74"/>
                    <a:pt x="27" y="90"/>
                    <a:pt x="14" y="81"/>
                  </a:cubicBezTo>
                  <a:cubicBezTo>
                    <a:pt x="7" y="77"/>
                    <a:pt x="2" y="70"/>
                    <a:pt x="0" y="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517776" y="2212975"/>
              <a:ext cx="71438" cy="168275"/>
            </a:xfrm>
            <a:custGeom>
              <a:rect b="b" l="l" r="r" t="t"/>
              <a:pathLst>
                <a:path extrusionOk="0" h="90" w="38">
                  <a:moveTo>
                    <a:pt x="21" y="0"/>
                  </a:moveTo>
                  <a:cubicBezTo>
                    <a:pt x="21" y="0"/>
                    <a:pt x="36" y="63"/>
                    <a:pt x="37" y="69"/>
                  </a:cubicBezTo>
                  <a:cubicBezTo>
                    <a:pt x="38" y="74"/>
                    <a:pt x="27" y="90"/>
                    <a:pt x="14" y="81"/>
                  </a:cubicBezTo>
                  <a:cubicBezTo>
                    <a:pt x="7" y="77"/>
                    <a:pt x="2" y="70"/>
                    <a:pt x="0" y="62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2478088" y="2254250"/>
              <a:ext cx="22225" cy="39688"/>
            </a:xfrm>
            <a:custGeom>
              <a:rect b="b" l="l" r="r" t="t"/>
              <a:pathLst>
                <a:path extrusionOk="0" h="21" w="12">
                  <a:moveTo>
                    <a:pt x="10" y="9"/>
                  </a:moveTo>
                  <a:cubicBezTo>
                    <a:pt x="12" y="15"/>
                    <a:pt x="11" y="20"/>
                    <a:pt x="9" y="20"/>
                  </a:cubicBezTo>
                  <a:cubicBezTo>
                    <a:pt x="6" y="21"/>
                    <a:pt x="3" y="17"/>
                    <a:pt x="1" y="12"/>
                  </a:cubicBezTo>
                  <a:cubicBezTo>
                    <a:pt x="0" y="6"/>
                    <a:pt x="0" y="1"/>
                    <a:pt x="3" y="1"/>
                  </a:cubicBezTo>
                  <a:cubicBezTo>
                    <a:pt x="5" y="0"/>
                    <a:pt x="9" y="4"/>
                    <a:pt x="1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2592388" y="2236788"/>
              <a:ext cx="20638" cy="39688"/>
            </a:xfrm>
            <a:custGeom>
              <a:rect b="b" l="l" r="r" t="t"/>
              <a:pathLst>
                <a:path extrusionOk="0" h="21" w="11">
                  <a:moveTo>
                    <a:pt x="10" y="10"/>
                  </a:moveTo>
                  <a:cubicBezTo>
                    <a:pt x="11" y="15"/>
                    <a:pt x="9" y="20"/>
                    <a:pt x="7" y="20"/>
                  </a:cubicBezTo>
                  <a:cubicBezTo>
                    <a:pt x="4" y="21"/>
                    <a:pt x="2" y="16"/>
                    <a:pt x="1" y="11"/>
                  </a:cubicBezTo>
                  <a:cubicBezTo>
                    <a:pt x="0" y="5"/>
                    <a:pt x="2" y="0"/>
                    <a:pt x="4" y="0"/>
                  </a:cubicBezTo>
                  <a:cubicBezTo>
                    <a:pt x="7" y="0"/>
                    <a:pt x="10" y="4"/>
                    <a:pt x="10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206626" y="1855788"/>
              <a:ext cx="635000" cy="482600"/>
            </a:xfrm>
            <a:custGeom>
              <a:rect b="b" l="l" r="r" t="t"/>
              <a:pathLst>
                <a:path extrusionOk="0" h="257" w="338">
                  <a:moveTo>
                    <a:pt x="41" y="80"/>
                  </a:moveTo>
                  <a:cubicBezTo>
                    <a:pt x="41" y="80"/>
                    <a:pt x="0" y="122"/>
                    <a:pt x="16" y="157"/>
                  </a:cubicBezTo>
                  <a:cubicBezTo>
                    <a:pt x="31" y="192"/>
                    <a:pt x="71" y="257"/>
                    <a:pt x="71" y="257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77" y="229"/>
                    <a:pt x="103" y="220"/>
                    <a:pt x="98" y="198"/>
                  </a:cubicBezTo>
                  <a:cubicBezTo>
                    <a:pt x="95" y="185"/>
                    <a:pt x="90" y="172"/>
                    <a:pt x="82" y="161"/>
                  </a:cubicBezTo>
                  <a:cubicBezTo>
                    <a:pt x="82" y="161"/>
                    <a:pt x="109" y="182"/>
                    <a:pt x="141" y="177"/>
                  </a:cubicBezTo>
                  <a:cubicBezTo>
                    <a:pt x="173" y="172"/>
                    <a:pt x="187" y="134"/>
                    <a:pt x="198" y="147"/>
                  </a:cubicBezTo>
                  <a:cubicBezTo>
                    <a:pt x="209" y="160"/>
                    <a:pt x="227" y="168"/>
                    <a:pt x="260" y="150"/>
                  </a:cubicBezTo>
                  <a:cubicBezTo>
                    <a:pt x="293" y="133"/>
                    <a:pt x="338" y="47"/>
                    <a:pt x="301" y="23"/>
                  </a:cubicBezTo>
                  <a:cubicBezTo>
                    <a:pt x="265" y="0"/>
                    <a:pt x="208" y="47"/>
                    <a:pt x="189" y="52"/>
                  </a:cubicBezTo>
                  <a:cubicBezTo>
                    <a:pt x="170" y="57"/>
                    <a:pt x="155" y="25"/>
                    <a:pt x="113" y="38"/>
                  </a:cubicBezTo>
                  <a:cubicBezTo>
                    <a:pt x="86" y="46"/>
                    <a:pt x="61" y="61"/>
                    <a:pt x="41" y="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06626" y="1855788"/>
              <a:ext cx="635000" cy="482600"/>
            </a:xfrm>
            <a:custGeom>
              <a:rect b="b" l="l" r="r" t="t"/>
              <a:pathLst>
                <a:path extrusionOk="0" h="257" w="338">
                  <a:moveTo>
                    <a:pt x="41" y="80"/>
                  </a:moveTo>
                  <a:cubicBezTo>
                    <a:pt x="41" y="80"/>
                    <a:pt x="0" y="122"/>
                    <a:pt x="16" y="157"/>
                  </a:cubicBezTo>
                  <a:cubicBezTo>
                    <a:pt x="31" y="192"/>
                    <a:pt x="71" y="257"/>
                    <a:pt x="71" y="257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7" y="229"/>
                    <a:pt x="77" y="229"/>
                    <a:pt x="77" y="229"/>
                  </a:cubicBezTo>
                  <a:cubicBezTo>
                    <a:pt x="77" y="229"/>
                    <a:pt x="103" y="220"/>
                    <a:pt x="98" y="198"/>
                  </a:cubicBezTo>
                  <a:cubicBezTo>
                    <a:pt x="95" y="185"/>
                    <a:pt x="90" y="172"/>
                    <a:pt x="82" y="161"/>
                  </a:cubicBezTo>
                  <a:cubicBezTo>
                    <a:pt x="82" y="161"/>
                    <a:pt x="109" y="182"/>
                    <a:pt x="141" y="177"/>
                  </a:cubicBezTo>
                  <a:cubicBezTo>
                    <a:pt x="173" y="172"/>
                    <a:pt x="187" y="134"/>
                    <a:pt x="198" y="147"/>
                  </a:cubicBezTo>
                  <a:cubicBezTo>
                    <a:pt x="209" y="160"/>
                    <a:pt x="227" y="168"/>
                    <a:pt x="260" y="150"/>
                  </a:cubicBezTo>
                  <a:cubicBezTo>
                    <a:pt x="293" y="133"/>
                    <a:pt x="338" y="47"/>
                    <a:pt x="301" y="23"/>
                  </a:cubicBezTo>
                  <a:cubicBezTo>
                    <a:pt x="265" y="0"/>
                    <a:pt x="208" y="47"/>
                    <a:pt x="189" y="52"/>
                  </a:cubicBezTo>
                  <a:cubicBezTo>
                    <a:pt x="170" y="57"/>
                    <a:pt x="155" y="25"/>
                    <a:pt x="113" y="38"/>
                  </a:cubicBezTo>
                  <a:cubicBezTo>
                    <a:pt x="86" y="46"/>
                    <a:pt x="61" y="61"/>
                    <a:pt x="41" y="8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6" name="Google Shape;1466;p33"/>
            <p:cNvCxnSpPr/>
            <p:nvPr/>
          </p:nvCxnSpPr>
          <p:spPr>
            <a:xfrm>
              <a:off x="1208088" y="5397500"/>
              <a:ext cx="4256100" cy="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cdeeea89b4_0_0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or Delete</a:t>
            </a:r>
            <a:endParaRPr/>
          </a:p>
        </p:txBody>
      </p:sp>
      <p:pic>
        <p:nvPicPr>
          <p:cNvPr id="1472" name="Google Shape;1472;gcdeeea89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950" y="2945063"/>
            <a:ext cx="2838226" cy="17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gcdeeea89b4_0_0"/>
          <p:cNvSpPr txBox="1"/>
          <p:nvPr/>
        </p:nvSpPr>
        <p:spPr>
          <a:xfrm>
            <a:off x="833875" y="1350450"/>
            <a:ext cx="504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Able to stay organized 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Keep </a:t>
            </a: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track which national parks visited 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Delete from favourites by clicking on delete 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474" name="Google Shape;1474;gcdeeea89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450" y="399900"/>
            <a:ext cx="2442725" cy="45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7"/>
          <p:cNvSpPr txBox="1"/>
          <p:nvPr>
            <p:ph idx="1" type="subTitle"/>
          </p:nvPr>
        </p:nvSpPr>
        <p:spPr>
          <a:xfrm>
            <a:off x="1088250" y="390400"/>
            <a:ext cx="66708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r>
              <a:rPr b="1" lang="en" sz="4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b="1" sz="4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accent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Josefin Sans"/>
                <a:ea typeface="Josefin Sans"/>
                <a:cs typeface="Josefin Sans"/>
                <a:sym typeface="Josefin Sans"/>
              </a:rPr>
              <a:t>Emergency Reporting</a:t>
            </a:r>
            <a:endParaRPr b="1" sz="4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80" name="Google Shape;1480;p7"/>
          <p:cNvSpPr/>
          <p:nvPr/>
        </p:nvSpPr>
        <p:spPr>
          <a:xfrm>
            <a:off x="644715" y="4213032"/>
            <a:ext cx="888645" cy="1114390"/>
          </a:xfrm>
          <a:custGeom>
            <a:rect b="b" l="l" r="r" t="t"/>
            <a:pathLst>
              <a:path extrusionOk="0" h="558" w="449">
                <a:moveTo>
                  <a:pt x="75" y="81"/>
                </a:moveTo>
                <a:cubicBezTo>
                  <a:pt x="75" y="81"/>
                  <a:pt x="75" y="81"/>
                  <a:pt x="75" y="81"/>
                </a:cubicBezTo>
                <a:cubicBezTo>
                  <a:pt x="74" y="86"/>
                  <a:pt x="74" y="91"/>
                  <a:pt x="73" y="97"/>
                </a:cubicBezTo>
                <a:cubicBezTo>
                  <a:pt x="72" y="107"/>
                  <a:pt x="71" y="119"/>
                  <a:pt x="71" y="133"/>
                </a:cubicBezTo>
                <a:cubicBezTo>
                  <a:pt x="70" y="147"/>
                  <a:pt x="71" y="161"/>
                  <a:pt x="72" y="175"/>
                </a:cubicBezTo>
                <a:cubicBezTo>
                  <a:pt x="73" y="191"/>
                  <a:pt x="76" y="207"/>
                  <a:pt x="80" y="223"/>
                </a:cubicBezTo>
                <a:cubicBezTo>
                  <a:pt x="80" y="223"/>
                  <a:pt x="80" y="223"/>
                  <a:pt x="80" y="223"/>
                </a:cubicBezTo>
                <a:cubicBezTo>
                  <a:pt x="77" y="219"/>
                  <a:pt x="69" y="207"/>
                  <a:pt x="68" y="206"/>
                </a:cubicBezTo>
                <a:cubicBezTo>
                  <a:pt x="58" y="194"/>
                  <a:pt x="31" y="178"/>
                  <a:pt x="15" y="184"/>
                </a:cubicBezTo>
                <a:cubicBezTo>
                  <a:pt x="5" y="189"/>
                  <a:pt x="0" y="201"/>
                  <a:pt x="5" y="212"/>
                </a:cubicBezTo>
                <a:cubicBezTo>
                  <a:pt x="5" y="212"/>
                  <a:pt x="6" y="213"/>
                  <a:pt x="6" y="214"/>
                </a:cubicBezTo>
                <a:cubicBezTo>
                  <a:pt x="12" y="224"/>
                  <a:pt x="26" y="230"/>
                  <a:pt x="38" y="231"/>
                </a:cubicBezTo>
                <a:cubicBezTo>
                  <a:pt x="51" y="233"/>
                  <a:pt x="78" y="225"/>
                  <a:pt x="80" y="225"/>
                </a:cubicBezTo>
                <a:cubicBezTo>
                  <a:pt x="85" y="240"/>
                  <a:pt x="90" y="256"/>
                  <a:pt x="97" y="271"/>
                </a:cubicBezTo>
                <a:cubicBezTo>
                  <a:pt x="101" y="279"/>
                  <a:pt x="105" y="288"/>
                  <a:pt x="109" y="297"/>
                </a:cubicBezTo>
                <a:cubicBezTo>
                  <a:pt x="106" y="293"/>
                  <a:pt x="104" y="290"/>
                  <a:pt x="104" y="289"/>
                </a:cubicBezTo>
                <a:cubicBezTo>
                  <a:pt x="93" y="277"/>
                  <a:pt x="67" y="261"/>
                  <a:pt x="51" y="268"/>
                </a:cubicBezTo>
                <a:cubicBezTo>
                  <a:pt x="41" y="272"/>
                  <a:pt x="36" y="284"/>
                  <a:pt x="41" y="295"/>
                </a:cubicBezTo>
                <a:cubicBezTo>
                  <a:pt x="41" y="295"/>
                  <a:pt x="41" y="296"/>
                  <a:pt x="42" y="297"/>
                </a:cubicBezTo>
                <a:cubicBezTo>
                  <a:pt x="48" y="308"/>
                  <a:pt x="62" y="313"/>
                  <a:pt x="73" y="315"/>
                </a:cubicBezTo>
                <a:cubicBezTo>
                  <a:pt x="85" y="316"/>
                  <a:pt x="108" y="310"/>
                  <a:pt x="115" y="308"/>
                </a:cubicBezTo>
                <a:cubicBezTo>
                  <a:pt x="116" y="312"/>
                  <a:pt x="118" y="315"/>
                  <a:pt x="119" y="318"/>
                </a:cubicBezTo>
                <a:cubicBezTo>
                  <a:pt x="127" y="334"/>
                  <a:pt x="135" y="350"/>
                  <a:pt x="143" y="365"/>
                </a:cubicBezTo>
                <a:cubicBezTo>
                  <a:pt x="145" y="371"/>
                  <a:pt x="148" y="376"/>
                  <a:pt x="150" y="382"/>
                </a:cubicBezTo>
                <a:cubicBezTo>
                  <a:pt x="148" y="379"/>
                  <a:pt x="146" y="376"/>
                  <a:pt x="146" y="375"/>
                </a:cubicBezTo>
                <a:cubicBezTo>
                  <a:pt x="135" y="364"/>
                  <a:pt x="109" y="347"/>
                  <a:pt x="93" y="354"/>
                </a:cubicBezTo>
                <a:cubicBezTo>
                  <a:pt x="82" y="359"/>
                  <a:pt x="78" y="371"/>
                  <a:pt x="83" y="381"/>
                </a:cubicBezTo>
                <a:cubicBezTo>
                  <a:pt x="83" y="382"/>
                  <a:pt x="83" y="382"/>
                  <a:pt x="84" y="383"/>
                </a:cubicBezTo>
                <a:cubicBezTo>
                  <a:pt x="90" y="394"/>
                  <a:pt x="104" y="399"/>
                  <a:pt x="115" y="401"/>
                </a:cubicBezTo>
                <a:cubicBezTo>
                  <a:pt x="127" y="403"/>
                  <a:pt x="148" y="397"/>
                  <a:pt x="156" y="395"/>
                </a:cubicBezTo>
                <a:cubicBezTo>
                  <a:pt x="158" y="401"/>
                  <a:pt x="160" y="406"/>
                  <a:pt x="162" y="412"/>
                </a:cubicBezTo>
                <a:cubicBezTo>
                  <a:pt x="164" y="416"/>
                  <a:pt x="165" y="419"/>
                  <a:pt x="166" y="423"/>
                </a:cubicBezTo>
                <a:cubicBezTo>
                  <a:pt x="169" y="435"/>
                  <a:pt x="169" y="435"/>
                  <a:pt x="169" y="435"/>
                </a:cubicBezTo>
                <a:cubicBezTo>
                  <a:pt x="171" y="442"/>
                  <a:pt x="173" y="450"/>
                  <a:pt x="175" y="458"/>
                </a:cubicBezTo>
                <a:cubicBezTo>
                  <a:pt x="176" y="463"/>
                  <a:pt x="177" y="467"/>
                  <a:pt x="178" y="472"/>
                </a:cubicBezTo>
                <a:cubicBezTo>
                  <a:pt x="175" y="467"/>
                  <a:pt x="170" y="456"/>
                  <a:pt x="169" y="455"/>
                </a:cubicBezTo>
                <a:cubicBezTo>
                  <a:pt x="161" y="442"/>
                  <a:pt x="137" y="422"/>
                  <a:pt x="120" y="426"/>
                </a:cubicBezTo>
                <a:cubicBezTo>
                  <a:pt x="110" y="429"/>
                  <a:pt x="103" y="440"/>
                  <a:pt x="106" y="451"/>
                </a:cubicBezTo>
                <a:cubicBezTo>
                  <a:pt x="106" y="452"/>
                  <a:pt x="107" y="453"/>
                  <a:pt x="107" y="453"/>
                </a:cubicBezTo>
                <a:cubicBezTo>
                  <a:pt x="111" y="465"/>
                  <a:pt x="124" y="472"/>
                  <a:pt x="136" y="476"/>
                </a:cubicBezTo>
                <a:cubicBezTo>
                  <a:pt x="148" y="480"/>
                  <a:pt x="175" y="476"/>
                  <a:pt x="178" y="476"/>
                </a:cubicBezTo>
                <a:cubicBezTo>
                  <a:pt x="180" y="484"/>
                  <a:pt x="181" y="492"/>
                  <a:pt x="183" y="499"/>
                </a:cubicBezTo>
                <a:cubicBezTo>
                  <a:pt x="187" y="523"/>
                  <a:pt x="189" y="543"/>
                  <a:pt x="191" y="558"/>
                </a:cubicBezTo>
                <a:cubicBezTo>
                  <a:pt x="203" y="558"/>
                  <a:pt x="203" y="558"/>
                  <a:pt x="203" y="558"/>
                </a:cubicBezTo>
                <a:cubicBezTo>
                  <a:pt x="201" y="543"/>
                  <a:pt x="198" y="522"/>
                  <a:pt x="193" y="497"/>
                </a:cubicBezTo>
                <a:cubicBezTo>
                  <a:pt x="191" y="489"/>
                  <a:pt x="189" y="480"/>
                  <a:pt x="187" y="471"/>
                </a:cubicBezTo>
                <a:cubicBezTo>
                  <a:pt x="196" y="468"/>
                  <a:pt x="203" y="464"/>
                  <a:pt x="211" y="460"/>
                </a:cubicBezTo>
                <a:cubicBezTo>
                  <a:pt x="220" y="470"/>
                  <a:pt x="243" y="481"/>
                  <a:pt x="246" y="482"/>
                </a:cubicBezTo>
                <a:cubicBezTo>
                  <a:pt x="243" y="490"/>
                  <a:pt x="240" y="497"/>
                  <a:pt x="237" y="504"/>
                </a:cubicBezTo>
                <a:cubicBezTo>
                  <a:pt x="227" y="526"/>
                  <a:pt x="219" y="544"/>
                  <a:pt x="212" y="557"/>
                </a:cubicBezTo>
                <a:cubicBezTo>
                  <a:pt x="225" y="557"/>
                  <a:pt x="225" y="557"/>
                  <a:pt x="225" y="557"/>
                </a:cubicBezTo>
                <a:cubicBezTo>
                  <a:pt x="231" y="544"/>
                  <a:pt x="238" y="528"/>
                  <a:pt x="246" y="508"/>
                </a:cubicBezTo>
                <a:cubicBezTo>
                  <a:pt x="249" y="501"/>
                  <a:pt x="253" y="492"/>
                  <a:pt x="256" y="484"/>
                </a:cubicBezTo>
                <a:cubicBezTo>
                  <a:pt x="259" y="484"/>
                  <a:pt x="286" y="490"/>
                  <a:pt x="299" y="487"/>
                </a:cubicBezTo>
                <a:cubicBezTo>
                  <a:pt x="310" y="484"/>
                  <a:pt x="324" y="478"/>
                  <a:pt x="329" y="467"/>
                </a:cubicBezTo>
                <a:cubicBezTo>
                  <a:pt x="334" y="457"/>
                  <a:pt x="330" y="444"/>
                  <a:pt x="319" y="439"/>
                </a:cubicBezTo>
                <a:cubicBezTo>
                  <a:pt x="319" y="439"/>
                  <a:pt x="318" y="438"/>
                  <a:pt x="317" y="438"/>
                </a:cubicBezTo>
                <a:cubicBezTo>
                  <a:pt x="301" y="433"/>
                  <a:pt x="276" y="452"/>
                  <a:pt x="266" y="464"/>
                </a:cubicBezTo>
                <a:cubicBezTo>
                  <a:pt x="266" y="465"/>
                  <a:pt x="261" y="473"/>
                  <a:pt x="258" y="479"/>
                </a:cubicBezTo>
                <a:cubicBezTo>
                  <a:pt x="262" y="468"/>
                  <a:pt x="262" y="468"/>
                  <a:pt x="262" y="468"/>
                </a:cubicBezTo>
                <a:cubicBezTo>
                  <a:pt x="264" y="461"/>
                  <a:pt x="267" y="454"/>
                  <a:pt x="269" y="446"/>
                </a:cubicBezTo>
                <a:cubicBezTo>
                  <a:pt x="273" y="435"/>
                  <a:pt x="273" y="435"/>
                  <a:pt x="273" y="435"/>
                </a:cubicBezTo>
                <a:cubicBezTo>
                  <a:pt x="274" y="431"/>
                  <a:pt x="275" y="427"/>
                  <a:pt x="276" y="422"/>
                </a:cubicBezTo>
                <a:cubicBezTo>
                  <a:pt x="278" y="413"/>
                  <a:pt x="280" y="403"/>
                  <a:pt x="282" y="394"/>
                </a:cubicBezTo>
                <a:cubicBezTo>
                  <a:pt x="288" y="396"/>
                  <a:pt x="310" y="404"/>
                  <a:pt x="322" y="403"/>
                </a:cubicBezTo>
                <a:cubicBezTo>
                  <a:pt x="334" y="402"/>
                  <a:pt x="348" y="398"/>
                  <a:pt x="355" y="387"/>
                </a:cubicBezTo>
                <a:cubicBezTo>
                  <a:pt x="361" y="378"/>
                  <a:pt x="359" y="365"/>
                  <a:pt x="350" y="359"/>
                </a:cubicBezTo>
                <a:cubicBezTo>
                  <a:pt x="349" y="358"/>
                  <a:pt x="349" y="358"/>
                  <a:pt x="348" y="358"/>
                </a:cubicBezTo>
                <a:cubicBezTo>
                  <a:pt x="333" y="350"/>
                  <a:pt x="305" y="364"/>
                  <a:pt x="294" y="375"/>
                </a:cubicBezTo>
                <a:cubicBezTo>
                  <a:pt x="293" y="376"/>
                  <a:pt x="286" y="385"/>
                  <a:pt x="282" y="390"/>
                </a:cubicBezTo>
                <a:cubicBezTo>
                  <a:pt x="283" y="384"/>
                  <a:pt x="284" y="378"/>
                  <a:pt x="285" y="372"/>
                </a:cubicBezTo>
                <a:cubicBezTo>
                  <a:pt x="287" y="355"/>
                  <a:pt x="289" y="337"/>
                  <a:pt x="290" y="320"/>
                </a:cubicBezTo>
                <a:cubicBezTo>
                  <a:pt x="291" y="314"/>
                  <a:pt x="292" y="309"/>
                  <a:pt x="292" y="303"/>
                </a:cubicBezTo>
                <a:cubicBezTo>
                  <a:pt x="294" y="304"/>
                  <a:pt x="321" y="314"/>
                  <a:pt x="334" y="313"/>
                </a:cubicBezTo>
                <a:cubicBezTo>
                  <a:pt x="345" y="312"/>
                  <a:pt x="360" y="308"/>
                  <a:pt x="367" y="298"/>
                </a:cubicBezTo>
                <a:cubicBezTo>
                  <a:pt x="373" y="289"/>
                  <a:pt x="371" y="276"/>
                  <a:pt x="362" y="269"/>
                </a:cubicBezTo>
                <a:cubicBezTo>
                  <a:pt x="361" y="269"/>
                  <a:pt x="361" y="268"/>
                  <a:pt x="360" y="268"/>
                </a:cubicBezTo>
                <a:cubicBezTo>
                  <a:pt x="345" y="260"/>
                  <a:pt x="317" y="275"/>
                  <a:pt x="306" y="286"/>
                </a:cubicBezTo>
                <a:cubicBezTo>
                  <a:pt x="305" y="287"/>
                  <a:pt x="295" y="299"/>
                  <a:pt x="292" y="302"/>
                </a:cubicBezTo>
                <a:cubicBezTo>
                  <a:pt x="293" y="291"/>
                  <a:pt x="295" y="279"/>
                  <a:pt x="297" y="268"/>
                </a:cubicBezTo>
                <a:cubicBezTo>
                  <a:pt x="299" y="252"/>
                  <a:pt x="302" y="237"/>
                  <a:pt x="307" y="221"/>
                </a:cubicBezTo>
                <a:cubicBezTo>
                  <a:pt x="308" y="222"/>
                  <a:pt x="335" y="232"/>
                  <a:pt x="349" y="231"/>
                </a:cubicBezTo>
                <a:cubicBezTo>
                  <a:pt x="360" y="231"/>
                  <a:pt x="375" y="226"/>
                  <a:pt x="382" y="216"/>
                </a:cubicBezTo>
                <a:cubicBezTo>
                  <a:pt x="388" y="207"/>
                  <a:pt x="386" y="194"/>
                  <a:pt x="377" y="187"/>
                </a:cubicBezTo>
                <a:cubicBezTo>
                  <a:pt x="376" y="187"/>
                  <a:pt x="376" y="186"/>
                  <a:pt x="375" y="186"/>
                </a:cubicBezTo>
                <a:cubicBezTo>
                  <a:pt x="359" y="178"/>
                  <a:pt x="332" y="193"/>
                  <a:pt x="321" y="204"/>
                </a:cubicBezTo>
                <a:cubicBezTo>
                  <a:pt x="320" y="204"/>
                  <a:pt x="312" y="214"/>
                  <a:pt x="309" y="219"/>
                </a:cubicBezTo>
                <a:cubicBezTo>
                  <a:pt x="308" y="218"/>
                  <a:pt x="308" y="218"/>
                  <a:pt x="308" y="218"/>
                </a:cubicBezTo>
                <a:cubicBezTo>
                  <a:pt x="312" y="203"/>
                  <a:pt x="319" y="189"/>
                  <a:pt x="326" y="175"/>
                </a:cubicBezTo>
                <a:cubicBezTo>
                  <a:pt x="330" y="167"/>
                  <a:pt x="334" y="160"/>
                  <a:pt x="338" y="153"/>
                </a:cubicBezTo>
                <a:cubicBezTo>
                  <a:pt x="343" y="155"/>
                  <a:pt x="366" y="166"/>
                  <a:pt x="378" y="167"/>
                </a:cubicBezTo>
                <a:cubicBezTo>
                  <a:pt x="390" y="167"/>
                  <a:pt x="405" y="165"/>
                  <a:pt x="413" y="155"/>
                </a:cubicBezTo>
                <a:cubicBezTo>
                  <a:pt x="420" y="147"/>
                  <a:pt x="419" y="133"/>
                  <a:pt x="411" y="126"/>
                </a:cubicBezTo>
                <a:cubicBezTo>
                  <a:pt x="410" y="125"/>
                  <a:pt x="410" y="125"/>
                  <a:pt x="409" y="125"/>
                </a:cubicBezTo>
                <a:cubicBezTo>
                  <a:pt x="394" y="115"/>
                  <a:pt x="365" y="126"/>
                  <a:pt x="353" y="136"/>
                </a:cubicBezTo>
                <a:cubicBezTo>
                  <a:pt x="352" y="137"/>
                  <a:pt x="346" y="143"/>
                  <a:pt x="342" y="147"/>
                </a:cubicBezTo>
                <a:cubicBezTo>
                  <a:pt x="344" y="144"/>
                  <a:pt x="346" y="141"/>
                  <a:pt x="348" y="138"/>
                </a:cubicBezTo>
                <a:cubicBezTo>
                  <a:pt x="355" y="127"/>
                  <a:pt x="362" y="118"/>
                  <a:pt x="369" y="109"/>
                </a:cubicBezTo>
                <a:cubicBezTo>
                  <a:pt x="373" y="104"/>
                  <a:pt x="376" y="100"/>
                  <a:pt x="380" y="96"/>
                </a:cubicBezTo>
                <a:cubicBezTo>
                  <a:pt x="386" y="96"/>
                  <a:pt x="410" y="95"/>
                  <a:pt x="421" y="90"/>
                </a:cubicBezTo>
                <a:cubicBezTo>
                  <a:pt x="432" y="85"/>
                  <a:pt x="444" y="76"/>
                  <a:pt x="446" y="64"/>
                </a:cubicBezTo>
                <a:cubicBezTo>
                  <a:pt x="449" y="53"/>
                  <a:pt x="442" y="42"/>
                  <a:pt x="431" y="39"/>
                </a:cubicBezTo>
                <a:cubicBezTo>
                  <a:pt x="431" y="39"/>
                  <a:pt x="430" y="39"/>
                  <a:pt x="429" y="39"/>
                </a:cubicBezTo>
                <a:cubicBezTo>
                  <a:pt x="412" y="37"/>
                  <a:pt x="391" y="60"/>
                  <a:pt x="385" y="75"/>
                </a:cubicBezTo>
                <a:cubicBezTo>
                  <a:pt x="384" y="76"/>
                  <a:pt x="378" y="96"/>
                  <a:pt x="37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5" y="100"/>
                  <a:pt x="372" y="104"/>
                  <a:pt x="368" y="108"/>
                </a:cubicBezTo>
                <a:cubicBezTo>
                  <a:pt x="361" y="117"/>
                  <a:pt x="354" y="126"/>
                  <a:pt x="346" y="137"/>
                </a:cubicBezTo>
                <a:cubicBezTo>
                  <a:pt x="338" y="149"/>
                  <a:pt x="330" y="161"/>
                  <a:pt x="323" y="173"/>
                </a:cubicBezTo>
                <a:cubicBezTo>
                  <a:pt x="316" y="187"/>
                  <a:pt x="309" y="202"/>
                  <a:pt x="304" y="217"/>
                </a:cubicBezTo>
                <a:cubicBezTo>
                  <a:pt x="304" y="217"/>
                  <a:pt x="304" y="217"/>
                  <a:pt x="304" y="217"/>
                </a:cubicBezTo>
                <a:cubicBezTo>
                  <a:pt x="304" y="212"/>
                  <a:pt x="304" y="198"/>
                  <a:pt x="304" y="197"/>
                </a:cubicBezTo>
                <a:cubicBezTo>
                  <a:pt x="302" y="182"/>
                  <a:pt x="289" y="153"/>
                  <a:pt x="272" y="150"/>
                </a:cubicBezTo>
                <a:cubicBezTo>
                  <a:pt x="260" y="148"/>
                  <a:pt x="250" y="156"/>
                  <a:pt x="248" y="167"/>
                </a:cubicBezTo>
                <a:cubicBezTo>
                  <a:pt x="248" y="168"/>
                  <a:pt x="248" y="169"/>
                  <a:pt x="248" y="170"/>
                </a:cubicBezTo>
                <a:cubicBezTo>
                  <a:pt x="247" y="182"/>
                  <a:pt x="256" y="194"/>
                  <a:pt x="264" y="202"/>
                </a:cubicBezTo>
                <a:cubicBezTo>
                  <a:pt x="274" y="211"/>
                  <a:pt x="301" y="219"/>
                  <a:pt x="304" y="220"/>
                </a:cubicBezTo>
                <a:cubicBezTo>
                  <a:pt x="299" y="235"/>
                  <a:pt x="295" y="251"/>
                  <a:pt x="292" y="267"/>
                </a:cubicBezTo>
                <a:cubicBezTo>
                  <a:pt x="290" y="276"/>
                  <a:pt x="289" y="286"/>
                  <a:pt x="288" y="295"/>
                </a:cubicBezTo>
                <a:cubicBezTo>
                  <a:pt x="288" y="291"/>
                  <a:pt x="288" y="287"/>
                  <a:pt x="288" y="286"/>
                </a:cubicBezTo>
                <a:cubicBezTo>
                  <a:pt x="286" y="271"/>
                  <a:pt x="273" y="242"/>
                  <a:pt x="256" y="239"/>
                </a:cubicBezTo>
                <a:cubicBezTo>
                  <a:pt x="244" y="237"/>
                  <a:pt x="234" y="245"/>
                  <a:pt x="232" y="256"/>
                </a:cubicBezTo>
                <a:cubicBezTo>
                  <a:pt x="232" y="257"/>
                  <a:pt x="232" y="258"/>
                  <a:pt x="232" y="258"/>
                </a:cubicBezTo>
                <a:cubicBezTo>
                  <a:pt x="231" y="271"/>
                  <a:pt x="240" y="283"/>
                  <a:pt x="248" y="291"/>
                </a:cubicBezTo>
                <a:cubicBezTo>
                  <a:pt x="257" y="298"/>
                  <a:pt x="280" y="306"/>
                  <a:pt x="286" y="308"/>
                </a:cubicBezTo>
                <a:cubicBezTo>
                  <a:pt x="286" y="312"/>
                  <a:pt x="286" y="316"/>
                  <a:pt x="285" y="319"/>
                </a:cubicBezTo>
                <a:cubicBezTo>
                  <a:pt x="283" y="337"/>
                  <a:pt x="281" y="354"/>
                  <a:pt x="278" y="371"/>
                </a:cubicBezTo>
                <a:cubicBezTo>
                  <a:pt x="277" y="377"/>
                  <a:pt x="276" y="383"/>
                  <a:pt x="275" y="389"/>
                </a:cubicBezTo>
                <a:cubicBezTo>
                  <a:pt x="275" y="385"/>
                  <a:pt x="275" y="382"/>
                  <a:pt x="275" y="381"/>
                </a:cubicBezTo>
                <a:cubicBezTo>
                  <a:pt x="273" y="366"/>
                  <a:pt x="260" y="337"/>
                  <a:pt x="243" y="334"/>
                </a:cubicBezTo>
                <a:cubicBezTo>
                  <a:pt x="232" y="332"/>
                  <a:pt x="221" y="340"/>
                  <a:pt x="220" y="351"/>
                </a:cubicBezTo>
                <a:cubicBezTo>
                  <a:pt x="219" y="352"/>
                  <a:pt x="219" y="353"/>
                  <a:pt x="219" y="354"/>
                </a:cubicBezTo>
                <a:cubicBezTo>
                  <a:pt x="218" y="366"/>
                  <a:pt x="227" y="378"/>
                  <a:pt x="236" y="386"/>
                </a:cubicBezTo>
                <a:cubicBezTo>
                  <a:pt x="245" y="394"/>
                  <a:pt x="266" y="401"/>
                  <a:pt x="273" y="403"/>
                </a:cubicBezTo>
                <a:cubicBezTo>
                  <a:pt x="271" y="409"/>
                  <a:pt x="270" y="415"/>
                  <a:pt x="269" y="421"/>
                </a:cubicBezTo>
                <a:cubicBezTo>
                  <a:pt x="268" y="425"/>
                  <a:pt x="267" y="429"/>
                  <a:pt x="266" y="432"/>
                </a:cubicBezTo>
                <a:cubicBezTo>
                  <a:pt x="264" y="436"/>
                  <a:pt x="263" y="440"/>
                  <a:pt x="262" y="444"/>
                </a:cubicBezTo>
                <a:cubicBezTo>
                  <a:pt x="259" y="451"/>
                  <a:pt x="256" y="459"/>
                  <a:pt x="254" y="466"/>
                </a:cubicBezTo>
                <a:cubicBezTo>
                  <a:pt x="252" y="470"/>
                  <a:pt x="250" y="475"/>
                  <a:pt x="248" y="480"/>
                </a:cubicBezTo>
                <a:cubicBezTo>
                  <a:pt x="249" y="474"/>
                  <a:pt x="251" y="462"/>
                  <a:pt x="251" y="461"/>
                </a:cubicBezTo>
                <a:cubicBezTo>
                  <a:pt x="251" y="447"/>
                  <a:pt x="247" y="434"/>
                  <a:pt x="240" y="422"/>
                </a:cubicBezTo>
                <a:cubicBezTo>
                  <a:pt x="240" y="420"/>
                  <a:pt x="240" y="419"/>
                  <a:pt x="240" y="417"/>
                </a:cubicBezTo>
                <a:cubicBezTo>
                  <a:pt x="239" y="406"/>
                  <a:pt x="228" y="398"/>
                  <a:pt x="217" y="399"/>
                </a:cubicBezTo>
                <a:cubicBezTo>
                  <a:pt x="216" y="400"/>
                  <a:pt x="215" y="400"/>
                  <a:pt x="215" y="400"/>
                </a:cubicBezTo>
                <a:cubicBezTo>
                  <a:pt x="198" y="404"/>
                  <a:pt x="187" y="434"/>
                  <a:pt x="186" y="449"/>
                </a:cubicBezTo>
                <a:cubicBezTo>
                  <a:pt x="186" y="450"/>
                  <a:pt x="187" y="460"/>
                  <a:pt x="187" y="467"/>
                </a:cubicBezTo>
                <a:cubicBezTo>
                  <a:pt x="187" y="463"/>
                  <a:pt x="186" y="459"/>
                  <a:pt x="185" y="456"/>
                </a:cubicBezTo>
                <a:cubicBezTo>
                  <a:pt x="183" y="448"/>
                  <a:pt x="181" y="441"/>
                  <a:pt x="179" y="433"/>
                </a:cubicBezTo>
                <a:cubicBezTo>
                  <a:pt x="178" y="429"/>
                  <a:pt x="177" y="425"/>
                  <a:pt x="176" y="421"/>
                </a:cubicBezTo>
                <a:cubicBezTo>
                  <a:pt x="174" y="417"/>
                  <a:pt x="173" y="414"/>
                  <a:pt x="171" y="410"/>
                </a:cubicBezTo>
                <a:cubicBezTo>
                  <a:pt x="168" y="400"/>
                  <a:pt x="164" y="391"/>
                  <a:pt x="160" y="383"/>
                </a:cubicBezTo>
                <a:cubicBezTo>
                  <a:pt x="167" y="381"/>
                  <a:pt x="190" y="375"/>
                  <a:pt x="199" y="368"/>
                </a:cubicBezTo>
                <a:cubicBezTo>
                  <a:pt x="208" y="361"/>
                  <a:pt x="218" y="349"/>
                  <a:pt x="218" y="337"/>
                </a:cubicBezTo>
                <a:cubicBezTo>
                  <a:pt x="218" y="326"/>
                  <a:pt x="209" y="316"/>
                  <a:pt x="198" y="316"/>
                </a:cubicBezTo>
                <a:cubicBezTo>
                  <a:pt x="197" y="316"/>
                  <a:pt x="197" y="316"/>
                  <a:pt x="196" y="316"/>
                </a:cubicBezTo>
                <a:cubicBezTo>
                  <a:pt x="178" y="318"/>
                  <a:pt x="163" y="345"/>
                  <a:pt x="160" y="361"/>
                </a:cubicBezTo>
                <a:cubicBezTo>
                  <a:pt x="160" y="362"/>
                  <a:pt x="159" y="373"/>
                  <a:pt x="159" y="379"/>
                </a:cubicBezTo>
                <a:cubicBezTo>
                  <a:pt x="156" y="374"/>
                  <a:pt x="154" y="368"/>
                  <a:pt x="151" y="363"/>
                </a:cubicBezTo>
                <a:cubicBezTo>
                  <a:pt x="143" y="347"/>
                  <a:pt x="135" y="332"/>
                  <a:pt x="127" y="316"/>
                </a:cubicBezTo>
                <a:cubicBezTo>
                  <a:pt x="124" y="311"/>
                  <a:pt x="122" y="307"/>
                  <a:pt x="119" y="302"/>
                </a:cubicBezTo>
                <a:cubicBezTo>
                  <a:pt x="122" y="301"/>
                  <a:pt x="149" y="295"/>
                  <a:pt x="160" y="287"/>
                </a:cubicBezTo>
                <a:cubicBezTo>
                  <a:pt x="169" y="280"/>
                  <a:pt x="179" y="268"/>
                  <a:pt x="179" y="256"/>
                </a:cubicBezTo>
                <a:cubicBezTo>
                  <a:pt x="179" y="244"/>
                  <a:pt x="170" y="235"/>
                  <a:pt x="159" y="235"/>
                </a:cubicBezTo>
                <a:cubicBezTo>
                  <a:pt x="158" y="235"/>
                  <a:pt x="157" y="235"/>
                  <a:pt x="156" y="235"/>
                </a:cubicBezTo>
                <a:cubicBezTo>
                  <a:pt x="139" y="237"/>
                  <a:pt x="124" y="264"/>
                  <a:pt x="121" y="279"/>
                </a:cubicBezTo>
                <a:cubicBezTo>
                  <a:pt x="121" y="281"/>
                  <a:pt x="119" y="297"/>
                  <a:pt x="119" y="301"/>
                </a:cubicBezTo>
                <a:cubicBezTo>
                  <a:pt x="113" y="290"/>
                  <a:pt x="108" y="280"/>
                  <a:pt x="103" y="269"/>
                </a:cubicBezTo>
                <a:cubicBezTo>
                  <a:pt x="97" y="255"/>
                  <a:pt x="91" y="240"/>
                  <a:pt x="86" y="225"/>
                </a:cubicBezTo>
                <a:cubicBezTo>
                  <a:pt x="87" y="225"/>
                  <a:pt x="116" y="219"/>
                  <a:pt x="127" y="210"/>
                </a:cubicBezTo>
                <a:cubicBezTo>
                  <a:pt x="136" y="203"/>
                  <a:pt x="146" y="192"/>
                  <a:pt x="146" y="179"/>
                </a:cubicBezTo>
                <a:cubicBezTo>
                  <a:pt x="146" y="168"/>
                  <a:pt x="137" y="158"/>
                  <a:pt x="126" y="158"/>
                </a:cubicBezTo>
                <a:cubicBezTo>
                  <a:pt x="125" y="158"/>
                  <a:pt x="123" y="158"/>
                  <a:pt x="122" y="158"/>
                </a:cubicBezTo>
                <a:cubicBezTo>
                  <a:pt x="104" y="160"/>
                  <a:pt x="89" y="187"/>
                  <a:pt x="86" y="203"/>
                </a:cubicBezTo>
                <a:cubicBezTo>
                  <a:pt x="86" y="204"/>
                  <a:pt x="85" y="216"/>
                  <a:pt x="84" y="222"/>
                </a:cubicBezTo>
                <a:cubicBezTo>
                  <a:pt x="83" y="222"/>
                  <a:pt x="83" y="222"/>
                  <a:pt x="83" y="222"/>
                </a:cubicBezTo>
                <a:cubicBezTo>
                  <a:pt x="79" y="206"/>
                  <a:pt x="76" y="191"/>
                  <a:pt x="75" y="175"/>
                </a:cubicBezTo>
                <a:cubicBezTo>
                  <a:pt x="74" y="166"/>
                  <a:pt x="73" y="158"/>
                  <a:pt x="73" y="150"/>
                </a:cubicBezTo>
                <a:cubicBezTo>
                  <a:pt x="78" y="149"/>
                  <a:pt x="104" y="146"/>
                  <a:pt x="114" y="140"/>
                </a:cubicBezTo>
                <a:cubicBezTo>
                  <a:pt x="124" y="133"/>
                  <a:pt x="135" y="123"/>
                  <a:pt x="136" y="111"/>
                </a:cubicBezTo>
                <a:cubicBezTo>
                  <a:pt x="138" y="100"/>
                  <a:pt x="130" y="89"/>
                  <a:pt x="118" y="88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99" y="88"/>
                  <a:pt x="81" y="113"/>
                  <a:pt x="76" y="128"/>
                </a:cubicBezTo>
                <a:cubicBezTo>
                  <a:pt x="76" y="129"/>
                  <a:pt x="74" y="137"/>
                  <a:pt x="73" y="143"/>
                </a:cubicBezTo>
                <a:cubicBezTo>
                  <a:pt x="73" y="140"/>
                  <a:pt x="73" y="136"/>
                  <a:pt x="73" y="132"/>
                </a:cubicBezTo>
                <a:cubicBezTo>
                  <a:pt x="73" y="119"/>
                  <a:pt x="73" y="107"/>
                  <a:pt x="74" y="97"/>
                </a:cubicBezTo>
                <a:cubicBezTo>
                  <a:pt x="75" y="90"/>
                  <a:pt x="75" y="85"/>
                  <a:pt x="76" y="80"/>
                </a:cubicBezTo>
                <a:cubicBezTo>
                  <a:pt x="81" y="76"/>
                  <a:pt x="101" y="62"/>
                  <a:pt x="107" y="52"/>
                </a:cubicBezTo>
                <a:cubicBezTo>
                  <a:pt x="114" y="42"/>
                  <a:pt x="118" y="28"/>
                  <a:pt x="114" y="16"/>
                </a:cubicBezTo>
                <a:cubicBezTo>
                  <a:pt x="110" y="5"/>
                  <a:pt x="98" y="0"/>
                  <a:pt x="88" y="4"/>
                </a:cubicBezTo>
                <a:cubicBezTo>
                  <a:pt x="87" y="4"/>
                  <a:pt x="86" y="4"/>
                  <a:pt x="86" y="5"/>
                </a:cubicBezTo>
                <a:cubicBezTo>
                  <a:pt x="70" y="13"/>
                  <a:pt x="66" y="44"/>
                  <a:pt x="69" y="59"/>
                </a:cubicBezTo>
                <a:cubicBezTo>
                  <a:pt x="69" y="60"/>
                  <a:pt x="75" y="81"/>
                  <a:pt x="75" y="81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7"/>
          <p:cNvSpPr txBox="1"/>
          <p:nvPr/>
        </p:nvSpPr>
        <p:spPr>
          <a:xfrm>
            <a:off x="3545800" y="230819"/>
            <a:ext cx="21426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0"/>
              <a:buFont typeface="Arial"/>
              <a:buNone/>
            </a:pPr>
            <a:r>
              <a:t/>
            </a:r>
            <a:endParaRPr b="1" i="0" sz="18000" u="none" cap="none" strike="noStrike">
              <a:solidFill>
                <a:srgbClr val="5F94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82" name="Google Shape;1482;p7"/>
          <p:cNvSpPr/>
          <p:nvPr/>
        </p:nvSpPr>
        <p:spPr>
          <a:xfrm flipH="1">
            <a:off x="7535365" y="4166632"/>
            <a:ext cx="888645" cy="1114390"/>
          </a:xfrm>
          <a:custGeom>
            <a:rect b="b" l="l" r="r" t="t"/>
            <a:pathLst>
              <a:path extrusionOk="0" h="558" w="449">
                <a:moveTo>
                  <a:pt x="75" y="81"/>
                </a:moveTo>
                <a:cubicBezTo>
                  <a:pt x="75" y="81"/>
                  <a:pt x="75" y="81"/>
                  <a:pt x="75" y="81"/>
                </a:cubicBezTo>
                <a:cubicBezTo>
                  <a:pt x="74" y="86"/>
                  <a:pt x="74" y="91"/>
                  <a:pt x="73" y="97"/>
                </a:cubicBezTo>
                <a:cubicBezTo>
                  <a:pt x="72" y="107"/>
                  <a:pt x="71" y="119"/>
                  <a:pt x="71" y="133"/>
                </a:cubicBezTo>
                <a:cubicBezTo>
                  <a:pt x="70" y="147"/>
                  <a:pt x="71" y="161"/>
                  <a:pt x="72" y="175"/>
                </a:cubicBezTo>
                <a:cubicBezTo>
                  <a:pt x="73" y="191"/>
                  <a:pt x="76" y="207"/>
                  <a:pt x="80" y="223"/>
                </a:cubicBezTo>
                <a:cubicBezTo>
                  <a:pt x="80" y="223"/>
                  <a:pt x="80" y="223"/>
                  <a:pt x="80" y="223"/>
                </a:cubicBezTo>
                <a:cubicBezTo>
                  <a:pt x="77" y="219"/>
                  <a:pt x="69" y="207"/>
                  <a:pt x="68" y="206"/>
                </a:cubicBezTo>
                <a:cubicBezTo>
                  <a:pt x="58" y="194"/>
                  <a:pt x="31" y="178"/>
                  <a:pt x="15" y="184"/>
                </a:cubicBezTo>
                <a:cubicBezTo>
                  <a:pt x="5" y="189"/>
                  <a:pt x="0" y="201"/>
                  <a:pt x="5" y="212"/>
                </a:cubicBezTo>
                <a:cubicBezTo>
                  <a:pt x="5" y="212"/>
                  <a:pt x="6" y="213"/>
                  <a:pt x="6" y="214"/>
                </a:cubicBezTo>
                <a:cubicBezTo>
                  <a:pt x="12" y="224"/>
                  <a:pt x="26" y="230"/>
                  <a:pt x="38" y="231"/>
                </a:cubicBezTo>
                <a:cubicBezTo>
                  <a:pt x="51" y="233"/>
                  <a:pt x="78" y="225"/>
                  <a:pt x="80" y="225"/>
                </a:cubicBezTo>
                <a:cubicBezTo>
                  <a:pt x="85" y="240"/>
                  <a:pt x="90" y="256"/>
                  <a:pt x="97" y="271"/>
                </a:cubicBezTo>
                <a:cubicBezTo>
                  <a:pt x="101" y="279"/>
                  <a:pt x="105" y="288"/>
                  <a:pt x="109" y="297"/>
                </a:cubicBezTo>
                <a:cubicBezTo>
                  <a:pt x="106" y="293"/>
                  <a:pt x="104" y="290"/>
                  <a:pt x="104" y="289"/>
                </a:cubicBezTo>
                <a:cubicBezTo>
                  <a:pt x="93" y="277"/>
                  <a:pt x="67" y="261"/>
                  <a:pt x="51" y="268"/>
                </a:cubicBezTo>
                <a:cubicBezTo>
                  <a:pt x="41" y="272"/>
                  <a:pt x="36" y="284"/>
                  <a:pt x="41" y="295"/>
                </a:cubicBezTo>
                <a:cubicBezTo>
                  <a:pt x="41" y="295"/>
                  <a:pt x="41" y="296"/>
                  <a:pt x="42" y="297"/>
                </a:cubicBezTo>
                <a:cubicBezTo>
                  <a:pt x="48" y="308"/>
                  <a:pt x="62" y="313"/>
                  <a:pt x="73" y="315"/>
                </a:cubicBezTo>
                <a:cubicBezTo>
                  <a:pt x="85" y="316"/>
                  <a:pt x="108" y="310"/>
                  <a:pt x="115" y="308"/>
                </a:cubicBezTo>
                <a:cubicBezTo>
                  <a:pt x="116" y="312"/>
                  <a:pt x="118" y="315"/>
                  <a:pt x="119" y="318"/>
                </a:cubicBezTo>
                <a:cubicBezTo>
                  <a:pt x="127" y="334"/>
                  <a:pt x="135" y="350"/>
                  <a:pt x="143" y="365"/>
                </a:cubicBezTo>
                <a:cubicBezTo>
                  <a:pt x="145" y="371"/>
                  <a:pt x="148" y="376"/>
                  <a:pt x="150" y="382"/>
                </a:cubicBezTo>
                <a:cubicBezTo>
                  <a:pt x="148" y="379"/>
                  <a:pt x="146" y="376"/>
                  <a:pt x="146" y="375"/>
                </a:cubicBezTo>
                <a:cubicBezTo>
                  <a:pt x="135" y="364"/>
                  <a:pt x="109" y="347"/>
                  <a:pt x="93" y="354"/>
                </a:cubicBezTo>
                <a:cubicBezTo>
                  <a:pt x="82" y="359"/>
                  <a:pt x="78" y="371"/>
                  <a:pt x="83" y="381"/>
                </a:cubicBezTo>
                <a:cubicBezTo>
                  <a:pt x="83" y="382"/>
                  <a:pt x="83" y="382"/>
                  <a:pt x="84" y="383"/>
                </a:cubicBezTo>
                <a:cubicBezTo>
                  <a:pt x="90" y="394"/>
                  <a:pt x="104" y="399"/>
                  <a:pt x="115" y="401"/>
                </a:cubicBezTo>
                <a:cubicBezTo>
                  <a:pt x="127" y="403"/>
                  <a:pt x="148" y="397"/>
                  <a:pt x="156" y="395"/>
                </a:cubicBezTo>
                <a:cubicBezTo>
                  <a:pt x="158" y="401"/>
                  <a:pt x="160" y="406"/>
                  <a:pt x="162" y="412"/>
                </a:cubicBezTo>
                <a:cubicBezTo>
                  <a:pt x="164" y="416"/>
                  <a:pt x="165" y="419"/>
                  <a:pt x="166" y="423"/>
                </a:cubicBezTo>
                <a:cubicBezTo>
                  <a:pt x="169" y="435"/>
                  <a:pt x="169" y="435"/>
                  <a:pt x="169" y="435"/>
                </a:cubicBezTo>
                <a:cubicBezTo>
                  <a:pt x="171" y="442"/>
                  <a:pt x="173" y="450"/>
                  <a:pt x="175" y="458"/>
                </a:cubicBezTo>
                <a:cubicBezTo>
                  <a:pt x="176" y="463"/>
                  <a:pt x="177" y="467"/>
                  <a:pt x="178" y="472"/>
                </a:cubicBezTo>
                <a:cubicBezTo>
                  <a:pt x="175" y="467"/>
                  <a:pt x="170" y="456"/>
                  <a:pt x="169" y="455"/>
                </a:cubicBezTo>
                <a:cubicBezTo>
                  <a:pt x="161" y="442"/>
                  <a:pt x="137" y="422"/>
                  <a:pt x="120" y="426"/>
                </a:cubicBezTo>
                <a:cubicBezTo>
                  <a:pt x="110" y="429"/>
                  <a:pt x="103" y="440"/>
                  <a:pt x="106" y="451"/>
                </a:cubicBezTo>
                <a:cubicBezTo>
                  <a:pt x="106" y="452"/>
                  <a:pt x="107" y="453"/>
                  <a:pt x="107" y="453"/>
                </a:cubicBezTo>
                <a:cubicBezTo>
                  <a:pt x="111" y="465"/>
                  <a:pt x="124" y="472"/>
                  <a:pt x="136" y="476"/>
                </a:cubicBezTo>
                <a:cubicBezTo>
                  <a:pt x="148" y="480"/>
                  <a:pt x="175" y="476"/>
                  <a:pt x="178" y="476"/>
                </a:cubicBezTo>
                <a:cubicBezTo>
                  <a:pt x="180" y="484"/>
                  <a:pt x="181" y="492"/>
                  <a:pt x="183" y="499"/>
                </a:cubicBezTo>
                <a:cubicBezTo>
                  <a:pt x="187" y="523"/>
                  <a:pt x="189" y="543"/>
                  <a:pt x="191" y="558"/>
                </a:cubicBezTo>
                <a:cubicBezTo>
                  <a:pt x="203" y="558"/>
                  <a:pt x="203" y="558"/>
                  <a:pt x="203" y="558"/>
                </a:cubicBezTo>
                <a:cubicBezTo>
                  <a:pt x="201" y="543"/>
                  <a:pt x="198" y="522"/>
                  <a:pt x="193" y="497"/>
                </a:cubicBezTo>
                <a:cubicBezTo>
                  <a:pt x="191" y="489"/>
                  <a:pt x="189" y="480"/>
                  <a:pt x="187" y="471"/>
                </a:cubicBezTo>
                <a:cubicBezTo>
                  <a:pt x="196" y="468"/>
                  <a:pt x="203" y="464"/>
                  <a:pt x="211" y="460"/>
                </a:cubicBezTo>
                <a:cubicBezTo>
                  <a:pt x="220" y="470"/>
                  <a:pt x="243" y="481"/>
                  <a:pt x="246" y="482"/>
                </a:cubicBezTo>
                <a:cubicBezTo>
                  <a:pt x="243" y="490"/>
                  <a:pt x="240" y="497"/>
                  <a:pt x="237" y="504"/>
                </a:cubicBezTo>
                <a:cubicBezTo>
                  <a:pt x="227" y="526"/>
                  <a:pt x="219" y="544"/>
                  <a:pt x="212" y="557"/>
                </a:cubicBezTo>
                <a:cubicBezTo>
                  <a:pt x="225" y="557"/>
                  <a:pt x="225" y="557"/>
                  <a:pt x="225" y="557"/>
                </a:cubicBezTo>
                <a:cubicBezTo>
                  <a:pt x="231" y="544"/>
                  <a:pt x="238" y="528"/>
                  <a:pt x="246" y="508"/>
                </a:cubicBezTo>
                <a:cubicBezTo>
                  <a:pt x="249" y="501"/>
                  <a:pt x="253" y="492"/>
                  <a:pt x="256" y="484"/>
                </a:cubicBezTo>
                <a:cubicBezTo>
                  <a:pt x="259" y="484"/>
                  <a:pt x="286" y="490"/>
                  <a:pt x="299" y="487"/>
                </a:cubicBezTo>
                <a:cubicBezTo>
                  <a:pt x="310" y="484"/>
                  <a:pt x="324" y="478"/>
                  <a:pt x="329" y="467"/>
                </a:cubicBezTo>
                <a:cubicBezTo>
                  <a:pt x="334" y="457"/>
                  <a:pt x="330" y="444"/>
                  <a:pt x="319" y="439"/>
                </a:cubicBezTo>
                <a:cubicBezTo>
                  <a:pt x="319" y="439"/>
                  <a:pt x="318" y="438"/>
                  <a:pt x="317" y="438"/>
                </a:cubicBezTo>
                <a:cubicBezTo>
                  <a:pt x="301" y="433"/>
                  <a:pt x="276" y="452"/>
                  <a:pt x="266" y="464"/>
                </a:cubicBezTo>
                <a:cubicBezTo>
                  <a:pt x="266" y="465"/>
                  <a:pt x="261" y="473"/>
                  <a:pt x="258" y="479"/>
                </a:cubicBezTo>
                <a:cubicBezTo>
                  <a:pt x="262" y="468"/>
                  <a:pt x="262" y="468"/>
                  <a:pt x="262" y="468"/>
                </a:cubicBezTo>
                <a:cubicBezTo>
                  <a:pt x="264" y="461"/>
                  <a:pt x="267" y="454"/>
                  <a:pt x="269" y="446"/>
                </a:cubicBezTo>
                <a:cubicBezTo>
                  <a:pt x="273" y="435"/>
                  <a:pt x="273" y="435"/>
                  <a:pt x="273" y="435"/>
                </a:cubicBezTo>
                <a:cubicBezTo>
                  <a:pt x="274" y="431"/>
                  <a:pt x="275" y="427"/>
                  <a:pt x="276" y="422"/>
                </a:cubicBezTo>
                <a:cubicBezTo>
                  <a:pt x="278" y="413"/>
                  <a:pt x="280" y="403"/>
                  <a:pt x="282" y="394"/>
                </a:cubicBezTo>
                <a:cubicBezTo>
                  <a:pt x="288" y="396"/>
                  <a:pt x="310" y="404"/>
                  <a:pt x="322" y="403"/>
                </a:cubicBezTo>
                <a:cubicBezTo>
                  <a:pt x="334" y="402"/>
                  <a:pt x="348" y="398"/>
                  <a:pt x="355" y="387"/>
                </a:cubicBezTo>
                <a:cubicBezTo>
                  <a:pt x="361" y="378"/>
                  <a:pt x="359" y="365"/>
                  <a:pt x="350" y="359"/>
                </a:cubicBezTo>
                <a:cubicBezTo>
                  <a:pt x="349" y="358"/>
                  <a:pt x="349" y="358"/>
                  <a:pt x="348" y="358"/>
                </a:cubicBezTo>
                <a:cubicBezTo>
                  <a:pt x="333" y="350"/>
                  <a:pt x="305" y="364"/>
                  <a:pt x="294" y="375"/>
                </a:cubicBezTo>
                <a:cubicBezTo>
                  <a:pt x="293" y="376"/>
                  <a:pt x="286" y="385"/>
                  <a:pt x="282" y="390"/>
                </a:cubicBezTo>
                <a:cubicBezTo>
                  <a:pt x="283" y="384"/>
                  <a:pt x="284" y="378"/>
                  <a:pt x="285" y="372"/>
                </a:cubicBezTo>
                <a:cubicBezTo>
                  <a:pt x="287" y="355"/>
                  <a:pt x="289" y="337"/>
                  <a:pt x="290" y="320"/>
                </a:cubicBezTo>
                <a:cubicBezTo>
                  <a:pt x="291" y="314"/>
                  <a:pt x="292" y="309"/>
                  <a:pt x="292" y="303"/>
                </a:cubicBezTo>
                <a:cubicBezTo>
                  <a:pt x="294" y="304"/>
                  <a:pt x="321" y="314"/>
                  <a:pt x="334" y="313"/>
                </a:cubicBezTo>
                <a:cubicBezTo>
                  <a:pt x="345" y="312"/>
                  <a:pt x="360" y="308"/>
                  <a:pt x="367" y="298"/>
                </a:cubicBezTo>
                <a:cubicBezTo>
                  <a:pt x="373" y="289"/>
                  <a:pt x="371" y="276"/>
                  <a:pt x="362" y="269"/>
                </a:cubicBezTo>
                <a:cubicBezTo>
                  <a:pt x="361" y="269"/>
                  <a:pt x="361" y="268"/>
                  <a:pt x="360" y="268"/>
                </a:cubicBezTo>
                <a:cubicBezTo>
                  <a:pt x="345" y="260"/>
                  <a:pt x="317" y="275"/>
                  <a:pt x="306" y="286"/>
                </a:cubicBezTo>
                <a:cubicBezTo>
                  <a:pt x="305" y="287"/>
                  <a:pt x="295" y="299"/>
                  <a:pt x="292" y="302"/>
                </a:cubicBezTo>
                <a:cubicBezTo>
                  <a:pt x="293" y="291"/>
                  <a:pt x="295" y="279"/>
                  <a:pt x="297" y="268"/>
                </a:cubicBezTo>
                <a:cubicBezTo>
                  <a:pt x="299" y="252"/>
                  <a:pt x="302" y="237"/>
                  <a:pt x="307" y="221"/>
                </a:cubicBezTo>
                <a:cubicBezTo>
                  <a:pt x="308" y="222"/>
                  <a:pt x="335" y="232"/>
                  <a:pt x="349" y="231"/>
                </a:cubicBezTo>
                <a:cubicBezTo>
                  <a:pt x="360" y="231"/>
                  <a:pt x="375" y="226"/>
                  <a:pt x="382" y="216"/>
                </a:cubicBezTo>
                <a:cubicBezTo>
                  <a:pt x="388" y="207"/>
                  <a:pt x="386" y="194"/>
                  <a:pt x="377" y="187"/>
                </a:cubicBezTo>
                <a:cubicBezTo>
                  <a:pt x="376" y="187"/>
                  <a:pt x="376" y="186"/>
                  <a:pt x="375" y="186"/>
                </a:cubicBezTo>
                <a:cubicBezTo>
                  <a:pt x="359" y="178"/>
                  <a:pt x="332" y="193"/>
                  <a:pt x="321" y="204"/>
                </a:cubicBezTo>
                <a:cubicBezTo>
                  <a:pt x="320" y="204"/>
                  <a:pt x="312" y="214"/>
                  <a:pt x="309" y="219"/>
                </a:cubicBezTo>
                <a:cubicBezTo>
                  <a:pt x="308" y="218"/>
                  <a:pt x="308" y="218"/>
                  <a:pt x="308" y="218"/>
                </a:cubicBezTo>
                <a:cubicBezTo>
                  <a:pt x="312" y="203"/>
                  <a:pt x="319" y="189"/>
                  <a:pt x="326" y="175"/>
                </a:cubicBezTo>
                <a:cubicBezTo>
                  <a:pt x="330" y="167"/>
                  <a:pt x="334" y="160"/>
                  <a:pt x="338" y="153"/>
                </a:cubicBezTo>
                <a:cubicBezTo>
                  <a:pt x="343" y="155"/>
                  <a:pt x="366" y="166"/>
                  <a:pt x="378" y="167"/>
                </a:cubicBezTo>
                <a:cubicBezTo>
                  <a:pt x="390" y="167"/>
                  <a:pt x="405" y="165"/>
                  <a:pt x="413" y="155"/>
                </a:cubicBezTo>
                <a:cubicBezTo>
                  <a:pt x="420" y="147"/>
                  <a:pt x="419" y="133"/>
                  <a:pt x="411" y="126"/>
                </a:cubicBezTo>
                <a:cubicBezTo>
                  <a:pt x="410" y="125"/>
                  <a:pt x="410" y="125"/>
                  <a:pt x="409" y="125"/>
                </a:cubicBezTo>
                <a:cubicBezTo>
                  <a:pt x="394" y="115"/>
                  <a:pt x="365" y="126"/>
                  <a:pt x="353" y="136"/>
                </a:cubicBezTo>
                <a:cubicBezTo>
                  <a:pt x="352" y="137"/>
                  <a:pt x="346" y="143"/>
                  <a:pt x="342" y="147"/>
                </a:cubicBezTo>
                <a:cubicBezTo>
                  <a:pt x="344" y="144"/>
                  <a:pt x="346" y="141"/>
                  <a:pt x="348" y="138"/>
                </a:cubicBezTo>
                <a:cubicBezTo>
                  <a:pt x="355" y="127"/>
                  <a:pt x="362" y="118"/>
                  <a:pt x="369" y="109"/>
                </a:cubicBezTo>
                <a:cubicBezTo>
                  <a:pt x="373" y="104"/>
                  <a:pt x="376" y="100"/>
                  <a:pt x="380" y="96"/>
                </a:cubicBezTo>
                <a:cubicBezTo>
                  <a:pt x="386" y="96"/>
                  <a:pt x="410" y="95"/>
                  <a:pt x="421" y="90"/>
                </a:cubicBezTo>
                <a:cubicBezTo>
                  <a:pt x="432" y="85"/>
                  <a:pt x="444" y="76"/>
                  <a:pt x="446" y="64"/>
                </a:cubicBezTo>
                <a:cubicBezTo>
                  <a:pt x="449" y="53"/>
                  <a:pt x="442" y="42"/>
                  <a:pt x="431" y="39"/>
                </a:cubicBezTo>
                <a:cubicBezTo>
                  <a:pt x="431" y="39"/>
                  <a:pt x="430" y="39"/>
                  <a:pt x="429" y="39"/>
                </a:cubicBezTo>
                <a:cubicBezTo>
                  <a:pt x="412" y="37"/>
                  <a:pt x="391" y="60"/>
                  <a:pt x="385" y="75"/>
                </a:cubicBezTo>
                <a:cubicBezTo>
                  <a:pt x="384" y="76"/>
                  <a:pt x="378" y="96"/>
                  <a:pt x="378" y="96"/>
                </a:cubicBezTo>
                <a:cubicBezTo>
                  <a:pt x="378" y="96"/>
                  <a:pt x="378" y="96"/>
                  <a:pt x="378" y="96"/>
                </a:cubicBezTo>
                <a:cubicBezTo>
                  <a:pt x="375" y="100"/>
                  <a:pt x="372" y="104"/>
                  <a:pt x="368" y="108"/>
                </a:cubicBezTo>
                <a:cubicBezTo>
                  <a:pt x="361" y="117"/>
                  <a:pt x="354" y="126"/>
                  <a:pt x="346" y="137"/>
                </a:cubicBezTo>
                <a:cubicBezTo>
                  <a:pt x="338" y="149"/>
                  <a:pt x="330" y="161"/>
                  <a:pt x="323" y="173"/>
                </a:cubicBezTo>
                <a:cubicBezTo>
                  <a:pt x="316" y="187"/>
                  <a:pt x="309" y="202"/>
                  <a:pt x="304" y="217"/>
                </a:cubicBezTo>
                <a:cubicBezTo>
                  <a:pt x="304" y="217"/>
                  <a:pt x="304" y="217"/>
                  <a:pt x="304" y="217"/>
                </a:cubicBezTo>
                <a:cubicBezTo>
                  <a:pt x="304" y="212"/>
                  <a:pt x="304" y="198"/>
                  <a:pt x="304" y="197"/>
                </a:cubicBezTo>
                <a:cubicBezTo>
                  <a:pt x="302" y="182"/>
                  <a:pt x="289" y="153"/>
                  <a:pt x="272" y="150"/>
                </a:cubicBezTo>
                <a:cubicBezTo>
                  <a:pt x="260" y="148"/>
                  <a:pt x="250" y="156"/>
                  <a:pt x="248" y="167"/>
                </a:cubicBezTo>
                <a:cubicBezTo>
                  <a:pt x="248" y="168"/>
                  <a:pt x="248" y="169"/>
                  <a:pt x="248" y="170"/>
                </a:cubicBezTo>
                <a:cubicBezTo>
                  <a:pt x="247" y="182"/>
                  <a:pt x="256" y="194"/>
                  <a:pt x="264" y="202"/>
                </a:cubicBezTo>
                <a:cubicBezTo>
                  <a:pt x="274" y="211"/>
                  <a:pt x="301" y="219"/>
                  <a:pt x="304" y="220"/>
                </a:cubicBezTo>
                <a:cubicBezTo>
                  <a:pt x="299" y="235"/>
                  <a:pt x="295" y="251"/>
                  <a:pt x="292" y="267"/>
                </a:cubicBezTo>
                <a:cubicBezTo>
                  <a:pt x="290" y="276"/>
                  <a:pt x="289" y="286"/>
                  <a:pt x="288" y="295"/>
                </a:cubicBezTo>
                <a:cubicBezTo>
                  <a:pt x="288" y="291"/>
                  <a:pt x="288" y="287"/>
                  <a:pt x="288" y="286"/>
                </a:cubicBezTo>
                <a:cubicBezTo>
                  <a:pt x="286" y="271"/>
                  <a:pt x="273" y="242"/>
                  <a:pt x="256" y="239"/>
                </a:cubicBezTo>
                <a:cubicBezTo>
                  <a:pt x="244" y="237"/>
                  <a:pt x="234" y="245"/>
                  <a:pt x="232" y="256"/>
                </a:cubicBezTo>
                <a:cubicBezTo>
                  <a:pt x="232" y="257"/>
                  <a:pt x="232" y="258"/>
                  <a:pt x="232" y="258"/>
                </a:cubicBezTo>
                <a:cubicBezTo>
                  <a:pt x="231" y="271"/>
                  <a:pt x="240" y="283"/>
                  <a:pt x="248" y="291"/>
                </a:cubicBezTo>
                <a:cubicBezTo>
                  <a:pt x="257" y="298"/>
                  <a:pt x="280" y="306"/>
                  <a:pt x="286" y="308"/>
                </a:cubicBezTo>
                <a:cubicBezTo>
                  <a:pt x="286" y="312"/>
                  <a:pt x="286" y="316"/>
                  <a:pt x="285" y="319"/>
                </a:cubicBezTo>
                <a:cubicBezTo>
                  <a:pt x="283" y="337"/>
                  <a:pt x="281" y="354"/>
                  <a:pt x="278" y="371"/>
                </a:cubicBezTo>
                <a:cubicBezTo>
                  <a:pt x="277" y="377"/>
                  <a:pt x="276" y="383"/>
                  <a:pt x="275" y="389"/>
                </a:cubicBezTo>
                <a:cubicBezTo>
                  <a:pt x="275" y="385"/>
                  <a:pt x="275" y="382"/>
                  <a:pt x="275" y="381"/>
                </a:cubicBezTo>
                <a:cubicBezTo>
                  <a:pt x="273" y="366"/>
                  <a:pt x="260" y="337"/>
                  <a:pt x="243" y="334"/>
                </a:cubicBezTo>
                <a:cubicBezTo>
                  <a:pt x="232" y="332"/>
                  <a:pt x="221" y="340"/>
                  <a:pt x="220" y="351"/>
                </a:cubicBezTo>
                <a:cubicBezTo>
                  <a:pt x="219" y="352"/>
                  <a:pt x="219" y="353"/>
                  <a:pt x="219" y="354"/>
                </a:cubicBezTo>
                <a:cubicBezTo>
                  <a:pt x="218" y="366"/>
                  <a:pt x="227" y="378"/>
                  <a:pt x="236" y="386"/>
                </a:cubicBezTo>
                <a:cubicBezTo>
                  <a:pt x="245" y="394"/>
                  <a:pt x="266" y="401"/>
                  <a:pt x="273" y="403"/>
                </a:cubicBezTo>
                <a:cubicBezTo>
                  <a:pt x="271" y="409"/>
                  <a:pt x="270" y="415"/>
                  <a:pt x="269" y="421"/>
                </a:cubicBezTo>
                <a:cubicBezTo>
                  <a:pt x="268" y="425"/>
                  <a:pt x="267" y="429"/>
                  <a:pt x="266" y="432"/>
                </a:cubicBezTo>
                <a:cubicBezTo>
                  <a:pt x="264" y="436"/>
                  <a:pt x="263" y="440"/>
                  <a:pt x="262" y="444"/>
                </a:cubicBezTo>
                <a:cubicBezTo>
                  <a:pt x="259" y="451"/>
                  <a:pt x="256" y="459"/>
                  <a:pt x="254" y="466"/>
                </a:cubicBezTo>
                <a:cubicBezTo>
                  <a:pt x="252" y="470"/>
                  <a:pt x="250" y="475"/>
                  <a:pt x="248" y="480"/>
                </a:cubicBezTo>
                <a:cubicBezTo>
                  <a:pt x="249" y="474"/>
                  <a:pt x="251" y="462"/>
                  <a:pt x="251" y="461"/>
                </a:cubicBezTo>
                <a:cubicBezTo>
                  <a:pt x="251" y="447"/>
                  <a:pt x="247" y="434"/>
                  <a:pt x="240" y="422"/>
                </a:cubicBezTo>
                <a:cubicBezTo>
                  <a:pt x="240" y="420"/>
                  <a:pt x="240" y="419"/>
                  <a:pt x="240" y="417"/>
                </a:cubicBezTo>
                <a:cubicBezTo>
                  <a:pt x="239" y="406"/>
                  <a:pt x="228" y="398"/>
                  <a:pt x="217" y="399"/>
                </a:cubicBezTo>
                <a:cubicBezTo>
                  <a:pt x="216" y="400"/>
                  <a:pt x="215" y="400"/>
                  <a:pt x="215" y="400"/>
                </a:cubicBezTo>
                <a:cubicBezTo>
                  <a:pt x="198" y="404"/>
                  <a:pt x="187" y="434"/>
                  <a:pt x="186" y="449"/>
                </a:cubicBezTo>
                <a:cubicBezTo>
                  <a:pt x="186" y="450"/>
                  <a:pt x="187" y="460"/>
                  <a:pt x="187" y="467"/>
                </a:cubicBezTo>
                <a:cubicBezTo>
                  <a:pt x="187" y="463"/>
                  <a:pt x="186" y="459"/>
                  <a:pt x="185" y="456"/>
                </a:cubicBezTo>
                <a:cubicBezTo>
                  <a:pt x="183" y="448"/>
                  <a:pt x="181" y="441"/>
                  <a:pt x="179" y="433"/>
                </a:cubicBezTo>
                <a:cubicBezTo>
                  <a:pt x="178" y="429"/>
                  <a:pt x="177" y="425"/>
                  <a:pt x="176" y="421"/>
                </a:cubicBezTo>
                <a:cubicBezTo>
                  <a:pt x="174" y="417"/>
                  <a:pt x="173" y="414"/>
                  <a:pt x="171" y="410"/>
                </a:cubicBezTo>
                <a:cubicBezTo>
                  <a:pt x="168" y="400"/>
                  <a:pt x="164" y="391"/>
                  <a:pt x="160" y="383"/>
                </a:cubicBezTo>
                <a:cubicBezTo>
                  <a:pt x="167" y="381"/>
                  <a:pt x="190" y="375"/>
                  <a:pt x="199" y="368"/>
                </a:cubicBezTo>
                <a:cubicBezTo>
                  <a:pt x="208" y="361"/>
                  <a:pt x="218" y="349"/>
                  <a:pt x="218" y="337"/>
                </a:cubicBezTo>
                <a:cubicBezTo>
                  <a:pt x="218" y="326"/>
                  <a:pt x="209" y="316"/>
                  <a:pt x="198" y="316"/>
                </a:cubicBezTo>
                <a:cubicBezTo>
                  <a:pt x="197" y="316"/>
                  <a:pt x="197" y="316"/>
                  <a:pt x="196" y="316"/>
                </a:cubicBezTo>
                <a:cubicBezTo>
                  <a:pt x="178" y="318"/>
                  <a:pt x="163" y="345"/>
                  <a:pt x="160" y="361"/>
                </a:cubicBezTo>
                <a:cubicBezTo>
                  <a:pt x="160" y="362"/>
                  <a:pt x="159" y="373"/>
                  <a:pt x="159" y="379"/>
                </a:cubicBezTo>
                <a:cubicBezTo>
                  <a:pt x="156" y="374"/>
                  <a:pt x="154" y="368"/>
                  <a:pt x="151" y="363"/>
                </a:cubicBezTo>
                <a:cubicBezTo>
                  <a:pt x="143" y="347"/>
                  <a:pt x="135" y="332"/>
                  <a:pt x="127" y="316"/>
                </a:cubicBezTo>
                <a:cubicBezTo>
                  <a:pt x="124" y="311"/>
                  <a:pt x="122" y="307"/>
                  <a:pt x="119" y="302"/>
                </a:cubicBezTo>
                <a:cubicBezTo>
                  <a:pt x="122" y="301"/>
                  <a:pt x="149" y="295"/>
                  <a:pt x="160" y="287"/>
                </a:cubicBezTo>
                <a:cubicBezTo>
                  <a:pt x="169" y="280"/>
                  <a:pt x="179" y="268"/>
                  <a:pt x="179" y="256"/>
                </a:cubicBezTo>
                <a:cubicBezTo>
                  <a:pt x="179" y="244"/>
                  <a:pt x="170" y="235"/>
                  <a:pt x="159" y="235"/>
                </a:cubicBezTo>
                <a:cubicBezTo>
                  <a:pt x="158" y="235"/>
                  <a:pt x="157" y="235"/>
                  <a:pt x="156" y="235"/>
                </a:cubicBezTo>
                <a:cubicBezTo>
                  <a:pt x="139" y="237"/>
                  <a:pt x="124" y="264"/>
                  <a:pt x="121" y="279"/>
                </a:cubicBezTo>
                <a:cubicBezTo>
                  <a:pt x="121" y="281"/>
                  <a:pt x="119" y="297"/>
                  <a:pt x="119" y="301"/>
                </a:cubicBezTo>
                <a:cubicBezTo>
                  <a:pt x="113" y="290"/>
                  <a:pt x="108" y="280"/>
                  <a:pt x="103" y="269"/>
                </a:cubicBezTo>
                <a:cubicBezTo>
                  <a:pt x="97" y="255"/>
                  <a:pt x="91" y="240"/>
                  <a:pt x="86" y="225"/>
                </a:cubicBezTo>
                <a:cubicBezTo>
                  <a:pt x="87" y="225"/>
                  <a:pt x="116" y="219"/>
                  <a:pt x="127" y="210"/>
                </a:cubicBezTo>
                <a:cubicBezTo>
                  <a:pt x="136" y="203"/>
                  <a:pt x="146" y="192"/>
                  <a:pt x="146" y="179"/>
                </a:cubicBezTo>
                <a:cubicBezTo>
                  <a:pt x="146" y="168"/>
                  <a:pt x="137" y="158"/>
                  <a:pt x="126" y="158"/>
                </a:cubicBezTo>
                <a:cubicBezTo>
                  <a:pt x="125" y="158"/>
                  <a:pt x="123" y="158"/>
                  <a:pt x="122" y="158"/>
                </a:cubicBezTo>
                <a:cubicBezTo>
                  <a:pt x="104" y="160"/>
                  <a:pt x="89" y="187"/>
                  <a:pt x="86" y="203"/>
                </a:cubicBezTo>
                <a:cubicBezTo>
                  <a:pt x="86" y="204"/>
                  <a:pt x="85" y="216"/>
                  <a:pt x="84" y="222"/>
                </a:cubicBezTo>
                <a:cubicBezTo>
                  <a:pt x="83" y="222"/>
                  <a:pt x="83" y="222"/>
                  <a:pt x="83" y="222"/>
                </a:cubicBezTo>
                <a:cubicBezTo>
                  <a:pt x="79" y="206"/>
                  <a:pt x="76" y="191"/>
                  <a:pt x="75" y="175"/>
                </a:cubicBezTo>
                <a:cubicBezTo>
                  <a:pt x="74" y="166"/>
                  <a:pt x="73" y="158"/>
                  <a:pt x="73" y="150"/>
                </a:cubicBezTo>
                <a:cubicBezTo>
                  <a:pt x="78" y="149"/>
                  <a:pt x="104" y="146"/>
                  <a:pt x="114" y="140"/>
                </a:cubicBezTo>
                <a:cubicBezTo>
                  <a:pt x="124" y="133"/>
                  <a:pt x="135" y="123"/>
                  <a:pt x="136" y="111"/>
                </a:cubicBezTo>
                <a:cubicBezTo>
                  <a:pt x="138" y="100"/>
                  <a:pt x="130" y="89"/>
                  <a:pt x="118" y="88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99" y="88"/>
                  <a:pt x="81" y="113"/>
                  <a:pt x="76" y="128"/>
                </a:cubicBezTo>
                <a:cubicBezTo>
                  <a:pt x="76" y="129"/>
                  <a:pt x="74" y="137"/>
                  <a:pt x="73" y="143"/>
                </a:cubicBezTo>
                <a:cubicBezTo>
                  <a:pt x="73" y="140"/>
                  <a:pt x="73" y="136"/>
                  <a:pt x="73" y="132"/>
                </a:cubicBezTo>
                <a:cubicBezTo>
                  <a:pt x="73" y="119"/>
                  <a:pt x="73" y="107"/>
                  <a:pt x="74" y="97"/>
                </a:cubicBezTo>
                <a:cubicBezTo>
                  <a:pt x="75" y="90"/>
                  <a:pt x="75" y="85"/>
                  <a:pt x="76" y="80"/>
                </a:cubicBezTo>
                <a:cubicBezTo>
                  <a:pt x="81" y="76"/>
                  <a:pt x="101" y="62"/>
                  <a:pt x="107" y="52"/>
                </a:cubicBezTo>
                <a:cubicBezTo>
                  <a:pt x="114" y="42"/>
                  <a:pt x="118" y="28"/>
                  <a:pt x="114" y="16"/>
                </a:cubicBezTo>
                <a:cubicBezTo>
                  <a:pt x="110" y="5"/>
                  <a:pt x="98" y="0"/>
                  <a:pt x="88" y="4"/>
                </a:cubicBezTo>
                <a:cubicBezTo>
                  <a:pt x="87" y="4"/>
                  <a:pt x="86" y="4"/>
                  <a:pt x="86" y="5"/>
                </a:cubicBezTo>
                <a:cubicBezTo>
                  <a:pt x="70" y="13"/>
                  <a:pt x="66" y="44"/>
                  <a:pt x="69" y="59"/>
                </a:cubicBezTo>
                <a:cubicBezTo>
                  <a:pt x="69" y="60"/>
                  <a:pt x="75" y="81"/>
                  <a:pt x="75" y="81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3" name="Google Shape;1483;p7"/>
          <p:cNvGrpSpPr/>
          <p:nvPr/>
        </p:nvGrpSpPr>
        <p:grpSpPr>
          <a:xfrm>
            <a:off x="6183020" y="2000745"/>
            <a:ext cx="1576133" cy="1585820"/>
            <a:chOff x="4023495" y="3789422"/>
            <a:chExt cx="346517" cy="358394"/>
          </a:xfrm>
        </p:grpSpPr>
        <p:sp>
          <p:nvSpPr>
            <p:cNvPr id="1484" name="Google Shape;1484;p7"/>
            <p:cNvSpPr/>
            <p:nvPr/>
          </p:nvSpPr>
          <p:spPr>
            <a:xfrm>
              <a:off x="4029473" y="3883019"/>
              <a:ext cx="266658" cy="259527"/>
            </a:xfrm>
            <a:custGeom>
              <a:rect b="b" l="l" r="r" t="t"/>
              <a:pathLst>
                <a:path extrusionOk="0" h="9899" w="10171">
                  <a:moveTo>
                    <a:pt x="2373" y="0"/>
                  </a:moveTo>
                  <a:lnTo>
                    <a:pt x="1573" y="421"/>
                  </a:lnTo>
                  <a:lnTo>
                    <a:pt x="1352" y="536"/>
                  </a:lnTo>
                  <a:cubicBezTo>
                    <a:pt x="385" y="1047"/>
                    <a:pt x="1" y="2235"/>
                    <a:pt x="486" y="3213"/>
                  </a:cubicBezTo>
                  <a:cubicBezTo>
                    <a:pt x="1131" y="4513"/>
                    <a:pt x="5658" y="9040"/>
                    <a:pt x="6958" y="9689"/>
                  </a:cubicBezTo>
                  <a:cubicBezTo>
                    <a:pt x="7246" y="9831"/>
                    <a:pt x="7551" y="9898"/>
                    <a:pt x="7852" y="9898"/>
                  </a:cubicBezTo>
                  <a:cubicBezTo>
                    <a:pt x="8578" y="9898"/>
                    <a:pt x="9276" y="9505"/>
                    <a:pt x="9635" y="8819"/>
                  </a:cubicBezTo>
                  <a:lnTo>
                    <a:pt x="9751" y="8602"/>
                  </a:lnTo>
                  <a:lnTo>
                    <a:pt x="10171" y="7802"/>
                  </a:lnTo>
                  <a:lnTo>
                    <a:pt x="7864" y="6509"/>
                  </a:lnTo>
                  <a:lnTo>
                    <a:pt x="7657" y="7008"/>
                  </a:lnTo>
                  <a:cubicBezTo>
                    <a:pt x="7505" y="7378"/>
                    <a:pt x="7151" y="7589"/>
                    <a:pt x="6787" y="7589"/>
                  </a:cubicBezTo>
                  <a:cubicBezTo>
                    <a:pt x="6598" y="7589"/>
                    <a:pt x="6406" y="7532"/>
                    <a:pt x="6238" y="7410"/>
                  </a:cubicBezTo>
                  <a:cubicBezTo>
                    <a:pt x="6009" y="7244"/>
                    <a:pt x="2927" y="4162"/>
                    <a:pt x="2764" y="3937"/>
                  </a:cubicBezTo>
                  <a:cubicBezTo>
                    <a:pt x="2406" y="3445"/>
                    <a:pt x="2605" y="2749"/>
                    <a:pt x="3166" y="2518"/>
                  </a:cubicBezTo>
                  <a:lnTo>
                    <a:pt x="3662" y="231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4070687" y="3883019"/>
              <a:ext cx="54926" cy="70289"/>
            </a:xfrm>
            <a:custGeom>
              <a:rect b="b" l="l" r="r" t="t"/>
              <a:pathLst>
                <a:path extrusionOk="0" h="2681" w="2095">
                  <a:moveTo>
                    <a:pt x="801" y="0"/>
                  </a:moveTo>
                  <a:lnTo>
                    <a:pt x="1" y="421"/>
                  </a:lnTo>
                  <a:lnTo>
                    <a:pt x="1334" y="2681"/>
                  </a:lnTo>
                  <a:cubicBezTo>
                    <a:pt x="1410" y="2612"/>
                    <a:pt x="1500" y="2554"/>
                    <a:pt x="1594" y="2518"/>
                  </a:cubicBezTo>
                  <a:lnTo>
                    <a:pt x="2094" y="2307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4225842" y="4053564"/>
              <a:ext cx="70289" cy="54899"/>
            </a:xfrm>
            <a:custGeom>
              <a:rect b="b" l="l" r="r" t="t"/>
              <a:pathLst>
                <a:path extrusionOk="0" h="2094" w="2681">
                  <a:moveTo>
                    <a:pt x="374" y="0"/>
                  </a:moveTo>
                  <a:lnTo>
                    <a:pt x="167" y="500"/>
                  </a:lnTo>
                  <a:cubicBezTo>
                    <a:pt x="127" y="594"/>
                    <a:pt x="69" y="685"/>
                    <a:pt x="1" y="764"/>
                  </a:cubicBezTo>
                  <a:lnTo>
                    <a:pt x="2261" y="2093"/>
                  </a:lnTo>
                  <a:lnTo>
                    <a:pt x="2681" y="129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4170680" y="3794718"/>
              <a:ext cx="199332" cy="207774"/>
            </a:xfrm>
            <a:custGeom>
              <a:rect b="b" l="l" r="r" t="t"/>
              <a:pathLst>
                <a:path extrusionOk="0" h="7925" w="7603">
                  <a:moveTo>
                    <a:pt x="3818" y="1"/>
                  </a:moveTo>
                  <a:cubicBezTo>
                    <a:pt x="3770" y="1"/>
                    <a:pt x="3721" y="2"/>
                    <a:pt x="3673" y="4"/>
                  </a:cubicBezTo>
                  <a:cubicBezTo>
                    <a:pt x="2326" y="58"/>
                    <a:pt x="1123" y="862"/>
                    <a:pt x="562" y="2090"/>
                  </a:cubicBezTo>
                  <a:cubicBezTo>
                    <a:pt x="0" y="3314"/>
                    <a:pt x="174" y="4752"/>
                    <a:pt x="1011" y="5809"/>
                  </a:cubicBezTo>
                  <a:lnTo>
                    <a:pt x="913" y="7925"/>
                  </a:lnTo>
                  <a:lnTo>
                    <a:pt x="2833" y="7030"/>
                  </a:lnTo>
                  <a:cubicBezTo>
                    <a:pt x="3158" y="7123"/>
                    <a:pt x="3489" y="7168"/>
                    <a:pt x="3817" y="7168"/>
                  </a:cubicBezTo>
                  <a:cubicBezTo>
                    <a:pt x="4992" y="7168"/>
                    <a:pt x="6121" y="6588"/>
                    <a:pt x="6798" y="5574"/>
                  </a:cubicBezTo>
                  <a:cubicBezTo>
                    <a:pt x="7548" y="4455"/>
                    <a:pt x="7602" y="3006"/>
                    <a:pt x="6943" y="1833"/>
                  </a:cubicBezTo>
                  <a:cubicBezTo>
                    <a:pt x="6308" y="698"/>
                    <a:pt x="5110" y="1"/>
                    <a:pt x="3818" y="1"/>
                  </a:cubicBezTo>
                  <a:close/>
                </a:path>
              </a:pathLst>
            </a:custGeom>
            <a:solidFill>
              <a:srgbClr val="8BA3B5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4076874" y="3859003"/>
              <a:ext cx="79020" cy="98866"/>
            </a:xfrm>
            <a:custGeom>
              <a:rect b="b" l="l" r="r" t="t"/>
              <a:pathLst>
                <a:path extrusionOk="0" h="3771" w="3014">
                  <a:moveTo>
                    <a:pt x="1210" y="0"/>
                  </a:moveTo>
                  <a:lnTo>
                    <a:pt x="0" y="714"/>
                  </a:lnTo>
                  <a:lnTo>
                    <a:pt x="1804" y="3770"/>
                  </a:lnTo>
                  <a:lnTo>
                    <a:pt x="3013" y="306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4221280" y="4023177"/>
              <a:ext cx="98971" cy="79020"/>
            </a:xfrm>
            <a:custGeom>
              <a:rect b="b" l="l" r="r" t="t"/>
              <a:pathLst>
                <a:path extrusionOk="0" h="3014" w="3775">
                  <a:moveTo>
                    <a:pt x="714" y="0"/>
                  </a:moveTo>
                  <a:lnTo>
                    <a:pt x="1" y="1213"/>
                  </a:lnTo>
                  <a:lnTo>
                    <a:pt x="3061" y="3013"/>
                  </a:lnTo>
                  <a:lnTo>
                    <a:pt x="3775" y="1804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BCCAD5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4162422" y="3789422"/>
              <a:ext cx="207590" cy="218392"/>
            </a:xfrm>
            <a:custGeom>
              <a:rect b="b" l="l" r="r" t="t"/>
              <a:pathLst>
                <a:path extrusionOk="0" h="8330" w="7918">
                  <a:moveTo>
                    <a:pt x="4130" y="1"/>
                  </a:moveTo>
                  <a:cubicBezTo>
                    <a:pt x="3116" y="1"/>
                    <a:pt x="2112" y="407"/>
                    <a:pt x="1377" y="1191"/>
                  </a:cubicBezTo>
                  <a:cubicBezTo>
                    <a:pt x="109" y="2538"/>
                    <a:pt x="0" y="4603"/>
                    <a:pt x="1119" y="6077"/>
                  </a:cubicBezTo>
                  <a:lnTo>
                    <a:pt x="1025" y="8119"/>
                  </a:lnTo>
                  <a:cubicBezTo>
                    <a:pt x="1020" y="8241"/>
                    <a:pt x="1117" y="8330"/>
                    <a:pt x="1227" y="8330"/>
                  </a:cubicBezTo>
                  <a:cubicBezTo>
                    <a:pt x="1255" y="8330"/>
                    <a:pt x="1283" y="8324"/>
                    <a:pt x="1311" y="8311"/>
                  </a:cubicBezTo>
                  <a:lnTo>
                    <a:pt x="3162" y="7446"/>
                  </a:lnTo>
                  <a:cubicBezTo>
                    <a:pt x="3488" y="7531"/>
                    <a:pt x="3813" y="7572"/>
                    <a:pt x="4132" y="7572"/>
                  </a:cubicBezTo>
                  <a:cubicBezTo>
                    <a:pt x="6079" y="7572"/>
                    <a:pt x="7789" y="6056"/>
                    <a:pt x="7910" y="4005"/>
                  </a:cubicBezTo>
                  <a:cubicBezTo>
                    <a:pt x="7917" y="3893"/>
                    <a:pt x="7834" y="3799"/>
                    <a:pt x="7722" y="3791"/>
                  </a:cubicBezTo>
                  <a:cubicBezTo>
                    <a:pt x="7717" y="3791"/>
                    <a:pt x="7713" y="3791"/>
                    <a:pt x="7709" y="3791"/>
                  </a:cubicBezTo>
                  <a:cubicBezTo>
                    <a:pt x="7606" y="3791"/>
                    <a:pt x="7519" y="3872"/>
                    <a:pt x="7512" y="3980"/>
                  </a:cubicBezTo>
                  <a:cubicBezTo>
                    <a:pt x="7407" y="5818"/>
                    <a:pt x="5874" y="7171"/>
                    <a:pt x="4137" y="7171"/>
                  </a:cubicBezTo>
                  <a:cubicBezTo>
                    <a:pt x="3831" y="7171"/>
                    <a:pt x="3518" y="7129"/>
                    <a:pt x="3206" y="7040"/>
                  </a:cubicBezTo>
                  <a:cubicBezTo>
                    <a:pt x="3187" y="7034"/>
                    <a:pt x="3167" y="7031"/>
                    <a:pt x="3148" y="7031"/>
                  </a:cubicBezTo>
                  <a:cubicBezTo>
                    <a:pt x="3119" y="7031"/>
                    <a:pt x="3090" y="7038"/>
                    <a:pt x="3064" y="7051"/>
                  </a:cubicBezTo>
                  <a:lnTo>
                    <a:pt x="1445" y="7808"/>
                  </a:lnTo>
                  <a:lnTo>
                    <a:pt x="1525" y="6022"/>
                  </a:lnTo>
                  <a:cubicBezTo>
                    <a:pt x="1525" y="5972"/>
                    <a:pt x="1511" y="5925"/>
                    <a:pt x="1482" y="5888"/>
                  </a:cubicBezTo>
                  <a:cubicBezTo>
                    <a:pt x="105" y="4154"/>
                    <a:pt x="739" y="1589"/>
                    <a:pt x="2760" y="691"/>
                  </a:cubicBezTo>
                  <a:cubicBezTo>
                    <a:pt x="3209" y="493"/>
                    <a:pt x="3674" y="400"/>
                    <a:pt x="4128" y="400"/>
                  </a:cubicBezTo>
                  <a:cubicBezTo>
                    <a:pt x="5720" y="400"/>
                    <a:pt x="7189" y="1537"/>
                    <a:pt x="7468" y="3234"/>
                  </a:cubicBezTo>
                  <a:cubicBezTo>
                    <a:pt x="7487" y="3350"/>
                    <a:pt x="7574" y="3402"/>
                    <a:pt x="7662" y="3402"/>
                  </a:cubicBezTo>
                  <a:cubicBezTo>
                    <a:pt x="7774" y="3402"/>
                    <a:pt x="7887" y="3317"/>
                    <a:pt x="7863" y="3168"/>
                  </a:cubicBezTo>
                  <a:cubicBezTo>
                    <a:pt x="7693" y="2140"/>
                    <a:pt x="7103" y="1224"/>
                    <a:pt x="6233" y="640"/>
                  </a:cubicBezTo>
                  <a:cubicBezTo>
                    <a:pt x="5591" y="210"/>
                    <a:pt x="4858" y="1"/>
                    <a:pt x="41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4023495" y="3853655"/>
              <a:ext cx="302733" cy="294160"/>
            </a:xfrm>
            <a:custGeom>
              <a:rect b="b" l="l" r="r" t="t"/>
              <a:pathLst>
                <a:path extrusionOk="0" h="11220" w="11547">
                  <a:moveTo>
                    <a:pt x="8327" y="6745"/>
                  </a:moveTo>
                  <a:lnTo>
                    <a:pt x="11043" y="8342"/>
                  </a:lnTo>
                  <a:lnTo>
                    <a:pt x="10536" y="9208"/>
                  </a:lnTo>
                  <a:lnTo>
                    <a:pt x="7820" y="7611"/>
                  </a:lnTo>
                  <a:lnTo>
                    <a:pt x="8327" y="6745"/>
                  </a:lnTo>
                  <a:close/>
                  <a:moveTo>
                    <a:pt x="3247" y="0"/>
                  </a:moveTo>
                  <a:cubicBezTo>
                    <a:pt x="3213" y="0"/>
                    <a:pt x="3179" y="9"/>
                    <a:pt x="3148" y="27"/>
                  </a:cubicBezTo>
                  <a:lnTo>
                    <a:pt x="1938" y="740"/>
                  </a:lnTo>
                  <a:cubicBezTo>
                    <a:pt x="1841" y="794"/>
                    <a:pt x="1812" y="918"/>
                    <a:pt x="1866" y="1015"/>
                  </a:cubicBezTo>
                  <a:lnTo>
                    <a:pt x="1985" y="1218"/>
                  </a:lnTo>
                  <a:lnTo>
                    <a:pt x="1489" y="1479"/>
                  </a:lnTo>
                  <a:cubicBezTo>
                    <a:pt x="425" y="2037"/>
                    <a:pt x="1" y="3344"/>
                    <a:pt x="533" y="4423"/>
                  </a:cubicBezTo>
                  <a:cubicBezTo>
                    <a:pt x="881" y="5122"/>
                    <a:pt x="2225" y="6604"/>
                    <a:pt x="3365" y="7755"/>
                  </a:cubicBezTo>
                  <a:cubicBezTo>
                    <a:pt x="3409" y="7801"/>
                    <a:pt x="3458" y="7819"/>
                    <a:pt x="3505" y="7819"/>
                  </a:cubicBezTo>
                  <a:cubicBezTo>
                    <a:pt x="3658" y="7819"/>
                    <a:pt x="3792" y="7620"/>
                    <a:pt x="3648" y="7473"/>
                  </a:cubicBezTo>
                  <a:cubicBezTo>
                    <a:pt x="2243" y="6053"/>
                    <a:pt x="1160" y="4786"/>
                    <a:pt x="892" y="4246"/>
                  </a:cubicBezTo>
                  <a:cubicBezTo>
                    <a:pt x="461" y="3362"/>
                    <a:pt x="808" y="2294"/>
                    <a:pt x="1674" y="1834"/>
                  </a:cubicBezTo>
                  <a:lnTo>
                    <a:pt x="2188" y="1562"/>
                  </a:lnTo>
                  <a:lnTo>
                    <a:pt x="3304" y="3456"/>
                  </a:lnTo>
                  <a:cubicBezTo>
                    <a:pt x="2630" y="3743"/>
                    <a:pt x="2395" y="4579"/>
                    <a:pt x="2829" y="5173"/>
                  </a:cubicBezTo>
                  <a:cubicBezTo>
                    <a:pt x="3010" y="5419"/>
                    <a:pt x="6100" y="8512"/>
                    <a:pt x="6346" y="8693"/>
                  </a:cubicBezTo>
                  <a:cubicBezTo>
                    <a:pt x="6550" y="8840"/>
                    <a:pt x="6783" y="8909"/>
                    <a:pt x="7012" y="8909"/>
                  </a:cubicBezTo>
                  <a:cubicBezTo>
                    <a:pt x="7449" y="8909"/>
                    <a:pt x="7873" y="8659"/>
                    <a:pt x="8063" y="8219"/>
                  </a:cubicBezTo>
                  <a:lnTo>
                    <a:pt x="9953" y="9331"/>
                  </a:lnTo>
                  <a:lnTo>
                    <a:pt x="9682" y="9845"/>
                  </a:lnTo>
                  <a:cubicBezTo>
                    <a:pt x="9355" y="10462"/>
                    <a:pt x="8725" y="10816"/>
                    <a:pt x="8070" y="10816"/>
                  </a:cubicBezTo>
                  <a:cubicBezTo>
                    <a:pt x="7802" y="10816"/>
                    <a:pt x="7530" y="10756"/>
                    <a:pt x="7273" y="10631"/>
                  </a:cubicBezTo>
                  <a:cubicBezTo>
                    <a:pt x="6752" y="10370"/>
                    <a:pt x="5575" y="9374"/>
                    <a:pt x="4206" y="8034"/>
                  </a:cubicBezTo>
                  <a:cubicBezTo>
                    <a:pt x="4162" y="7991"/>
                    <a:pt x="4114" y="7973"/>
                    <a:pt x="4067" y="7973"/>
                  </a:cubicBezTo>
                  <a:cubicBezTo>
                    <a:pt x="3912" y="7973"/>
                    <a:pt x="3779" y="8175"/>
                    <a:pt x="3927" y="8320"/>
                  </a:cubicBezTo>
                  <a:cubicBezTo>
                    <a:pt x="5346" y="9708"/>
                    <a:pt x="6531" y="10707"/>
                    <a:pt x="7096" y="10990"/>
                  </a:cubicBezTo>
                  <a:cubicBezTo>
                    <a:pt x="7411" y="11145"/>
                    <a:pt x="7746" y="11219"/>
                    <a:pt x="8076" y="11219"/>
                  </a:cubicBezTo>
                  <a:cubicBezTo>
                    <a:pt x="8874" y="11219"/>
                    <a:pt x="9643" y="10787"/>
                    <a:pt x="10040" y="10033"/>
                  </a:cubicBezTo>
                  <a:lnTo>
                    <a:pt x="10301" y="9534"/>
                  </a:lnTo>
                  <a:lnTo>
                    <a:pt x="10504" y="9657"/>
                  </a:lnTo>
                  <a:cubicBezTo>
                    <a:pt x="10535" y="9675"/>
                    <a:pt x="10569" y="9683"/>
                    <a:pt x="10603" y="9683"/>
                  </a:cubicBezTo>
                  <a:cubicBezTo>
                    <a:pt x="10672" y="9683"/>
                    <a:pt x="10740" y="9648"/>
                    <a:pt x="10779" y="9584"/>
                  </a:cubicBezTo>
                  <a:lnTo>
                    <a:pt x="11489" y="8375"/>
                  </a:lnTo>
                  <a:cubicBezTo>
                    <a:pt x="11547" y="8277"/>
                    <a:pt x="11514" y="8157"/>
                    <a:pt x="11420" y="8099"/>
                  </a:cubicBezTo>
                  <a:lnTo>
                    <a:pt x="8360" y="6299"/>
                  </a:lnTo>
                  <a:cubicBezTo>
                    <a:pt x="8328" y="6280"/>
                    <a:pt x="8293" y="6271"/>
                    <a:pt x="8258" y="6271"/>
                  </a:cubicBezTo>
                  <a:cubicBezTo>
                    <a:pt x="8190" y="6271"/>
                    <a:pt x="8124" y="6306"/>
                    <a:pt x="8088" y="6368"/>
                  </a:cubicBezTo>
                  <a:lnTo>
                    <a:pt x="7375" y="7578"/>
                  </a:lnTo>
                  <a:cubicBezTo>
                    <a:pt x="7320" y="7676"/>
                    <a:pt x="7349" y="7799"/>
                    <a:pt x="7447" y="7853"/>
                  </a:cubicBezTo>
                  <a:lnTo>
                    <a:pt x="7719" y="8013"/>
                  </a:lnTo>
                  <a:lnTo>
                    <a:pt x="7701" y="8049"/>
                  </a:lnTo>
                  <a:cubicBezTo>
                    <a:pt x="7581" y="8340"/>
                    <a:pt x="7303" y="8507"/>
                    <a:pt x="7016" y="8507"/>
                  </a:cubicBezTo>
                  <a:cubicBezTo>
                    <a:pt x="6868" y="8507"/>
                    <a:pt x="6717" y="8462"/>
                    <a:pt x="6585" y="8367"/>
                  </a:cubicBezTo>
                  <a:cubicBezTo>
                    <a:pt x="6364" y="8205"/>
                    <a:pt x="3318" y="5155"/>
                    <a:pt x="3155" y="4934"/>
                  </a:cubicBezTo>
                  <a:cubicBezTo>
                    <a:pt x="2876" y="4547"/>
                    <a:pt x="3032" y="4003"/>
                    <a:pt x="3470" y="3819"/>
                  </a:cubicBezTo>
                  <a:lnTo>
                    <a:pt x="3510" y="3804"/>
                  </a:lnTo>
                  <a:lnTo>
                    <a:pt x="3666" y="4076"/>
                  </a:lnTo>
                  <a:cubicBezTo>
                    <a:pt x="3705" y="4139"/>
                    <a:pt x="3773" y="4174"/>
                    <a:pt x="3842" y="4174"/>
                  </a:cubicBezTo>
                  <a:cubicBezTo>
                    <a:pt x="3876" y="4174"/>
                    <a:pt x="3910" y="4166"/>
                    <a:pt x="3941" y="4148"/>
                  </a:cubicBezTo>
                  <a:lnTo>
                    <a:pt x="5151" y="3435"/>
                  </a:lnTo>
                  <a:cubicBezTo>
                    <a:pt x="5245" y="3377"/>
                    <a:pt x="5278" y="3254"/>
                    <a:pt x="5223" y="3159"/>
                  </a:cubicBezTo>
                  <a:lnTo>
                    <a:pt x="4358" y="1693"/>
                  </a:lnTo>
                  <a:cubicBezTo>
                    <a:pt x="4316" y="1620"/>
                    <a:pt x="4253" y="1590"/>
                    <a:pt x="4191" y="1590"/>
                  </a:cubicBezTo>
                  <a:cubicBezTo>
                    <a:pt x="4054" y="1590"/>
                    <a:pt x="3919" y="1736"/>
                    <a:pt x="4014" y="1895"/>
                  </a:cubicBezTo>
                  <a:lnTo>
                    <a:pt x="4778" y="3192"/>
                  </a:lnTo>
                  <a:lnTo>
                    <a:pt x="3912" y="3699"/>
                  </a:lnTo>
                  <a:lnTo>
                    <a:pt x="2311" y="983"/>
                  </a:lnTo>
                  <a:lnTo>
                    <a:pt x="3177" y="476"/>
                  </a:lnTo>
                  <a:lnTo>
                    <a:pt x="3612" y="1215"/>
                  </a:lnTo>
                  <a:cubicBezTo>
                    <a:pt x="3654" y="1285"/>
                    <a:pt x="3717" y="1315"/>
                    <a:pt x="3779" y="1315"/>
                  </a:cubicBezTo>
                  <a:cubicBezTo>
                    <a:pt x="3917" y="1315"/>
                    <a:pt x="4052" y="1169"/>
                    <a:pt x="3959" y="1012"/>
                  </a:cubicBezTo>
                  <a:lnTo>
                    <a:pt x="3420" y="99"/>
                  </a:lnTo>
                  <a:cubicBezTo>
                    <a:pt x="3383" y="36"/>
                    <a:pt x="3316" y="0"/>
                    <a:pt x="32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4204579" y="3813044"/>
              <a:ext cx="139687" cy="145166"/>
            </a:xfrm>
            <a:custGeom>
              <a:rect b="b" l="l" r="r" t="t"/>
              <a:pathLst>
                <a:path extrusionOk="0" h="5537" w="5328">
                  <a:moveTo>
                    <a:pt x="3291" y="0"/>
                  </a:moveTo>
                  <a:cubicBezTo>
                    <a:pt x="3154" y="0"/>
                    <a:pt x="3019" y="147"/>
                    <a:pt x="3111" y="304"/>
                  </a:cubicBezTo>
                  <a:lnTo>
                    <a:pt x="3289" y="605"/>
                  </a:lnTo>
                  <a:cubicBezTo>
                    <a:pt x="3032" y="523"/>
                    <a:pt x="2773" y="485"/>
                    <a:pt x="2521" y="485"/>
                  </a:cubicBezTo>
                  <a:cubicBezTo>
                    <a:pt x="1178" y="485"/>
                    <a:pt x="0" y="1574"/>
                    <a:pt x="0" y="3010"/>
                  </a:cubicBezTo>
                  <a:lnTo>
                    <a:pt x="4" y="3014"/>
                  </a:lnTo>
                  <a:cubicBezTo>
                    <a:pt x="1" y="4424"/>
                    <a:pt x="1150" y="5537"/>
                    <a:pt x="2519" y="5537"/>
                  </a:cubicBezTo>
                  <a:cubicBezTo>
                    <a:pt x="2617" y="5537"/>
                    <a:pt x="2715" y="5531"/>
                    <a:pt x="2814" y="5520"/>
                  </a:cubicBezTo>
                  <a:cubicBezTo>
                    <a:pt x="4314" y="5346"/>
                    <a:pt x="5328" y="3904"/>
                    <a:pt x="4984" y="2438"/>
                  </a:cubicBezTo>
                  <a:cubicBezTo>
                    <a:pt x="4960" y="2327"/>
                    <a:pt x="4876" y="2279"/>
                    <a:pt x="4792" y="2279"/>
                  </a:cubicBezTo>
                  <a:cubicBezTo>
                    <a:pt x="4674" y="2279"/>
                    <a:pt x="4555" y="2374"/>
                    <a:pt x="4593" y="2528"/>
                  </a:cubicBezTo>
                  <a:cubicBezTo>
                    <a:pt x="4814" y="3466"/>
                    <a:pt x="4372" y="4437"/>
                    <a:pt x="3517" y="4886"/>
                  </a:cubicBezTo>
                  <a:cubicBezTo>
                    <a:pt x="3204" y="5053"/>
                    <a:pt x="2864" y="5133"/>
                    <a:pt x="2526" y="5133"/>
                  </a:cubicBezTo>
                  <a:cubicBezTo>
                    <a:pt x="1947" y="5133"/>
                    <a:pt x="1376" y="4895"/>
                    <a:pt x="964" y="4444"/>
                  </a:cubicBezTo>
                  <a:cubicBezTo>
                    <a:pt x="312" y="3734"/>
                    <a:pt x="221" y="2673"/>
                    <a:pt x="746" y="1862"/>
                  </a:cubicBezTo>
                  <a:cubicBezTo>
                    <a:pt x="1144" y="1244"/>
                    <a:pt x="1821" y="890"/>
                    <a:pt x="2526" y="890"/>
                  </a:cubicBezTo>
                  <a:cubicBezTo>
                    <a:pt x="2747" y="890"/>
                    <a:pt x="2970" y="925"/>
                    <a:pt x="3188" y="996"/>
                  </a:cubicBezTo>
                  <a:lnTo>
                    <a:pt x="2764" y="1094"/>
                  </a:lnTo>
                  <a:cubicBezTo>
                    <a:pt x="2522" y="1151"/>
                    <a:pt x="2582" y="1492"/>
                    <a:pt x="2800" y="1492"/>
                  </a:cubicBezTo>
                  <a:cubicBezTo>
                    <a:pt x="2817" y="1492"/>
                    <a:pt x="2835" y="1490"/>
                    <a:pt x="2854" y="1485"/>
                  </a:cubicBezTo>
                  <a:lnTo>
                    <a:pt x="3836" y="1257"/>
                  </a:lnTo>
                  <a:cubicBezTo>
                    <a:pt x="3966" y="1228"/>
                    <a:pt x="4028" y="1080"/>
                    <a:pt x="3963" y="960"/>
                  </a:cubicBezTo>
                  <a:lnTo>
                    <a:pt x="3456" y="102"/>
                  </a:lnTo>
                  <a:cubicBezTo>
                    <a:pt x="3414" y="30"/>
                    <a:pt x="3352" y="0"/>
                    <a:pt x="32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4237430" y="3865820"/>
              <a:ext cx="41424" cy="51701"/>
            </a:xfrm>
            <a:custGeom>
              <a:rect b="b" l="l" r="r" t="t"/>
              <a:pathLst>
                <a:path extrusionOk="0" h="1972" w="1580">
                  <a:moveTo>
                    <a:pt x="700" y="1"/>
                  </a:moveTo>
                  <a:cubicBezTo>
                    <a:pt x="352" y="1"/>
                    <a:pt x="62" y="278"/>
                    <a:pt x="55" y="631"/>
                  </a:cubicBezTo>
                  <a:cubicBezTo>
                    <a:pt x="55" y="763"/>
                    <a:pt x="155" y="829"/>
                    <a:pt x="256" y="829"/>
                  </a:cubicBezTo>
                  <a:cubicBezTo>
                    <a:pt x="356" y="829"/>
                    <a:pt x="457" y="763"/>
                    <a:pt x="457" y="631"/>
                  </a:cubicBezTo>
                  <a:cubicBezTo>
                    <a:pt x="464" y="502"/>
                    <a:pt x="569" y="403"/>
                    <a:pt x="694" y="403"/>
                  </a:cubicBezTo>
                  <a:cubicBezTo>
                    <a:pt x="698" y="403"/>
                    <a:pt x="702" y="403"/>
                    <a:pt x="707" y="403"/>
                  </a:cubicBezTo>
                  <a:lnTo>
                    <a:pt x="779" y="403"/>
                  </a:lnTo>
                  <a:cubicBezTo>
                    <a:pt x="782" y="403"/>
                    <a:pt x="785" y="402"/>
                    <a:pt x="787" y="402"/>
                  </a:cubicBezTo>
                  <a:cubicBezTo>
                    <a:pt x="817" y="402"/>
                    <a:pt x="846" y="420"/>
                    <a:pt x="862" y="450"/>
                  </a:cubicBezTo>
                  <a:cubicBezTo>
                    <a:pt x="873" y="468"/>
                    <a:pt x="873" y="497"/>
                    <a:pt x="859" y="515"/>
                  </a:cubicBezTo>
                  <a:lnTo>
                    <a:pt x="87" y="1660"/>
                  </a:lnTo>
                  <a:cubicBezTo>
                    <a:pt x="1" y="1794"/>
                    <a:pt x="95" y="1971"/>
                    <a:pt x="254" y="1971"/>
                  </a:cubicBezTo>
                  <a:lnTo>
                    <a:pt x="1312" y="1971"/>
                  </a:lnTo>
                  <a:cubicBezTo>
                    <a:pt x="1580" y="1971"/>
                    <a:pt x="1580" y="1573"/>
                    <a:pt x="1312" y="1573"/>
                  </a:cubicBezTo>
                  <a:lnTo>
                    <a:pt x="634" y="1573"/>
                  </a:lnTo>
                  <a:lnTo>
                    <a:pt x="1196" y="740"/>
                  </a:lnTo>
                  <a:cubicBezTo>
                    <a:pt x="1293" y="595"/>
                    <a:pt x="1301" y="410"/>
                    <a:pt x="1221" y="262"/>
                  </a:cubicBezTo>
                  <a:cubicBezTo>
                    <a:pt x="1134" y="99"/>
                    <a:pt x="964" y="1"/>
                    <a:pt x="783" y="1"/>
                  </a:cubicBezTo>
                  <a:lnTo>
                    <a:pt x="707" y="1"/>
                  </a:lnTo>
                  <a:cubicBezTo>
                    <a:pt x="704" y="1"/>
                    <a:pt x="702" y="1"/>
                    <a:pt x="70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4276179" y="3865846"/>
              <a:ext cx="29075" cy="51675"/>
            </a:xfrm>
            <a:custGeom>
              <a:rect b="b" l="l" r="r" t="t"/>
              <a:pathLst>
                <a:path extrusionOk="0" h="1971" w="1109">
                  <a:moveTo>
                    <a:pt x="199" y="1"/>
                  </a:moveTo>
                  <a:cubicBezTo>
                    <a:pt x="100" y="1"/>
                    <a:pt x="0" y="67"/>
                    <a:pt x="0" y="199"/>
                  </a:cubicBezTo>
                  <a:lnTo>
                    <a:pt x="0" y="1032"/>
                  </a:lnTo>
                  <a:cubicBezTo>
                    <a:pt x="0" y="1144"/>
                    <a:pt x="87" y="1235"/>
                    <a:pt x="199" y="1235"/>
                  </a:cubicBezTo>
                  <a:lnTo>
                    <a:pt x="710" y="1235"/>
                  </a:lnTo>
                  <a:lnTo>
                    <a:pt x="710" y="1771"/>
                  </a:lnTo>
                  <a:cubicBezTo>
                    <a:pt x="710" y="1880"/>
                    <a:pt x="797" y="1970"/>
                    <a:pt x="909" y="1970"/>
                  </a:cubicBezTo>
                  <a:cubicBezTo>
                    <a:pt x="1018" y="1970"/>
                    <a:pt x="1108" y="1883"/>
                    <a:pt x="1108" y="1771"/>
                  </a:cubicBezTo>
                  <a:lnTo>
                    <a:pt x="1108" y="199"/>
                  </a:lnTo>
                  <a:cubicBezTo>
                    <a:pt x="1108" y="67"/>
                    <a:pt x="1009" y="1"/>
                    <a:pt x="909" y="1"/>
                  </a:cubicBezTo>
                  <a:cubicBezTo>
                    <a:pt x="810" y="1"/>
                    <a:pt x="710" y="67"/>
                    <a:pt x="710" y="199"/>
                  </a:cubicBezTo>
                  <a:lnTo>
                    <a:pt x="710" y="833"/>
                  </a:lnTo>
                  <a:lnTo>
                    <a:pt x="399" y="833"/>
                  </a:lnTo>
                  <a:lnTo>
                    <a:pt x="399" y="199"/>
                  </a:lnTo>
                  <a:cubicBezTo>
                    <a:pt x="399" y="67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  <a:effectLst>
              <a:outerShdw blurRad="57150" rotWithShape="0" algn="bl" dir="15660000" dist="19050">
                <a:srgbClr val="00000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cdeeea89b4_0_7"/>
          <p:cNvSpPr txBox="1"/>
          <p:nvPr>
            <p:ph idx="1" type="subTitle"/>
          </p:nvPr>
        </p:nvSpPr>
        <p:spPr>
          <a:xfrm>
            <a:off x="720000" y="485625"/>
            <a:ext cx="74160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400"/>
              <a:t>Emergency</a:t>
            </a:r>
            <a:r>
              <a:rPr b="0" lang="en" sz="1400"/>
              <a:t> contact is used when visitors need help, whey they want to recuse.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400"/>
              <a:t>The contact form asks every </a:t>
            </a:r>
            <a:r>
              <a:rPr b="0" lang="en" sz="1400"/>
              <a:t>necessary</a:t>
            </a:r>
            <a:r>
              <a:rPr b="0" lang="en" sz="1400"/>
              <a:t> informa</a:t>
            </a:r>
            <a:r>
              <a:rPr b="0" lang="en" sz="1400"/>
              <a:t>tion from </a:t>
            </a:r>
            <a:r>
              <a:rPr b="0" lang="en" sz="1400"/>
              <a:t>visitors</a:t>
            </a:r>
            <a:endParaRPr b="0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n" sz="1400"/>
              <a:t>Stores information in a realtime database with location information of the device.</a:t>
            </a:r>
            <a:endParaRPr b="0" sz="1400"/>
          </a:p>
        </p:txBody>
      </p:sp>
      <p:pic>
        <p:nvPicPr>
          <p:cNvPr id="1500" name="Google Shape;1500;gcdeeea89b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895" y="2247675"/>
            <a:ext cx="2068751" cy="25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gcdeeea89b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520" y="2247675"/>
            <a:ext cx="2346531" cy="25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d2db75c500_0_5"/>
          <p:cNvSpPr txBox="1"/>
          <p:nvPr>
            <p:ph type="title"/>
          </p:nvPr>
        </p:nvSpPr>
        <p:spPr>
          <a:xfrm>
            <a:off x="-42200" y="365325"/>
            <a:ext cx="1733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1507" name="Google Shape;1507;gd2db75c500_0_5" title="Travel Advisor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gd2db75c500_0_5"/>
          <p:cNvSpPr txBox="1"/>
          <p:nvPr/>
        </p:nvSpPr>
        <p:spPr>
          <a:xfrm>
            <a:off x="52225" y="1531725"/>
            <a:ext cx="15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https://youtu.be/A2Uc8C206SI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32"/>
          <p:cNvSpPr txBox="1"/>
          <p:nvPr>
            <p:ph type="title"/>
          </p:nvPr>
        </p:nvSpPr>
        <p:spPr>
          <a:xfrm>
            <a:off x="1263600" y="338225"/>
            <a:ext cx="66168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14" name="Google Shape;1514;p32"/>
          <p:cNvSpPr txBox="1"/>
          <p:nvPr/>
        </p:nvSpPr>
        <p:spPr>
          <a:xfrm>
            <a:off x="2729676" y="4358450"/>
            <a:ext cx="38265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</a:t>
            </a:r>
            <a:endParaRPr b="0" i="0" sz="1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15" name="Google Shape;1515;p32"/>
          <p:cNvSpPr/>
          <p:nvPr/>
        </p:nvSpPr>
        <p:spPr>
          <a:xfrm>
            <a:off x="7635110" y="1985397"/>
            <a:ext cx="1289600" cy="326850"/>
          </a:xfrm>
          <a:custGeom>
            <a:rect b="b" l="l" r="r" t="t"/>
            <a:pathLst>
              <a:path extrusionOk="0" h="112" w="468">
                <a:moveTo>
                  <a:pt x="0" y="112"/>
                </a:moveTo>
                <a:cubicBezTo>
                  <a:pt x="468" y="112"/>
                  <a:pt x="468" y="112"/>
                  <a:pt x="468" y="112"/>
                </a:cubicBezTo>
                <a:cubicBezTo>
                  <a:pt x="468" y="112"/>
                  <a:pt x="458" y="90"/>
                  <a:pt x="447" y="96"/>
                </a:cubicBezTo>
                <a:cubicBezTo>
                  <a:pt x="447" y="96"/>
                  <a:pt x="438" y="41"/>
                  <a:pt x="410" y="26"/>
                </a:cubicBezTo>
                <a:cubicBezTo>
                  <a:pt x="394" y="19"/>
                  <a:pt x="380" y="27"/>
                  <a:pt x="367" y="36"/>
                </a:cubicBezTo>
                <a:cubicBezTo>
                  <a:pt x="356" y="44"/>
                  <a:pt x="345" y="51"/>
                  <a:pt x="336" y="49"/>
                </a:cubicBezTo>
                <a:cubicBezTo>
                  <a:pt x="316" y="43"/>
                  <a:pt x="288" y="0"/>
                  <a:pt x="254" y="2"/>
                </a:cubicBezTo>
                <a:cubicBezTo>
                  <a:pt x="220" y="4"/>
                  <a:pt x="227" y="34"/>
                  <a:pt x="208" y="36"/>
                </a:cubicBezTo>
                <a:cubicBezTo>
                  <a:pt x="200" y="37"/>
                  <a:pt x="195" y="35"/>
                  <a:pt x="190" y="33"/>
                </a:cubicBezTo>
                <a:cubicBezTo>
                  <a:pt x="184" y="30"/>
                  <a:pt x="178" y="27"/>
                  <a:pt x="168" y="31"/>
                </a:cubicBezTo>
                <a:cubicBezTo>
                  <a:pt x="151" y="38"/>
                  <a:pt x="151" y="68"/>
                  <a:pt x="132" y="69"/>
                </a:cubicBezTo>
                <a:cubicBezTo>
                  <a:pt x="128" y="69"/>
                  <a:pt x="124" y="69"/>
                  <a:pt x="120" y="68"/>
                </a:cubicBezTo>
                <a:cubicBezTo>
                  <a:pt x="104" y="66"/>
                  <a:pt x="86" y="65"/>
                  <a:pt x="59" y="95"/>
                </a:cubicBezTo>
                <a:cubicBezTo>
                  <a:pt x="59" y="95"/>
                  <a:pt x="56" y="94"/>
                  <a:pt x="51" y="93"/>
                </a:cubicBezTo>
                <a:cubicBezTo>
                  <a:pt x="38" y="90"/>
                  <a:pt x="12" y="87"/>
                  <a:pt x="0" y="11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32"/>
          <p:cNvSpPr/>
          <p:nvPr/>
        </p:nvSpPr>
        <p:spPr>
          <a:xfrm flipH="1">
            <a:off x="487710" y="670597"/>
            <a:ext cx="1289600" cy="326850"/>
          </a:xfrm>
          <a:custGeom>
            <a:rect b="b" l="l" r="r" t="t"/>
            <a:pathLst>
              <a:path extrusionOk="0" h="112" w="468">
                <a:moveTo>
                  <a:pt x="0" y="112"/>
                </a:moveTo>
                <a:cubicBezTo>
                  <a:pt x="468" y="112"/>
                  <a:pt x="468" y="112"/>
                  <a:pt x="468" y="112"/>
                </a:cubicBezTo>
                <a:cubicBezTo>
                  <a:pt x="468" y="112"/>
                  <a:pt x="458" y="90"/>
                  <a:pt x="447" y="96"/>
                </a:cubicBezTo>
                <a:cubicBezTo>
                  <a:pt x="447" y="96"/>
                  <a:pt x="438" y="41"/>
                  <a:pt x="410" y="26"/>
                </a:cubicBezTo>
                <a:cubicBezTo>
                  <a:pt x="394" y="19"/>
                  <a:pt x="380" y="27"/>
                  <a:pt x="367" y="36"/>
                </a:cubicBezTo>
                <a:cubicBezTo>
                  <a:pt x="356" y="44"/>
                  <a:pt x="345" y="51"/>
                  <a:pt x="336" y="49"/>
                </a:cubicBezTo>
                <a:cubicBezTo>
                  <a:pt x="316" y="43"/>
                  <a:pt x="288" y="0"/>
                  <a:pt x="254" y="2"/>
                </a:cubicBezTo>
                <a:cubicBezTo>
                  <a:pt x="220" y="4"/>
                  <a:pt x="227" y="34"/>
                  <a:pt x="208" y="36"/>
                </a:cubicBezTo>
                <a:cubicBezTo>
                  <a:pt x="200" y="37"/>
                  <a:pt x="195" y="35"/>
                  <a:pt x="190" y="33"/>
                </a:cubicBezTo>
                <a:cubicBezTo>
                  <a:pt x="184" y="30"/>
                  <a:pt x="178" y="27"/>
                  <a:pt x="168" y="31"/>
                </a:cubicBezTo>
                <a:cubicBezTo>
                  <a:pt x="151" y="38"/>
                  <a:pt x="151" y="68"/>
                  <a:pt x="132" y="69"/>
                </a:cubicBezTo>
                <a:cubicBezTo>
                  <a:pt x="128" y="69"/>
                  <a:pt x="124" y="69"/>
                  <a:pt x="120" y="68"/>
                </a:cubicBezTo>
                <a:cubicBezTo>
                  <a:pt x="104" y="66"/>
                  <a:pt x="86" y="65"/>
                  <a:pt x="59" y="95"/>
                </a:cubicBezTo>
                <a:cubicBezTo>
                  <a:pt x="59" y="95"/>
                  <a:pt x="56" y="94"/>
                  <a:pt x="51" y="93"/>
                </a:cubicBezTo>
                <a:cubicBezTo>
                  <a:pt x="38" y="90"/>
                  <a:pt x="12" y="87"/>
                  <a:pt x="0" y="112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7" name="Google Shape;1517;p32"/>
          <p:cNvGrpSpPr/>
          <p:nvPr/>
        </p:nvGrpSpPr>
        <p:grpSpPr>
          <a:xfrm>
            <a:off x="664564" y="4132246"/>
            <a:ext cx="1062914" cy="1346226"/>
            <a:chOff x="-8345" y="3234053"/>
            <a:chExt cx="1999086" cy="2531928"/>
          </a:xfrm>
        </p:grpSpPr>
        <p:grpSp>
          <p:nvGrpSpPr>
            <p:cNvPr id="1518" name="Google Shape;1518;p32"/>
            <p:cNvGrpSpPr/>
            <p:nvPr/>
          </p:nvGrpSpPr>
          <p:grpSpPr>
            <a:xfrm>
              <a:off x="-8345" y="3234053"/>
              <a:ext cx="1491316" cy="2531928"/>
              <a:chOff x="4887050" y="1969788"/>
              <a:chExt cx="1091819" cy="1853670"/>
            </a:xfrm>
          </p:grpSpPr>
          <p:sp>
            <p:nvSpPr>
              <p:cNvPr id="1519" name="Google Shape;1519;p32"/>
              <p:cNvSpPr/>
              <p:nvPr/>
            </p:nvSpPr>
            <p:spPr>
              <a:xfrm>
                <a:off x="4887050" y="1969788"/>
                <a:ext cx="1091819" cy="1088986"/>
              </a:xfrm>
              <a:custGeom>
                <a:rect b="b" l="l" r="r" t="t"/>
                <a:pathLst>
                  <a:path extrusionOk="0" h="878" w="879">
                    <a:moveTo>
                      <a:pt x="440" y="0"/>
                    </a:moveTo>
                    <a:cubicBezTo>
                      <a:pt x="313" y="0"/>
                      <a:pt x="188" y="54"/>
                      <a:pt x="101" y="159"/>
                    </a:cubicBezTo>
                    <a:cubicBezTo>
                      <a:pt x="34" y="240"/>
                      <a:pt x="0" y="340"/>
                      <a:pt x="0" y="439"/>
                    </a:cubicBezTo>
                    <a:cubicBezTo>
                      <a:pt x="0" y="537"/>
                      <a:pt x="33" y="636"/>
                      <a:pt x="99" y="716"/>
                    </a:cubicBezTo>
                    <a:cubicBezTo>
                      <a:pt x="99" y="716"/>
                      <a:pt x="99" y="716"/>
                      <a:pt x="99" y="716"/>
                    </a:cubicBezTo>
                    <a:cubicBezTo>
                      <a:pt x="99" y="716"/>
                      <a:pt x="325" y="738"/>
                      <a:pt x="439" y="878"/>
                    </a:cubicBezTo>
                    <a:cubicBezTo>
                      <a:pt x="439" y="878"/>
                      <a:pt x="558" y="719"/>
                      <a:pt x="771" y="719"/>
                    </a:cubicBezTo>
                    <a:cubicBezTo>
                      <a:pt x="773" y="719"/>
                      <a:pt x="775" y="719"/>
                      <a:pt x="778" y="719"/>
                    </a:cubicBezTo>
                    <a:cubicBezTo>
                      <a:pt x="845" y="637"/>
                      <a:pt x="879" y="538"/>
                      <a:pt x="879" y="439"/>
                    </a:cubicBezTo>
                    <a:cubicBezTo>
                      <a:pt x="878" y="324"/>
                      <a:pt x="833" y="209"/>
                      <a:pt x="744" y="123"/>
                    </a:cubicBezTo>
                    <a:cubicBezTo>
                      <a:pt x="737" y="116"/>
                      <a:pt x="728" y="108"/>
                      <a:pt x="720" y="101"/>
                    </a:cubicBezTo>
                    <a:cubicBezTo>
                      <a:pt x="638" y="33"/>
                      <a:pt x="538" y="0"/>
                      <a:pt x="440" y="0"/>
                    </a:cubicBezTo>
                  </a:path>
                </a:pathLst>
              </a:custGeom>
              <a:solidFill>
                <a:srgbClr val="C9F1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5413575" y="2008480"/>
                <a:ext cx="47226" cy="1814978"/>
              </a:xfrm>
              <a:custGeom>
                <a:rect b="b" l="l" r="r" t="t"/>
                <a:pathLst>
                  <a:path extrusionOk="0" h="2580" w="67">
                    <a:moveTo>
                      <a:pt x="14" y="0"/>
                    </a:moveTo>
                    <a:lnTo>
                      <a:pt x="0" y="2580"/>
                    </a:lnTo>
                    <a:lnTo>
                      <a:pt x="67" y="258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5433311" y="2783011"/>
                <a:ext cx="269959" cy="222300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5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5433311" y="230253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1"/>
                      <a:pt x="217" y="0"/>
                    </a:cubicBezTo>
                    <a:cubicBezTo>
                      <a:pt x="217" y="0"/>
                      <a:pt x="72" y="34"/>
                      <a:pt x="0" y="152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5433311" y="254312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4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5167582" y="2424940"/>
                <a:ext cx="260796" cy="222300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4"/>
                      <a:pt x="210" y="152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5167582" y="2660605"/>
                <a:ext cx="260796" cy="221596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5"/>
                      <a:pt x="210" y="153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32"/>
            <p:cNvGrpSpPr/>
            <p:nvPr/>
          </p:nvGrpSpPr>
          <p:grpSpPr>
            <a:xfrm>
              <a:off x="1015201" y="3858077"/>
              <a:ext cx="975540" cy="1656254"/>
              <a:chOff x="4887050" y="1969788"/>
              <a:chExt cx="1091819" cy="1853670"/>
            </a:xfrm>
          </p:grpSpPr>
          <p:sp>
            <p:nvSpPr>
              <p:cNvPr id="1527" name="Google Shape;1527;p32"/>
              <p:cNvSpPr/>
              <p:nvPr/>
            </p:nvSpPr>
            <p:spPr>
              <a:xfrm>
                <a:off x="4887050" y="1969788"/>
                <a:ext cx="1091819" cy="1088986"/>
              </a:xfrm>
              <a:custGeom>
                <a:rect b="b" l="l" r="r" t="t"/>
                <a:pathLst>
                  <a:path extrusionOk="0" h="878" w="879">
                    <a:moveTo>
                      <a:pt x="440" y="0"/>
                    </a:moveTo>
                    <a:cubicBezTo>
                      <a:pt x="313" y="0"/>
                      <a:pt x="188" y="54"/>
                      <a:pt x="101" y="159"/>
                    </a:cubicBezTo>
                    <a:cubicBezTo>
                      <a:pt x="34" y="240"/>
                      <a:pt x="0" y="340"/>
                      <a:pt x="0" y="439"/>
                    </a:cubicBezTo>
                    <a:cubicBezTo>
                      <a:pt x="0" y="537"/>
                      <a:pt x="33" y="636"/>
                      <a:pt x="99" y="716"/>
                    </a:cubicBezTo>
                    <a:cubicBezTo>
                      <a:pt x="99" y="716"/>
                      <a:pt x="99" y="716"/>
                      <a:pt x="99" y="716"/>
                    </a:cubicBezTo>
                    <a:cubicBezTo>
                      <a:pt x="99" y="716"/>
                      <a:pt x="325" y="738"/>
                      <a:pt x="439" y="878"/>
                    </a:cubicBezTo>
                    <a:cubicBezTo>
                      <a:pt x="439" y="878"/>
                      <a:pt x="558" y="719"/>
                      <a:pt x="771" y="719"/>
                    </a:cubicBezTo>
                    <a:cubicBezTo>
                      <a:pt x="773" y="719"/>
                      <a:pt x="775" y="719"/>
                      <a:pt x="778" y="719"/>
                    </a:cubicBezTo>
                    <a:cubicBezTo>
                      <a:pt x="845" y="637"/>
                      <a:pt x="879" y="538"/>
                      <a:pt x="879" y="439"/>
                    </a:cubicBezTo>
                    <a:cubicBezTo>
                      <a:pt x="878" y="324"/>
                      <a:pt x="833" y="209"/>
                      <a:pt x="744" y="123"/>
                    </a:cubicBezTo>
                    <a:cubicBezTo>
                      <a:pt x="737" y="116"/>
                      <a:pt x="728" y="108"/>
                      <a:pt x="720" y="101"/>
                    </a:cubicBezTo>
                    <a:cubicBezTo>
                      <a:pt x="638" y="33"/>
                      <a:pt x="538" y="0"/>
                      <a:pt x="440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5413575" y="2008480"/>
                <a:ext cx="47226" cy="1814978"/>
              </a:xfrm>
              <a:custGeom>
                <a:rect b="b" l="l" r="r" t="t"/>
                <a:pathLst>
                  <a:path extrusionOk="0" h="2580" w="67">
                    <a:moveTo>
                      <a:pt x="14" y="0"/>
                    </a:moveTo>
                    <a:lnTo>
                      <a:pt x="0" y="2580"/>
                    </a:lnTo>
                    <a:lnTo>
                      <a:pt x="67" y="258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5433311" y="2783011"/>
                <a:ext cx="269959" cy="222300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5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5433311" y="230253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1"/>
                      <a:pt x="217" y="0"/>
                    </a:cubicBezTo>
                    <a:cubicBezTo>
                      <a:pt x="217" y="0"/>
                      <a:pt x="72" y="34"/>
                      <a:pt x="0" y="152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5433311" y="254312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4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32"/>
              <p:cNvSpPr/>
              <p:nvPr/>
            </p:nvSpPr>
            <p:spPr>
              <a:xfrm>
                <a:off x="5167582" y="2424940"/>
                <a:ext cx="260796" cy="222300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4"/>
                      <a:pt x="210" y="152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32"/>
              <p:cNvSpPr/>
              <p:nvPr/>
            </p:nvSpPr>
            <p:spPr>
              <a:xfrm>
                <a:off x="5167582" y="2660605"/>
                <a:ext cx="260796" cy="221596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5"/>
                      <a:pt x="210" y="153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32"/>
          <p:cNvGrpSpPr/>
          <p:nvPr/>
        </p:nvGrpSpPr>
        <p:grpSpPr>
          <a:xfrm flipH="1">
            <a:off x="7291354" y="4179338"/>
            <a:ext cx="988548" cy="1252038"/>
            <a:chOff x="-8345" y="3234053"/>
            <a:chExt cx="1999086" cy="2531928"/>
          </a:xfrm>
        </p:grpSpPr>
        <p:grpSp>
          <p:nvGrpSpPr>
            <p:cNvPr id="1535" name="Google Shape;1535;p32"/>
            <p:cNvGrpSpPr/>
            <p:nvPr/>
          </p:nvGrpSpPr>
          <p:grpSpPr>
            <a:xfrm>
              <a:off x="-8345" y="3234053"/>
              <a:ext cx="1491316" cy="2531928"/>
              <a:chOff x="4887050" y="1969788"/>
              <a:chExt cx="1091819" cy="1853670"/>
            </a:xfrm>
          </p:grpSpPr>
          <p:sp>
            <p:nvSpPr>
              <p:cNvPr id="1536" name="Google Shape;1536;p32"/>
              <p:cNvSpPr/>
              <p:nvPr/>
            </p:nvSpPr>
            <p:spPr>
              <a:xfrm>
                <a:off x="4887050" y="1969788"/>
                <a:ext cx="1091819" cy="1088986"/>
              </a:xfrm>
              <a:custGeom>
                <a:rect b="b" l="l" r="r" t="t"/>
                <a:pathLst>
                  <a:path extrusionOk="0" h="878" w="879">
                    <a:moveTo>
                      <a:pt x="440" y="0"/>
                    </a:moveTo>
                    <a:cubicBezTo>
                      <a:pt x="313" y="0"/>
                      <a:pt x="188" y="54"/>
                      <a:pt x="101" y="159"/>
                    </a:cubicBezTo>
                    <a:cubicBezTo>
                      <a:pt x="34" y="240"/>
                      <a:pt x="0" y="340"/>
                      <a:pt x="0" y="439"/>
                    </a:cubicBezTo>
                    <a:cubicBezTo>
                      <a:pt x="0" y="537"/>
                      <a:pt x="33" y="636"/>
                      <a:pt x="99" y="716"/>
                    </a:cubicBezTo>
                    <a:cubicBezTo>
                      <a:pt x="99" y="716"/>
                      <a:pt x="99" y="716"/>
                      <a:pt x="99" y="716"/>
                    </a:cubicBezTo>
                    <a:cubicBezTo>
                      <a:pt x="99" y="716"/>
                      <a:pt x="325" y="738"/>
                      <a:pt x="439" y="878"/>
                    </a:cubicBezTo>
                    <a:cubicBezTo>
                      <a:pt x="439" y="878"/>
                      <a:pt x="558" y="719"/>
                      <a:pt x="771" y="719"/>
                    </a:cubicBezTo>
                    <a:cubicBezTo>
                      <a:pt x="773" y="719"/>
                      <a:pt x="775" y="719"/>
                      <a:pt x="778" y="719"/>
                    </a:cubicBezTo>
                    <a:cubicBezTo>
                      <a:pt x="845" y="637"/>
                      <a:pt x="879" y="538"/>
                      <a:pt x="879" y="439"/>
                    </a:cubicBezTo>
                    <a:cubicBezTo>
                      <a:pt x="878" y="324"/>
                      <a:pt x="833" y="209"/>
                      <a:pt x="744" y="123"/>
                    </a:cubicBezTo>
                    <a:cubicBezTo>
                      <a:pt x="737" y="116"/>
                      <a:pt x="728" y="108"/>
                      <a:pt x="720" y="101"/>
                    </a:cubicBezTo>
                    <a:cubicBezTo>
                      <a:pt x="638" y="33"/>
                      <a:pt x="538" y="0"/>
                      <a:pt x="440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5413575" y="2008480"/>
                <a:ext cx="47226" cy="1814978"/>
              </a:xfrm>
              <a:custGeom>
                <a:rect b="b" l="l" r="r" t="t"/>
                <a:pathLst>
                  <a:path extrusionOk="0" h="2580" w="67">
                    <a:moveTo>
                      <a:pt x="14" y="0"/>
                    </a:moveTo>
                    <a:lnTo>
                      <a:pt x="0" y="2580"/>
                    </a:lnTo>
                    <a:lnTo>
                      <a:pt x="67" y="258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32"/>
              <p:cNvSpPr/>
              <p:nvPr/>
            </p:nvSpPr>
            <p:spPr>
              <a:xfrm>
                <a:off x="5433311" y="2783011"/>
                <a:ext cx="269959" cy="222300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5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32"/>
              <p:cNvSpPr/>
              <p:nvPr/>
            </p:nvSpPr>
            <p:spPr>
              <a:xfrm>
                <a:off x="5433311" y="230253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1"/>
                      <a:pt x="217" y="0"/>
                    </a:cubicBezTo>
                    <a:cubicBezTo>
                      <a:pt x="217" y="0"/>
                      <a:pt x="72" y="34"/>
                      <a:pt x="0" y="152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5433311" y="254312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4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167582" y="2424940"/>
                <a:ext cx="260796" cy="222300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4"/>
                      <a:pt x="210" y="152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5167582" y="2660605"/>
                <a:ext cx="260796" cy="221596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5"/>
                      <a:pt x="210" y="153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3" name="Google Shape;1543;p32"/>
            <p:cNvGrpSpPr/>
            <p:nvPr/>
          </p:nvGrpSpPr>
          <p:grpSpPr>
            <a:xfrm>
              <a:off x="1015201" y="3858077"/>
              <a:ext cx="975540" cy="1656254"/>
              <a:chOff x="4887050" y="1969788"/>
              <a:chExt cx="1091819" cy="1853670"/>
            </a:xfrm>
          </p:grpSpPr>
          <p:sp>
            <p:nvSpPr>
              <p:cNvPr id="1544" name="Google Shape;1544;p32"/>
              <p:cNvSpPr/>
              <p:nvPr/>
            </p:nvSpPr>
            <p:spPr>
              <a:xfrm>
                <a:off x="4887050" y="1969788"/>
                <a:ext cx="1091819" cy="1088986"/>
              </a:xfrm>
              <a:custGeom>
                <a:rect b="b" l="l" r="r" t="t"/>
                <a:pathLst>
                  <a:path extrusionOk="0" h="878" w="879">
                    <a:moveTo>
                      <a:pt x="440" y="0"/>
                    </a:moveTo>
                    <a:cubicBezTo>
                      <a:pt x="313" y="0"/>
                      <a:pt x="188" y="54"/>
                      <a:pt x="101" y="159"/>
                    </a:cubicBezTo>
                    <a:cubicBezTo>
                      <a:pt x="34" y="240"/>
                      <a:pt x="0" y="340"/>
                      <a:pt x="0" y="439"/>
                    </a:cubicBezTo>
                    <a:cubicBezTo>
                      <a:pt x="0" y="537"/>
                      <a:pt x="33" y="636"/>
                      <a:pt x="99" y="716"/>
                    </a:cubicBezTo>
                    <a:cubicBezTo>
                      <a:pt x="99" y="716"/>
                      <a:pt x="99" y="716"/>
                      <a:pt x="99" y="716"/>
                    </a:cubicBezTo>
                    <a:cubicBezTo>
                      <a:pt x="99" y="716"/>
                      <a:pt x="325" y="738"/>
                      <a:pt x="439" y="878"/>
                    </a:cubicBezTo>
                    <a:cubicBezTo>
                      <a:pt x="439" y="878"/>
                      <a:pt x="558" y="719"/>
                      <a:pt x="771" y="719"/>
                    </a:cubicBezTo>
                    <a:cubicBezTo>
                      <a:pt x="773" y="719"/>
                      <a:pt x="775" y="719"/>
                      <a:pt x="778" y="719"/>
                    </a:cubicBezTo>
                    <a:cubicBezTo>
                      <a:pt x="845" y="637"/>
                      <a:pt x="879" y="538"/>
                      <a:pt x="879" y="439"/>
                    </a:cubicBezTo>
                    <a:cubicBezTo>
                      <a:pt x="878" y="324"/>
                      <a:pt x="833" y="209"/>
                      <a:pt x="744" y="123"/>
                    </a:cubicBezTo>
                    <a:cubicBezTo>
                      <a:pt x="737" y="116"/>
                      <a:pt x="728" y="108"/>
                      <a:pt x="720" y="101"/>
                    </a:cubicBezTo>
                    <a:cubicBezTo>
                      <a:pt x="638" y="33"/>
                      <a:pt x="538" y="0"/>
                      <a:pt x="440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32"/>
              <p:cNvSpPr/>
              <p:nvPr/>
            </p:nvSpPr>
            <p:spPr>
              <a:xfrm>
                <a:off x="5413575" y="2008480"/>
                <a:ext cx="47226" cy="1814978"/>
              </a:xfrm>
              <a:custGeom>
                <a:rect b="b" l="l" r="r" t="t"/>
                <a:pathLst>
                  <a:path extrusionOk="0" h="2580" w="67">
                    <a:moveTo>
                      <a:pt x="14" y="0"/>
                    </a:moveTo>
                    <a:lnTo>
                      <a:pt x="0" y="2580"/>
                    </a:lnTo>
                    <a:lnTo>
                      <a:pt x="67" y="258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5433311" y="2783011"/>
                <a:ext cx="269959" cy="222300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5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5433311" y="230253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1"/>
                      <a:pt x="217" y="0"/>
                    </a:cubicBezTo>
                    <a:cubicBezTo>
                      <a:pt x="217" y="0"/>
                      <a:pt x="72" y="34"/>
                      <a:pt x="0" y="152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32"/>
              <p:cNvSpPr/>
              <p:nvPr/>
            </p:nvSpPr>
            <p:spPr>
              <a:xfrm>
                <a:off x="5433311" y="2543124"/>
                <a:ext cx="269959" cy="221596"/>
              </a:xfrm>
              <a:custGeom>
                <a:rect b="b" l="l" r="r" t="t"/>
                <a:pathLst>
                  <a:path extrusionOk="0" h="179" w="217">
                    <a:moveTo>
                      <a:pt x="4" y="179"/>
                    </a:moveTo>
                    <a:cubicBezTo>
                      <a:pt x="4" y="179"/>
                      <a:pt x="80" y="42"/>
                      <a:pt x="217" y="0"/>
                    </a:cubicBezTo>
                    <a:cubicBezTo>
                      <a:pt x="217" y="0"/>
                      <a:pt x="72" y="34"/>
                      <a:pt x="0" y="153"/>
                    </a:cubicBezTo>
                    <a:lnTo>
                      <a:pt x="4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32"/>
              <p:cNvSpPr/>
              <p:nvPr/>
            </p:nvSpPr>
            <p:spPr>
              <a:xfrm>
                <a:off x="5167582" y="2424940"/>
                <a:ext cx="260796" cy="222300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4"/>
                      <a:pt x="210" y="152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5167582" y="2660605"/>
                <a:ext cx="260796" cy="221596"/>
              </a:xfrm>
              <a:custGeom>
                <a:rect b="b" l="l" r="r" t="t"/>
                <a:pathLst>
                  <a:path extrusionOk="0" h="179" w="210">
                    <a:moveTo>
                      <a:pt x="206" y="179"/>
                    </a:moveTo>
                    <a:cubicBezTo>
                      <a:pt x="206" y="179"/>
                      <a:pt x="132" y="42"/>
                      <a:pt x="0" y="0"/>
                    </a:cubicBezTo>
                    <a:cubicBezTo>
                      <a:pt x="0" y="0"/>
                      <a:pt x="140" y="35"/>
                      <a:pt x="210" y="153"/>
                    </a:cubicBezTo>
                    <a:lnTo>
                      <a:pt x="206" y="17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1" name="Google Shape;1551;p32"/>
          <p:cNvSpPr txBox="1"/>
          <p:nvPr/>
        </p:nvSpPr>
        <p:spPr>
          <a:xfrm>
            <a:off x="1579475" y="2558675"/>
            <a:ext cx="61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Download Templage </a:t>
            </a:r>
            <a:r>
              <a:rPr lang="en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https://slidesgo.com/theme/outdoor-activities-company-profile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>
            <p:ph type="title"/>
          </p:nvPr>
        </p:nvSpPr>
        <p:spPr>
          <a:xfrm>
            <a:off x="720000" y="540000"/>
            <a:ext cx="4057500" cy="1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500"/>
              <a:t>ABOUT THE APP.</a:t>
            </a:r>
            <a:endParaRPr sz="3500"/>
          </a:p>
        </p:txBody>
      </p:sp>
      <p:sp>
        <p:nvSpPr>
          <p:cNvPr id="227" name="Google Shape;227;p4"/>
          <p:cNvSpPr txBox="1"/>
          <p:nvPr>
            <p:ph idx="1" type="subTitle"/>
          </p:nvPr>
        </p:nvSpPr>
        <p:spPr>
          <a:xfrm>
            <a:off x="569075" y="1318200"/>
            <a:ext cx="4227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</a:t>
            </a:r>
            <a:r>
              <a:rPr lang="en" sz="1400"/>
              <a:t>obile application which </a:t>
            </a:r>
            <a:r>
              <a:rPr lang="en" sz="1400"/>
              <a:t>helps users </a:t>
            </a:r>
            <a:r>
              <a:rPr lang="en" sz="1400"/>
              <a:t>plan visits before and during their </a:t>
            </a:r>
            <a:r>
              <a:rPr lang="en" sz="1400"/>
              <a:t>traveling within the United States’ </a:t>
            </a:r>
            <a:r>
              <a:rPr lang="en" sz="1400"/>
              <a:t>national</a:t>
            </a:r>
            <a:r>
              <a:rPr lang="en" sz="1400"/>
              <a:t> parks.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Serves just like a tour guide and park hub, </a:t>
            </a:r>
            <a:r>
              <a:rPr lang="en" sz="1400"/>
              <a:t>fulfilling</a:t>
            </a:r>
            <a:r>
              <a:rPr lang="en" sz="1400"/>
              <a:t> a wide range of usability.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28" name="Google Shape;228;p4"/>
          <p:cNvSpPr/>
          <p:nvPr/>
        </p:nvSpPr>
        <p:spPr>
          <a:xfrm rot="-5917042">
            <a:off x="6368767" y="796843"/>
            <a:ext cx="3708267" cy="292753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92E3A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4"/>
          <p:cNvGrpSpPr/>
          <p:nvPr/>
        </p:nvGrpSpPr>
        <p:grpSpPr>
          <a:xfrm>
            <a:off x="7167394" y="1448005"/>
            <a:ext cx="2260706" cy="2431127"/>
            <a:chOff x="4387145" y="923309"/>
            <a:chExt cx="3703646" cy="3535156"/>
          </a:xfrm>
        </p:grpSpPr>
        <p:grpSp>
          <p:nvGrpSpPr>
            <p:cNvPr id="230" name="Google Shape;230;p4"/>
            <p:cNvGrpSpPr/>
            <p:nvPr/>
          </p:nvGrpSpPr>
          <p:grpSpPr>
            <a:xfrm>
              <a:off x="4387145" y="923309"/>
              <a:ext cx="3703646" cy="3535156"/>
              <a:chOff x="4674550" y="667027"/>
              <a:chExt cx="3990998" cy="3809436"/>
            </a:xfrm>
          </p:grpSpPr>
          <p:sp>
            <p:nvSpPr>
              <p:cNvPr id="231" name="Google Shape;231;p4"/>
              <p:cNvSpPr/>
              <p:nvPr/>
            </p:nvSpPr>
            <p:spPr>
              <a:xfrm>
                <a:off x="4674550" y="3086485"/>
                <a:ext cx="3990900" cy="1389900"/>
              </a:xfrm>
              <a:prstGeom prst="ellipse">
                <a:avLst/>
              </a:pr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674550" y="3086485"/>
                <a:ext cx="3990998" cy="1389978"/>
              </a:xfrm>
              <a:custGeom>
                <a:rect b="b" l="l" r="r" t="t"/>
                <a:pathLst>
                  <a:path extrusionOk="0" h="829" w="2380">
                    <a:moveTo>
                      <a:pt x="2227" y="491"/>
                    </a:moveTo>
                    <a:cubicBezTo>
                      <a:pt x="2227" y="498"/>
                      <a:pt x="2227" y="504"/>
                      <a:pt x="2227" y="510"/>
                    </a:cubicBezTo>
                    <a:cubicBezTo>
                      <a:pt x="2227" y="520"/>
                      <a:pt x="2227" y="528"/>
                      <a:pt x="2227" y="536"/>
                    </a:cubicBezTo>
                    <a:cubicBezTo>
                      <a:pt x="2234" y="538"/>
                      <a:pt x="2240" y="541"/>
                      <a:pt x="2246" y="543"/>
                    </a:cubicBezTo>
                    <a:cubicBezTo>
                      <a:pt x="2246" y="543"/>
                      <a:pt x="2246" y="542"/>
                      <a:pt x="2246" y="542"/>
                    </a:cubicBezTo>
                    <a:cubicBezTo>
                      <a:pt x="2246" y="533"/>
                      <a:pt x="2245" y="521"/>
                      <a:pt x="2245" y="508"/>
                    </a:cubicBezTo>
                    <a:cubicBezTo>
                      <a:pt x="2239" y="503"/>
                      <a:pt x="2233" y="497"/>
                      <a:pt x="2227" y="491"/>
                    </a:cubicBezTo>
                    <a:moveTo>
                      <a:pt x="2099" y="296"/>
                    </a:moveTo>
                    <a:cubicBezTo>
                      <a:pt x="2093" y="298"/>
                      <a:pt x="2086" y="299"/>
                      <a:pt x="2080" y="300"/>
                    </a:cubicBezTo>
                    <a:cubicBezTo>
                      <a:pt x="2080" y="307"/>
                      <a:pt x="2082" y="317"/>
                      <a:pt x="2083" y="331"/>
                    </a:cubicBezTo>
                    <a:cubicBezTo>
                      <a:pt x="2087" y="377"/>
                      <a:pt x="2094" y="487"/>
                      <a:pt x="2094" y="502"/>
                    </a:cubicBezTo>
                    <a:cubicBezTo>
                      <a:pt x="2094" y="503"/>
                      <a:pt x="2095" y="505"/>
                      <a:pt x="2095" y="507"/>
                    </a:cubicBezTo>
                    <a:cubicBezTo>
                      <a:pt x="2126" y="512"/>
                      <a:pt x="2155" y="517"/>
                      <a:pt x="2180" y="522"/>
                    </a:cubicBezTo>
                    <a:cubicBezTo>
                      <a:pt x="2180" y="518"/>
                      <a:pt x="2180" y="514"/>
                      <a:pt x="2180" y="509"/>
                    </a:cubicBezTo>
                    <a:cubicBezTo>
                      <a:pt x="2180" y="481"/>
                      <a:pt x="2177" y="454"/>
                      <a:pt x="2172" y="427"/>
                    </a:cubicBezTo>
                    <a:cubicBezTo>
                      <a:pt x="2162" y="414"/>
                      <a:pt x="2153" y="404"/>
                      <a:pt x="2149" y="398"/>
                    </a:cubicBezTo>
                    <a:cubicBezTo>
                      <a:pt x="2137" y="395"/>
                      <a:pt x="2126" y="391"/>
                      <a:pt x="2114" y="385"/>
                    </a:cubicBezTo>
                    <a:cubicBezTo>
                      <a:pt x="2113" y="385"/>
                      <a:pt x="2113" y="384"/>
                      <a:pt x="2113" y="383"/>
                    </a:cubicBezTo>
                    <a:cubicBezTo>
                      <a:pt x="2129" y="318"/>
                      <a:pt x="2129" y="318"/>
                      <a:pt x="2129" y="318"/>
                    </a:cubicBezTo>
                    <a:cubicBezTo>
                      <a:pt x="2122" y="317"/>
                      <a:pt x="2114" y="316"/>
                      <a:pt x="2107" y="315"/>
                    </a:cubicBezTo>
                    <a:cubicBezTo>
                      <a:pt x="2106" y="315"/>
                      <a:pt x="2105" y="314"/>
                      <a:pt x="2105" y="313"/>
                    </a:cubicBezTo>
                    <a:cubicBezTo>
                      <a:pt x="2099" y="296"/>
                      <a:pt x="2099" y="296"/>
                      <a:pt x="2099" y="296"/>
                    </a:cubicBezTo>
                    <a:moveTo>
                      <a:pt x="2317" y="281"/>
                    </a:moveTo>
                    <a:cubicBezTo>
                      <a:pt x="2324" y="428"/>
                      <a:pt x="2324" y="428"/>
                      <a:pt x="2324" y="428"/>
                    </a:cubicBezTo>
                    <a:cubicBezTo>
                      <a:pt x="2324" y="429"/>
                      <a:pt x="2324" y="430"/>
                      <a:pt x="2323" y="430"/>
                    </a:cubicBezTo>
                    <a:cubicBezTo>
                      <a:pt x="2323" y="430"/>
                      <a:pt x="2308" y="433"/>
                      <a:pt x="2290" y="436"/>
                    </a:cubicBezTo>
                    <a:cubicBezTo>
                      <a:pt x="2290" y="440"/>
                      <a:pt x="2291" y="446"/>
                      <a:pt x="2291" y="452"/>
                    </a:cubicBezTo>
                    <a:cubicBezTo>
                      <a:pt x="2291" y="469"/>
                      <a:pt x="2288" y="490"/>
                      <a:pt x="2285" y="509"/>
                    </a:cubicBezTo>
                    <a:cubicBezTo>
                      <a:pt x="2286" y="509"/>
                      <a:pt x="2288" y="509"/>
                      <a:pt x="2289" y="509"/>
                    </a:cubicBezTo>
                    <a:cubicBezTo>
                      <a:pt x="2295" y="510"/>
                      <a:pt x="2301" y="511"/>
                      <a:pt x="2305" y="514"/>
                    </a:cubicBezTo>
                    <a:cubicBezTo>
                      <a:pt x="2308" y="516"/>
                      <a:pt x="2311" y="519"/>
                      <a:pt x="2312" y="523"/>
                    </a:cubicBezTo>
                    <a:cubicBezTo>
                      <a:pt x="2313" y="523"/>
                      <a:pt x="2313" y="523"/>
                      <a:pt x="2313" y="524"/>
                    </a:cubicBezTo>
                    <a:cubicBezTo>
                      <a:pt x="2313" y="524"/>
                      <a:pt x="2313" y="524"/>
                      <a:pt x="2313" y="524"/>
                    </a:cubicBezTo>
                    <a:cubicBezTo>
                      <a:pt x="2313" y="524"/>
                      <a:pt x="2313" y="524"/>
                      <a:pt x="2313" y="524"/>
                    </a:cubicBezTo>
                    <a:cubicBezTo>
                      <a:pt x="2313" y="524"/>
                      <a:pt x="2313" y="524"/>
                      <a:pt x="2313" y="524"/>
                    </a:cubicBezTo>
                    <a:cubicBezTo>
                      <a:pt x="2313" y="524"/>
                      <a:pt x="2313" y="524"/>
                      <a:pt x="2313" y="524"/>
                    </a:cubicBezTo>
                    <a:cubicBezTo>
                      <a:pt x="2313" y="526"/>
                      <a:pt x="2314" y="529"/>
                      <a:pt x="2314" y="533"/>
                    </a:cubicBezTo>
                    <a:cubicBezTo>
                      <a:pt x="2314" y="539"/>
                      <a:pt x="2313" y="546"/>
                      <a:pt x="2311" y="554"/>
                    </a:cubicBezTo>
                    <a:cubicBezTo>
                      <a:pt x="2356" y="510"/>
                      <a:pt x="2380" y="463"/>
                      <a:pt x="2380" y="414"/>
                    </a:cubicBezTo>
                    <a:cubicBezTo>
                      <a:pt x="2380" y="368"/>
                      <a:pt x="2358" y="323"/>
                      <a:pt x="2317" y="281"/>
                    </a:cubicBezTo>
                    <a:moveTo>
                      <a:pt x="423" y="101"/>
                    </a:moveTo>
                    <a:cubicBezTo>
                      <a:pt x="423" y="102"/>
                      <a:pt x="422" y="103"/>
                      <a:pt x="422" y="105"/>
                    </a:cubicBezTo>
                    <a:cubicBezTo>
                      <a:pt x="419" y="113"/>
                      <a:pt x="415" y="123"/>
                      <a:pt x="412" y="135"/>
                    </a:cubicBezTo>
                    <a:cubicBezTo>
                      <a:pt x="416" y="130"/>
                      <a:pt x="420" y="126"/>
                      <a:pt x="424" y="121"/>
                    </a:cubicBezTo>
                    <a:cubicBezTo>
                      <a:pt x="424" y="113"/>
                      <a:pt x="423" y="106"/>
                      <a:pt x="423" y="101"/>
                    </a:cubicBezTo>
                    <a:moveTo>
                      <a:pt x="1190" y="0"/>
                    </a:moveTo>
                    <a:cubicBezTo>
                      <a:pt x="1093" y="0"/>
                      <a:pt x="999" y="4"/>
                      <a:pt x="909" y="12"/>
                    </a:cubicBezTo>
                    <a:cubicBezTo>
                      <a:pt x="1017" y="250"/>
                      <a:pt x="1017" y="250"/>
                      <a:pt x="1017" y="250"/>
                    </a:cubicBezTo>
                    <a:cubicBezTo>
                      <a:pt x="1061" y="246"/>
                      <a:pt x="1061" y="246"/>
                      <a:pt x="1061" y="246"/>
                    </a:cubicBezTo>
                    <a:cubicBezTo>
                      <a:pt x="1113" y="504"/>
                      <a:pt x="1113" y="504"/>
                      <a:pt x="1113" y="504"/>
                    </a:cubicBezTo>
                    <a:cubicBezTo>
                      <a:pt x="128" y="340"/>
                      <a:pt x="128" y="340"/>
                      <a:pt x="128" y="340"/>
                    </a:cubicBezTo>
                    <a:cubicBezTo>
                      <a:pt x="190" y="331"/>
                      <a:pt x="190" y="331"/>
                      <a:pt x="190" y="331"/>
                    </a:cubicBezTo>
                    <a:cubicBezTo>
                      <a:pt x="165" y="332"/>
                      <a:pt x="165" y="332"/>
                      <a:pt x="165" y="332"/>
                    </a:cubicBezTo>
                    <a:cubicBezTo>
                      <a:pt x="165" y="332"/>
                      <a:pt x="165" y="332"/>
                      <a:pt x="165" y="332"/>
                    </a:cubicBezTo>
                    <a:cubicBezTo>
                      <a:pt x="228" y="302"/>
                      <a:pt x="287" y="258"/>
                      <a:pt x="343" y="206"/>
                    </a:cubicBezTo>
                    <a:cubicBezTo>
                      <a:pt x="343" y="176"/>
                      <a:pt x="343" y="145"/>
                      <a:pt x="344" y="123"/>
                    </a:cubicBezTo>
                    <a:cubicBezTo>
                      <a:pt x="131" y="198"/>
                      <a:pt x="0" y="301"/>
                      <a:pt x="0" y="414"/>
                    </a:cubicBezTo>
                    <a:cubicBezTo>
                      <a:pt x="0" y="643"/>
                      <a:pt x="533" y="829"/>
                      <a:pt x="1190" y="829"/>
                    </a:cubicBezTo>
                    <a:cubicBezTo>
                      <a:pt x="1616" y="829"/>
                      <a:pt x="1989" y="751"/>
                      <a:pt x="2200" y="634"/>
                    </a:cubicBezTo>
                    <a:cubicBezTo>
                      <a:pt x="2123" y="655"/>
                      <a:pt x="2001" y="668"/>
                      <a:pt x="1865" y="668"/>
                    </a:cubicBezTo>
                    <a:cubicBezTo>
                      <a:pt x="1632" y="668"/>
                      <a:pt x="1443" y="629"/>
                      <a:pt x="1443" y="581"/>
                    </a:cubicBezTo>
                    <a:cubicBezTo>
                      <a:pt x="1443" y="532"/>
                      <a:pt x="1632" y="493"/>
                      <a:pt x="1865" y="493"/>
                    </a:cubicBezTo>
                    <a:cubicBezTo>
                      <a:pt x="1934" y="493"/>
                      <a:pt x="1999" y="497"/>
                      <a:pt x="2056" y="503"/>
                    </a:cubicBezTo>
                    <a:cubicBezTo>
                      <a:pt x="2043" y="451"/>
                      <a:pt x="2015" y="340"/>
                      <a:pt x="2004" y="295"/>
                    </a:cubicBezTo>
                    <a:cubicBezTo>
                      <a:pt x="1983" y="290"/>
                      <a:pt x="1964" y="282"/>
                      <a:pt x="1945" y="272"/>
                    </a:cubicBezTo>
                    <a:cubicBezTo>
                      <a:pt x="1944" y="271"/>
                      <a:pt x="1944" y="271"/>
                      <a:pt x="1944" y="270"/>
                    </a:cubicBezTo>
                    <a:cubicBezTo>
                      <a:pt x="1944" y="270"/>
                      <a:pt x="1946" y="199"/>
                      <a:pt x="1948" y="121"/>
                    </a:cubicBezTo>
                    <a:cubicBezTo>
                      <a:pt x="1948" y="113"/>
                      <a:pt x="1948" y="104"/>
                      <a:pt x="1949" y="95"/>
                    </a:cubicBezTo>
                    <a:cubicBezTo>
                      <a:pt x="1743" y="36"/>
                      <a:pt x="1478" y="0"/>
                      <a:pt x="1190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7385750" y="667027"/>
                <a:ext cx="721870" cy="231810"/>
              </a:xfrm>
              <a:custGeom>
                <a:rect b="b" l="l" r="r" t="t"/>
                <a:pathLst>
                  <a:path extrusionOk="0" h="138" w="430">
                    <a:moveTo>
                      <a:pt x="273" y="0"/>
                    </a:moveTo>
                    <a:cubicBezTo>
                      <a:pt x="208" y="0"/>
                      <a:pt x="225" y="48"/>
                      <a:pt x="207" y="60"/>
                    </a:cubicBezTo>
                    <a:cubicBezTo>
                      <a:pt x="202" y="63"/>
                      <a:pt x="198" y="64"/>
                      <a:pt x="195" y="64"/>
                    </a:cubicBezTo>
                    <a:cubicBezTo>
                      <a:pt x="191" y="64"/>
                      <a:pt x="189" y="63"/>
                      <a:pt x="186" y="62"/>
                    </a:cubicBezTo>
                    <a:cubicBezTo>
                      <a:pt x="183" y="61"/>
                      <a:pt x="180" y="61"/>
                      <a:pt x="177" y="61"/>
                    </a:cubicBezTo>
                    <a:cubicBezTo>
                      <a:pt x="174" y="61"/>
                      <a:pt x="170" y="62"/>
                      <a:pt x="165" y="65"/>
                    </a:cubicBezTo>
                    <a:cubicBezTo>
                      <a:pt x="146" y="77"/>
                      <a:pt x="154" y="100"/>
                      <a:pt x="139" y="104"/>
                    </a:cubicBezTo>
                    <a:cubicBezTo>
                      <a:pt x="138" y="104"/>
                      <a:pt x="136" y="104"/>
                      <a:pt x="135" y="104"/>
                    </a:cubicBezTo>
                    <a:cubicBezTo>
                      <a:pt x="130" y="104"/>
                      <a:pt x="124" y="102"/>
                      <a:pt x="118" y="100"/>
                    </a:cubicBezTo>
                    <a:cubicBezTo>
                      <a:pt x="112" y="98"/>
                      <a:pt x="105" y="96"/>
                      <a:pt x="99" y="96"/>
                    </a:cubicBezTo>
                    <a:cubicBezTo>
                      <a:pt x="94" y="96"/>
                      <a:pt x="89" y="97"/>
                      <a:pt x="85" y="100"/>
                    </a:cubicBezTo>
                    <a:cubicBezTo>
                      <a:pt x="66" y="112"/>
                      <a:pt x="66" y="122"/>
                      <a:pt x="58" y="122"/>
                    </a:cubicBezTo>
                    <a:cubicBezTo>
                      <a:pt x="52" y="122"/>
                      <a:pt x="43" y="119"/>
                      <a:pt x="34" y="119"/>
                    </a:cubicBezTo>
                    <a:cubicBezTo>
                      <a:pt x="30" y="119"/>
                      <a:pt x="26" y="120"/>
                      <a:pt x="22" y="122"/>
                    </a:cubicBezTo>
                    <a:cubicBezTo>
                      <a:pt x="12" y="129"/>
                      <a:pt x="0" y="138"/>
                      <a:pt x="0" y="138"/>
                    </a:cubicBezTo>
                    <a:cubicBezTo>
                      <a:pt x="429" y="138"/>
                      <a:pt x="429" y="138"/>
                      <a:pt x="429" y="138"/>
                    </a:cubicBezTo>
                    <a:cubicBezTo>
                      <a:pt x="429" y="138"/>
                      <a:pt x="430" y="136"/>
                      <a:pt x="430" y="133"/>
                    </a:cubicBezTo>
                    <a:cubicBezTo>
                      <a:pt x="430" y="128"/>
                      <a:pt x="428" y="119"/>
                      <a:pt x="415" y="112"/>
                    </a:cubicBezTo>
                    <a:cubicBezTo>
                      <a:pt x="397" y="102"/>
                      <a:pt x="388" y="111"/>
                      <a:pt x="382" y="102"/>
                    </a:cubicBezTo>
                    <a:cubicBezTo>
                      <a:pt x="381" y="101"/>
                      <a:pt x="380" y="99"/>
                      <a:pt x="380" y="98"/>
                    </a:cubicBezTo>
                    <a:cubicBezTo>
                      <a:pt x="380" y="94"/>
                      <a:pt x="382" y="89"/>
                      <a:pt x="382" y="83"/>
                    </a:cubicBezTo>
                    <a:cubicBezTo>
                      <a:pt x="382" y="73"/>
                      <a:pt x="377" y="61"/>
                      <a:pt x="350" y="49"/>
                    </a:cubicBezTo>
                    <a:cubicBezTo>
                      <a:pt x="350" y="49"/>
                      <a:pt x="346" y="2"/>
                      <a:pt x="277" y="0"/>
                    </a:cubicBezTo>
                    <a:cubicBezTo>
                      <a:pt x="275" y="0"/>
                      <a:pt x="274" y="0"/>
                      <a:pt x="273" y="0"/>
                    </a:cubicBezTo>
                  </a:path>
                </a:pathLst>
              </a:custGeom>
              <a:solidFill>
                <a:srgbClr val="E9F9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5306517" y="809814"/>
                <a:ext cx="1001276" cy="371953"/>
              </a:xfrm>
              <a:custGeom>
                <a:rect b="b" l="l" r="r" t="t"/>
                <a:pathLst>
                  <a:path extrusionOk="0" h="222" w="597">
                    <a:moveTo>
                      <a:pt x="440" y="0"/>
                    </a:moveTo>
                    <a:cubicBezTo>
                      <a:pt x="335" y="0"/>
                      <a:pt x="363" y="77"/>
                      <a:pt x="334" y="96"/>
                    </a:cubicBezTo>
                    <a:cubicBezTo>
                      <a:pt x="326" y="101"/>
                      <a:pt x="319" y="103"/>
                      <a:pt x="314" y="103"/>
                    </a:cubicBezTo>
                    <a:cubicBezTo>
                      <a:pt x="309" y="103"/>
                      <a:pt x="304" y="101"/>
                      <a:pt x="300" y="100"/>
                    </a:cubicBezTo>
                    <a:cubicBezTo>
                      <a:pt x="295" y="99"/>
                      <a:pt x="291" y="98"/>
                      <a:pt x="285" y="98"/>
                    </a:cubicBezTo>
                    <a:cubicBezTo>
                      <a:pt x="280" y="98"/>
                      <a:pt x="273" y="99"/>
                      <a:pt x="265" y="104"/>
                    </a:cubicBezTo>
                    <a:cubicBezTo>
                      <a:pt x="235" y="123"/>
                      <a:pt x="249" y="162"/>
                      <a:pt x="224" y="167"/>
                    </a:cubicBezTo>
                    <a:cubicBezTo>
                      <a:pt x="222" y="168"/>
                      <a:pt x="220" y="168"/>
                      <a:pt x="218" y="168"/>
                    </a:cubicBezTo>
                    <a:cubicBezTo>
                      <a:pt x="209" y="168"/>
                      <a:pt x="200" y="165"/>
                      <a:pt x="190" y="161"/>
                    </a:cubicBezTo>
                    <a:cubicBezTo>
                      <a:pt x="180" y="158"/>
                      <a:pt x="170" y="155"/>
                      <a:pt x="159" y="155"/>
                    </a:cubicBezTo>
                    <a:cubicBezTo>
                      <a:pt x="152" y="155"/>
                      <a:pt x="144" y="157"/>
                      <a:pt x="137" y="162"/>
                    </a:cubicBezTo>
                    <a:cubicBezTo>
                      <a:pt x="107" y="181"/>
                      <a:pt x="107" y="197"/>
                      <a:pt x="93" y="197"/>
                    </a:cubicBezTo>
                    <a:cubicBezTo>
                      <a:pt x="84" y="197"/>
                      <a:pt x="69" y="192"/>
                      <a:pt x="55" y="192"/>
                    </a:cubicBezTo>
                    <a:cubicBezTo>
                      <a:pt x="48" y="192"/>
                      <a:pt x="41" y="194"/>
                      <a:pt x="36" y="197"/>
                    </a:cubicBezTo>
                    <a:cubicBezTo>
                      <a:pt x="19" y="208"/>
                      <a:pt x="0" y="222"/>
                      <a:pt x="0" y="222"/>
                    </a:cubicBezTo>
                    <a:cubicBezTo>
                      <a:pt x="490" y="222"/>
                      <a:pt x="490" y="222"/>
                      <a:pt x="490" y="222"/>
                    </a:cubicBezTo>
                    <a:cubicBezTo>
                      <a:pt x="502" y="202"/>
                      <a:pt x="516" y="183"/>
                      <a:pt x="531" y="165"/>
                    </a:cubicBezTo>
                    <a:cubicBezTo>
                      <a:pt x="551" y="140"/>
                      <a:pt x="573" y="118"/>
                      <a:pt x="597" y="99"/>
                    </a:cubicBezTo>
                    <a:cubicBezTo>
                      <a:pt x="589" y="92"/>
                      <a:pt x="579" y="86"/>
                      <a:pt x="564" y="80"/>
                    </a:cubicBezTo>
                    <a:cubicBezTo>
                      <a:pt x="564" y="80"/>
                      <a:pt x="558" y="3"/>
                      <a:pt x="446" y="0"/>
                    </a:cubicBezTo>
                    <a:cubicBezTo>
                      <a:pt x="444" y="0"/>
                      <a:pt x="442" y="0"/>
                      <a:pt x="440" y="0"/>
                    </a:cubicBezTo>
                  </a:path>
                </a:pathLst>
              </a:custGeom>
              <a:solidFill>
                <a:srgbClr val="E9F9E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943772" y="685536"/>
                <a:ext cx="1818340" cy="1753996"/>
              </a:xfrm>
              <a:custGeom>
                <a:rect b="b" l="l" r="r" t="t"/>
                <a:pathLst>
                  <a:path extrusionOk="0" h="1046" w="1084">
                    <a:moveTo>
                      <a:pt x="148" y="864"/>
                    </a:moveTo>
                    <a:cubicBezTo>
                      <a:pt x="148" y="864"/>
                      <a:pt x="402" y="889"/>
                      <a:pt x="530" y="1046"/>
                    </a:cubicBezTo>
                    <a:cubicBezTo>
                      <a:pt x="530" y="1046"/>
                      <a:pt x="666" y="864"/>
                      <a:pt x="910" y="867"/>
                    </a:cubicBezTo>
                    <a:cubicBezTo>
                      <a:pt x="1084" y="658"/>
                      <a:pt x="1055" y="347"/>
                      <a:pt x="845" y="174"/>
                    </a:cubicBezTo>
                    <a:cubicBezTo>
                      <a:pt x="635" y="0"/>
                      <a:pt x="325" y="29"/>
                      <a:pt x="151" y="239"/>
                    </a:cubicBezTo>
                    <a:cubicBezTo>
                      <a:pt x="1" y="420"/>
                      <a:pt x="0" y="682"/>
                      <a:pt x="148" y="864"/>
                    </a:cubicBezTo>
                    <a:cubicBezTo>
                      <a:pt x="148" y="864"/>
                      <a:pt x="148" y="864"/>
                      <a:pt x="148" y="864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6016047" y="786017"/>
                <a:ext cx="1571546" cy="1653515"/>
              </a:xfrm>
              <a:custGeom>
                <a:rect b="b" l="l" r="r" t="t"/>
                <a:pathLst>
                  <a:path extrusionOk="0" h="986" w="937">
                    <a:moveTo>
                      <a:pt x="488" y="0"/>
                    </a:moveTo>
                    <a:cubicBezTo>
                      <a:pt x="376" y="0"/>
                      <a:pt x="264" y="38"/>
                      <a:pt x="174" y="113"/>
                    </a:cubicBezTo>
                    <a:cubicBezTo>
                      <a:pt x="150" y="132"/>
                      <a:pt x="128" y="154"/>
                      <a:pt x="108" y="179"/>
                    </a:cubicBezTo>
                    <a:cubicBezTo>
                      <a:pt x="93" y="197"/>
                      <a:pt x="79" y="216"/>
                      <a:pt x="67" y="236"/>
                    </a:cubicBezTo>
                    <a:cubicBezTo>
                      <a:pt x="31" y="294"/>
                      <a:pt x="9" y="358"/>
                      <a:pt x="0" y="424"/>
                    </a:cubicBezTo>
                    <a:cubicBezTo>
                      <a:pt x="52" y="493"/>
                      <a:pt x="79" y="577"/>
                      <a:pt x="79" y="661"/>
                    </a:cubicBezTo>
                    <a:cubicBezTo>
                      <a:pt x="79" y="691"/>
                      <a:pt x="76" y="722"/>
                      <a:pt x="68" y="752"/>
                    </a:cubicBezTo>
                    <a:cubicBezTo>
                      <a:pt x="79" y="770"/>
                      <a:pt x="92" y="787"/>
                      <a:pt x="105" y="804"/>
                    </a:cubicBezTo>
                    <a:cubicBezTo>
                      <a:pt x="105" y="804"/>
                      <a:pt x="105" y="804"/>
                      <a:pt x="105" y="804"/>
                    </a:cubicBezTo>
                    <a:cubicBezTo>
                      <a:pt x="105" y="804"/>
                      <a:pt x="359" y="829"/>
                      <a:pt x="487" y="986"/>
                    </a:cubicBezTo>
                    <a:cubicBezTo>
                      <a:pt x="487" y="986"/>
                      <a:pt x="567" y="880"/>
                      <a:pt x="713" y="831"/>
                    </a:cubicBezTo>
                    <a:cubicBezTo>
                      <a:pt x="701" y="806"/>
                      <a:pt x="692" y="781"/>
                      <a:pt x="685" y="755"/>
                    </a:cubicBezTo>
                    <a:cubicBezTo>
                      <a:pt x="560" y="814"/>
                      <a:pt x="492" y="938"/>
                      <a:pt x="492" y="938"/>
                    </a:cubicBezTo>
                    <a:cubicBezTo>
                      <a:pt x="488" y="908"/>
                      <a:pt x="488" y="908"/>
                      <a:pt x="488" y="908"/>
                    </a:cubicBezTo>
                    <a:cubicBezTo>
                      <a:pt x="541" y="820"/>
                      <a:pt x="630" y="774"/>
                      <a:pt x="685" y="752"/>
                    </a:cubicBezTo>
                    <a:cubicBezTo>
                      <a:pt x="678" y="722"/>
                      <a:pt x="674" y="691"/>
                      <a:pt x="674" y="660"/>
                    </a:cubicBezTo>
                    <a:cubicBezTo>
                      <a:pt x="674" y="617"/>
                      <a:pt x="681" y="573"/>
                      <a:pt x="696" y="532"/>
                    </a:cubicBezTo>
                    <a:cubicBezTo>
                      <a:pt x="564" y="589"/>
                      <a:pt x="492" y="720"/>
                      <a:pt x="492" y="720"/>
                    </a:cubicBezTo>
                    <a:cubicBezTo>
                      <a:pt x="488" y="690"/>
                      <a:pt x="488" y="690"/>
                      <a:pt x="488" y="690"/>
                    </a:cubicBezTo>
                    <a:cubicBezTo>
                      <a:pt x="545" y="596"/>
                      <a:pt x="644" y="549"/>
                      <a:pt x="696" y="530"/>
                    </a:cubicBezTo>
                    <a:cubicBezTo>
                      <a:pt x="711" y="487"/>
                      <a:pt x="734" y="447"/>
                      <a:pt x="764" y="411"/>
                    </a:cubicBezTo>
                    <a:cubicBezTo>
                      <a:pt x="811" y="354"/>
                      <a:pt x="872" y="313"/>
                      <a:pt x="937" y="291"/>
                    </a:cubicBezTo>
                    <a:cubicBezTo>
                      <a:pt x="907" y="224"/>
                      <a:pt x="862" y="163"/>
                      <a:pt x="802" y="114"/>
                    </a:cubicBezTo>
                    <a:cubicBezTo>
                      <a:pt x="710" y="37"/>
                      <a:pt x="599" y="0"/>
                      <a:pt x="488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6804023" y="845071"/>
                <a:ext cx="72275" cy="2131237"/>
              </a:xfrm>
              <a:custGeom>
                <a:rect b="b" l="l" r="r" t="t"/>
                <a:pathLst>
                  <a:path extrusionOk="0" h="2418" w="82">
                    <a:moveTo>
                      <a:pt x="17" y="0"/>
                    </a:moveTo>
                    <a:lnTo>
                      <a:pt x="0" y="2418"/>
                    </a:lnTo>
                    <a:lnTo>
                      <a:pt x="82" y="241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6834872" y="2021747"/>
                <a:ext cx="408971" cy="337578"/>
              </a:xfrm>
              <a:custGeom>
                <a:rect b="b" l="l" r="r" t="t"/>
                <a:pathLst>
                  <a:path extrusionOk="0" h="201" w="244">
                    <a:moveTo>
                      <a:pt x="4" y="201"/>
                    </a:moveTo>
                    <a:cubicBezTo>
                      <a:pt x="4" y="201"/>
                      <a:pt x="89" y="47"/>
                      <a:pt x="244" y="0"/>
                    </a:cubicBezTo>
                    <a:cubicBezTo>
                      <a:pt x="244" y="0"/>
                      <a:pt x="81" y="38"/>
                      <a:pt x="0" y="171"/>
                    </a:cubicBezTo>
                    <a:cubicBezTo>
                      <a:pt x="4" y="201"/>
                      <a:pt x="4" y="201"/>
                      <a:pt x="4" y="20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6432070" y="1835771"/>
                <a:ext cx="393988" cy="336697"/>
              </a:xfrm>
              <a:custGeom>
                <a:rect b="b" l="l" r="r" t="t"/>
                <a:pathLst>
                  <a:path extrusionOk="0" h="201" w="235">
                    <a:moveTo>
                      <a:pt x="231" y="201"/>
                    </a:moveTo>
                    <a:cubicBezTo>
                      <a:pt x="231" y="201"/>
                      <a:pt x="148" y="47"/>
                      <a:pt x="0" y="0"/>
                    </a:cubicBezTo>
                    <a:cubicBezTo>
                      <a:pt x="0" y="0"/>
                      <a:pt x="157" y="38"/>
                      <a:pt x="235" y="171"/>
                    </a:cubicBezTo>
                    <a:lnTo>
                      <a:pt x="231" y="20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4785607" y="1157088"/>
                <a:ext cx="1443742" cy="1392621"/>
              </a:xfrm>
              <a:custGeom>
                <a:rect b="b" l="l" r="r" t="t"/>
                <a:pathLst>
                  <a:path extrusionOk="0" h="831" w="861">
                    <a:moveTo>
                      <a:pt x="118" y="686"/>
                    </a:moveTo>
                    <a:cubicBezTo>
                      <a:pt x="118" y="686"/>
                      <a:pt x="320" y="706"/>
                      <a:pt x="422" y="831"/>
                    </a:cubicBezTo>
                    <a:cubicBezTo>
                      <a:pt x="422" y="831"/>
                      <a:pt x="529" y="686"/>
                      <a:pt x="723" y="689"/>
                    </a:cubicBezTo>
                    <a:cubicBezTo>
                      <a:pt x="861" y="523"/>
                      <a:pt x="838" y="276"/>
                      <a:pt x="672" y="138"/>
                    </a:cubicBezTo>
                    <a:cubicBezTo>
                      <a:pt x="505" y="0"/>
                      <a:pt x="258" y="23"/>
                      <a:pt x="120" y="190"/>
                    </a:cubicBezTo>
                    <a:cubicBezTo>
                      <a:pt x="1" y="334"/>
                      <a:pt x="0" y="542"/>
                      <a:pt x="118" y="687"/>
                    </a:cubicBezTo>
                    <a:cubicBezTo>
                      <a:pt x="118" y="686"/>
                      <a:pt x="118" y="686"/>
                      <a:pt x="118" y="686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4835847" y="1237296"/>
                <a:ext cx="1312414" cy="1195186"/>
              </a:xfrm>
              <a:custGeom>
                <a:rect b="b" l="l" r="r" t="t"/>
                <a:pathLst>
                  <a:path extrusionOk="0" h="713" w="783">
                    <a:moveTo>
                      <a:pt x="401" y="562"/>
                    </a:moveTo>
                    <a:cubicBezTo>
                      <a:pt x="401" y="563"/>
                      <a:pt x="400" y="564"/>
                      <a:pt x="400" y="564"/>
                    </a:cubicBezTo>
                    <a:cubicBezTo>
                      <a:pt x="400" y="594"/>
                      <a:pt x="400" y="594"/>
                      <a:pt x="400" y="594"/>
                    </a:cubicBezTo>
                    <a:cubicBezTo>
                      <a:pt x="401" y="594"/>
                      <a:pt x="402" y="594"/>
                      <a:pt x="403" y="594"/>
                    </a:cubicBezTo>
                    <a:cubicBezTo>
                      <a:pt x="402" y="585"/>
                      <a:pt x="401" y="575"/>
                      <a:pt x="401" y="562"/>
                    </a:cubicBezTo>
                    <a:moveTo>
                      <a:pt x="392" y="0"/>
                    </a:moveTo>
                    <a:cubicBezTo>
                      <a:pt x="279" y="0"/>
                      <a:pt x="168" y="48"/>
                      <a:pt x="90" y="142"/>
                    </a:cubicBezTo>
                    <a:cubicBezTo>
                      <a:pt x="30" y="214"/>
                      <a:pt x="0" y="303"/>
                      <a:pt x="0" y="391"/>
                    </a:cubicBezTo>
                    <a:cubicBezTo>
                      <a:pt x="0" y="479"/>
                      <a:pt x="30" y="567"/>
                      <a:pt x="88" y="639"/>
                    </a:cubicBezTo>
                    <a:cubicBezTo>
                      <a:pt x="88" y="638"/>
                      <a:pt x="88" y="638"/>
                      <a:pt x="88" y="638"/>
                    </a:cubicBezTo>
                    <a:cubicBezTo>
                      <a:pt x="88" y="638"/>
                      <a:pt x="209" y="650"/>
                      <a:pt x="310" y="713"/>
                    </a:cubicBezTo>
                    <a:cubicBezTo>
                      <a:pt x="309" y="703"/>
                      <a:pt x="309" y="694"/>
                      <a:pt x="309" y="684"/>
                    </a:cubicBezTo>
                    <a:cubicBezTo>
                      <a:pt x="309" y="660"/>
                      <a:pt x="313" y="636"/>
                      <a:pt x="326" y="614"/>
                    </a:cubicBezTo>
                    <a:cubicBezTo>
                      <a:pt x="331" y="606"/>
                      <a:pt x="340" y="601"/>
                      <a:pt x="350" y="598"/>
                    </a:cubicBezTo>
                    <a:cubicBezTo>
                      <a:pt x="359" y="595"/>
                      <a:pt x="370" y="593"/>
                      <a:pt x="381" y="593"/>
                    </a:cubicBezTo>
                    <a:cubicBezTo>
                      <a:pt x="385" y="28"/>
                      <a:pt x="385" y="28"/>
                      <a:pt x="385" y="28"/>
                    </a:cubicBezTo>
                    <a:cubicBezTo>
                      <a:pt x="399" y="537"/>
                      <a:pt x="399" y="537"/>
                      <a:pt x="399" y="537"/>
                    </a:cubicBezTo>
                    <a:cubicBezTo>
                      <a:pt x="401" y="534"/>
                      <a:pt x="402" y="532"/>
                      <a:pt x="404" y="530"/>
                    </a:cubicBezTo>
                    <a:cubicBezTo>
                      <a:pt x="405" y="528"/>
                      <a:pt x="405" y="526"/>
                      <a:pt x="406" y="525"/>
                    </a:cubicBezTo>
                    <a:cubicBezTo>
                      <a:pt x="408" y="516"/>
                      <a:pt x="412" y="509"/>
                      <a:pt x="417" y="505"/>
                    </a:cubicBezTo>
                    <a:cubicBezTo>
                      <a:pt x="426" y="482"/>
                      <a:pt x="457" y="455"/>
                      <a:pt x="484" y="452"/>
                    </a:cubicBezTo>
                    <a:cubicBezTo>
                      <a:pt x="488" y="451"/>
                      <a:pt x="491" y="451"/>
                      <a:pt x="494" y="451"/>
                    </a:cubicBezTo>
                    <a:cubicBezTo>
                      <a:pt x="543" y="422"/>
                      <a:pt x="586" y="412"/>
                      <a:pt x="586" y="412"/>
                    </a:cubicBezTo>
                    <a:cubicBezTo>
                      <a:pt x="586" y="412"/>
                      <a:pt x="586" y="412"/>
                      <a:pt x="586" y="412"/>
                    </a:cubicBezTo>
                    <a:cubicBezTo>
                      <a:pt x="586" y="412"/>
                      <a:pt x="586" y="412"/>
                      <a:pt x="586" y="412"/>
                    </a:cubicBezTo>
                    <a:cubicBezTo>
                      <a:pt x="555" y="421"/>
                      <a:pt x="528" y="436"/>
                      <a:pt x="505" y="452"/>
                    </a:cubicBezTo>
                    <a:cubicBezTo>
                      <a:pt x="509" y="453"/>
                      <a:pt x="512" y="454"/>
                      <a:pt x="514" y="456"/>
                    </a:cubicBezTo>
                    <a:cubicBezTo>
                      <a:pt x="514" y="456"/>
                      <a:pt x="514" y="456"/>
                      <a:pt x="514" y="456"/>
                    </a:cubicBezTo>
                    <a:cubicBezTo>
                      <a:pt x="514" y="456"/>
                      <a:pt x="514" y="456"/>
                      <a:pt x="514" y="456"/>
                    </a:cubicBezTo>
                    <a:cubicBezTo>
                      <a:pt x="521" y="462"/>
                      <a:pt x="523" y="470"/>
                      <a:pt x="522" y="478"/>
                    </a:cubicBezTo>
                    <a:cubicBezTo>
                      <a:pt x="520" y="492"/>
                      <a:pt x="518" y="505"/>
                      <a:pt x="514" y="518"/>
                    </a:cubicBezTo>
                    <a:cubicBezTo>
                      <a:pt x="515" y="522"/>
                      <a:pt x="517" y="527"/>
                      <a:pt x="518" y="532"/>
                    </a:cubicBezTo>
                    <a:cubicBezTo>
                      <a:pt x="532" y="573"/>
                      <a:pt x="542" y="601"/>
                      <a:pt x="542" y="622"/>
                    </a:cubicBezTo>
                    <a:cubicBezTo>
                      <a:pt x="542" y="633"/>
                      <a:pt x="539" y="642"/>
                      <a:pt x="534" y="649"/>
                    </a:cubicBezTo>
                    <a:cubicBezTo>
                      <a:pt x="531" y="652"/>
                      <a:pt x="529" y="655"/>
                      <a:pt x="525" y="657"/>
                    </a:cubicBezTo>
                    <a:cubicBezTo>
                      <a:pt x="527" y="660"/>
                      <a:pt x="528" y="663"/>
                      <a:pt x="529" y="666"/>
                    </a:cubicBezTo>
                    <a:cubicBezTo>
                      <a:pt x="531" y="669"/>
                      <a:pt x="532" y="672"/>
                      <a:pt x="533" y="675"/>
                    </a:cubicBezTo>
                    <a:cubicBezTo>
                      <a:pt x="576" y="655"/>
                      <a:pt x="627" y="641"/>
                      <a:pt x="687" y="641"/>
                    </a:cubicBezTo>
                    <a:cubicBezTo>
                      <a:pt x="689" y="641"/>
                      <a:pt x="691" y="641"/>
                      <a:pt x="693" y="641"/>
                    </a:cubicBezTo>
                    <a:cubicBezTo>
                      <a:pt x="754" y="568"/>
                      <a:pt x="783" y="480"/>
                      <a:pt x="783" y="392"/>
                    </a:cubicBezTo>
                    <a:cubicBezTo>
                      <a:pt x="783" y="308"/>
                      <a:pt x="756" y="224"/>
                      <a:pt x="704" y="155"/>
                    </a:cubicBezTo>
                    <a:cubicBezTo>
                      <a:pt x="686" y="131"/>
                      <a:pt x="665" y="110"/>
                      <a:pt x="642" y="90"/>
                    </a:cubicBezTo>
                    <a:cubicBezTo>
                      <a:pt x="569" y="30"/>
                      <a:pt x="480" y="0"/>
                      <a:pt x="392" y="0"/>
                    </a:cubicBezTo>
                  </a:path>
                </a:pathLst>
              </a:custGeom>
              <a:solidFill>
                <a:srgbClr val="C9F1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5469576" y="1284011"/>
                <a:ext cx="57291" cy="1692298"/>
              </a:xfrm>
              <a:custGeom>
                <a:rect b="b" l="l" r="r" t="t"/>
                <a:pathLst>
                  <a:path extrusionOk="0" h="1920" w="65">
                    <a:moveTo>
                      <a:pt x="13" y="0"/>
                    </a:moveTo>
                    <a:lnTo>
                      <a:pt x="0" y="1920"/>
                    </a:lnTo>
                    <a:lnTo>
                      <a:pt x="65" y="192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5469576" y="1284011"/>
                <a:ext cx="57291" cy="1692298"/>
              </a:xfrm>
              <a:custGeom>
                <a:rect b="b" l="l" r="r" t="t"/>
                <a:pathLst>
                  <a:path extrusionOk="0" h="1920" w="65">
                    <a:moveTo>
                      <a:pt x="13" y="0"/>
                    </a:moveTo>
                    <a:lnTo>
                      <a:pt x="0" y="1920"/>
                    </a:lnTo>
                    <a:lnTo>
                      <a:pt x="65" y="1920"/>
                    </a:lnTo>
                    <a:lnTo>
                      <a:pt x="1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493375" y="2218301"/>
                <a:ext cx="325239" cy="267947"/>
              </a:xfrm>
              <a:custGeom>
                <a:rect b="b" l="l" r="r" t="t"/>
                <a:pathLst>
                  <a:path extrusionOk="0" h="160" w="194">
                    <a:moveTo>
                      <a:pt x="3" y="160"/>
                    </a:moveTo>
                    <a:cubicBezTo>
                      <a:pt x="3" y="160"/>
                      <a:pt x="71" y="37"/>
                      <a:pt x="194" y="0"/>
                    </a:cubicBezTo>
                    <a:cubicBezTo>
                      <a:pt x="194" y="0"/>
                      <a:pt x="64" y="31"/>
                      <a:pt x="0" y="136"/>
                    </a:cubicBezTo>
                    <a:lnTo>
                      <a:pt x="3" y="16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493375" y="1928318"/>
                <a:ext cx="325239" cy="266185"/>
              </a:xfrm>
              <a:custGeom>
                <a:rect b="b" l="l" r="r" t="t"/>
                <a:pathLst>
                  <a:path extrusionOk="0" h="159" w="194">
                    <a:moveTo>
                      <a:pt x="3" y="159"/>
                    </a:moveTo>
                    <a:cubicBezTo>
                      <a:pt x="3" y="159"/>
                      <a:pt x="71" y="37"/>
                      <a:pt x="194" y="0"/>
                    </a:cubicBezTo>
                    <a:cubicBezTo>
                      <a:pt x="194" y="0"/>
                      <a:pt x="65" y="30"/>
                      <a:pt x="0" y="136"/>
                    </a:cubicBezTo>
                    <a:cubicBezTo>
                      <a:pt x="3" y="159"/>
                      <a:pt x="3" y="159"/>
                      <a:pt x="3" y="15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5174306" y="1785531"/>
                <a:ext cx="313780" cy="266185"/>
              </a:xfrm>
              <a:custGeom>
                <a:rect b="b" l="l" r="r" t="t"/>
                <a:pathLst>
                  <a:path extrusionOk="0" h="159" w="187">
                    <a:moveTo>
                      <a:pt x="183" y="159"/>
                    </a:moveTo>
                    <a:cubicBezTo>
                      <a:pt x="183" y="159"/>
                      <a:pt x="118" y="37"/>
                      <a:pt x="0" y="0"/>
                    </a:cubicBezTo>
                    <a:cubicBezTo>
                      <a:pt x="0" y="0"/>
                      <a:pt x="124" y="30"/>
                      <a:pt x="187" y="136"/>
                    </a:cubicBezTo>
                    <a:lnTo>
                      <a:pt x="183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5174306" y="2070224"/>
                <a:ext cx="313780" cy="267066"/>
              </a:xfrm>
              <a:custGeom>
                <a:rect b="b" l="l" r="r" t="t"/>
                <a:pathLst>
                  <a:path extrusionOk="0" h="159" w="187">
                    <a:moveTo>
                      <a:pt x="183" y="159"/>
                    </a:moveTo>
                    <a:cubicBezTo>
                      <a:pt x="183" y="159"/>
                      <a:pt x="118" y="37"/>
                      <a:pt x="0" y="0"/>
                    </a:cubicBezTo>
                    <a:cubicBezTo>
                      <a:pt x="0" y="0"/>
                      <a:pt x="124" y="30"/>
                      <a:pt x="187" y="136"/>
                    </a:cubicBezTo>
                    <a:lnTo>
                      <a:pt x="183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7095768" y="1157088"/>
                <a:ext cx="1443742" cy="1392621"/>
              </a:xfrm>
              <a:custGeom>
                <a:rect b="b" l="l" r="r" t="t"/>
                <a:pathLst>
                  <a:path extrusionOk="0" h="831" w="861">
                    <a:moveTo>
                      <a:pt x="118" y="686"/>
                    </a:moveTo>
                    <a:cubicBezTo>
                      <a:pt x="118" y="686"/>
                      <a:pt x="319" y="706"/>
                      <a:pt x="421" y="831"/>
                    </a:cubicBezTo>
                    <a:cubicBezTo>
                      <a:pt x="421" y="831"/>
                      <a:pt x="529" y="686"/>
                      <a:pt x="723" y="689"/>
                    </a:cubicBezTo>
                    <a:cubicBezTo>
                      <a:pt x="861" y="523"/>
                      <a:pt x="838" y="276"/>
                      <a:pt x="671" y="138"/>
                    </a:cubicBezTo>
                    <a:cubicBezTo>
                      <a:pt x="505" y="0"/>
                      <a:pt x="258" y="23"/>
                      <a:pt x="120" y="190"/>
                    </a:cubicBezTo>
                    <a:cubicBezTo>
                      <a:pt x="1" y="334"/>
                      <a:pt x="0" y="542"/>
                      <a:pt x="118" y="687"/>
                    </a:cubicBezTo>
                    <a:cubicBezTo>
                      <a:pt x="118" y="686"/>
                      <a:pt x="118" y="686"/>
                      <a:pt x="118" y="686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7146008" y="1237296"/>
                <a:ext cx="1313293" cy="1312414"/>
              </a:xfrm>
              <a:custGeom>
                <a:rect b="b" l="l" r="r" t="t"/>
                <a:pathLst>
                  <a:path extrusionOk="0" h="783" w="783">
                    <a:moveTo>
                      <a:pt x="392" y="0"/>
                    </a:moveTo>
                    <a:cubicBezTo>
                      <a:pt x="348" y="0"/>
                      <a:pt x="304" y="7"/>
                      <a:pt x="263" y="22"/>
                    </a:cubicBezTo>
                    <a:cubicBezTo>
                      <a:pt x="198" y="44"/>
                      <a:pt x="137" y="85"/>
                      <a:pt x="90" y="142"/>
                    </a:cubicBezTo>
                    <a:cubicBezTo>
                      <a:pt x="60" y="178"/>
                      <a:pt x="37" y="218"/>
                      <a:pt x="22" y="261"/>
                    </a:cubicBezTo>
                    <a:cubicBezTo>
                      <a:pt x="7" y="303"/>
                      <a:pt x="0" y="347"/>
                      <a:pt x="0" y="391"/>
                    </a:cubicBezTo>
                    <a:cubicBezTo>
                      <a:pt x="0" y="479"/>
                      <a:pt x="29" y="567"/>
                      <a:pt x="88" y="639"/>
                    </a:cubicBezTo>
                    <a:cubicBezTo>
                      <a:pt x="88" y="638"/>
                      <a:pt x="88" y="638"/>
                      <a:pt x="88" y="638"/>
                    </a:cubicBezTo>
                    <a:cubicBezTo>
                      <a:pt x="88" y="638"/>
                      <a:pt x="289" y="658"/>
                      <a:pt x="391" y="783"/>
                    </a:cubicBezTo>
                    <a:cubicBezTo>
                      <a:pt x="391" y="783"/>
                      <a:pt x="418" y="747"/>
                      <a:pt x="469" y="711"/>
                    </a:cubicBezTo>
                    <a:cubicBezTo>
                      <a:pt x="470" y="702"/>
                      <a:pt x="472" y="694"/>
                      <a:pt x="474" y="688"/>
                    </a:cubicBezTo>
                    <a:cubicBezTo>
                      <a:pt x="477" y="681"/>
                      <a:pt x="480" y="676"/>
                      <a:pt x="484" y="673"/>
                    </a:cubicBezTo>
                    <a:cubicBezTo>
                      <a:pt x="489" y="671"/>
                      <a:pt x="497" y="668"/>
                      <a:pt x="507" y="665"/>
                    </a:cubicBezTo>
                    <a:cubicBezTo>
                      <a:pt x="517" y="661"/>
                      <a:pt x="529" y="657"/>
                      <a:pt x="540" y="653"/>
                    </a:cubicBezTo>
                    <a:cubicBezTo>
                      <a:pt x="549" y="650"/>
                      <a:pt x="557" y="647"/>
                      <a:pt x="564" y="645"/>
                    </a:cubicBezTo>
                    <a:cubicBezTo>
                      <a:pt x="563" y="639"/>
                      <a:pt x="563" y="634"/>
                      <a:pt x="563" y="630"/>
                    </a:cubicBezTo>
                    <a:cubicBezTo>
                      <a:pt x="560" y="631"/>
                      <a:pt x="558" y="631"/>
                      <a:pt x="555" y="631"/>
                    </a:cubicBezTo>
                    <a:cubicBezTo>
                      <a:pt x="555" y="631"/>
                      <a:pt x="555" y="631"/>
                      <a:pt x="555" y="631"/>
                    </a:cubicBezTo>
                    <a:cubicBezTo>
                      <a:pt x="552" y="631"/>
                      <a:pt x="548" y="630"/>
                      <a:pt x="546" y="628"/>
                    </a:cubicBezTo>
                    <a:cubicBezTo>
                      <a:pt x="543" y="626"/>
                      <a:pt x="540" y="623"/>
                      <a:pt x="537" y="619"/>
                    </a:cubicBezTo>
                    <a:cubicBezTo>
                      <a:pt x="535" y="616"/>
                      <a:pt x="533" y="612"/>
                      <a:pt x="531" y="608"/>
                    </a:cubicBezTo>
                    <a:cubicBezTo>
                      <a:pt x="443" y="658"/>
                      <a:pt x="395" y="745"/>
                      <a:pt x="395" y="745"/>
                    </a:cubicBezTo>
                    <a:cubicBezTo>
                      <a:pt x="392" y="721"/>
                      <a:pt x="392" y="721"/>
                      <a:pt x="392" y="721"/>
                    </a:cubicBezTo>
                    <a:cubicBezTo>
                      <a:pt x="429" y="661"/>
                      <a:pt x="487" y="625"/>
                      <a:pt x="530" y="605"/>
                    </a:cubicBezTo>
                    <a:cubicBezTo>
                      <a:pt x="527" y="599"/>
                      <a:pt x="524" y="591"/>
                      <a:pt x="520" y="583"/>
                    </a:cubicBezTo>
                    <a:cubicBezTo>
                      <a:pt x="520" y="583"/>
                      <a:pt x="520" y="583"/>
                      <a:pt x="520" y="583"/>
                    </a:cubicBezTo>
                    <a:cubicBezTo>
                      <a:pt x="510" y="555"/>
                      <a:pt x="502" y="527"/>
                      <a:pt x="495" y="499"/>
                    </a:cubicBezTo>
                    <a:cubicBezTo>
                      <a:pt x="495" y="499"/>
                      <a:pt x="495" y="499"/>
                      <a:pt x="494" y="499"/>
                    </a:cubicBezTo>
                    <a:cubicBezTo>
                      <a:pt x="493" y="499"/>
                      <a:pt x="492" y="499"/>
                      <a:pt x="491" y="499"/>
                    </a:cubicBezTo>
                    <a:cubicBezTo>
                      <a:pt x="481" y="499"/>
                      <a:pt x="473" y="498"/>
                      <a:pt x="466" y="495"/>
                    </a:cubicBezTo>
                    <a:cubicBezTo>
                      <a:pt x="459" y="493"/>
                      <a:pt x="454" y="489"/>
                      <a:pt x="451" y="483"/>
                    </a:cubicBezTo>
                    <a:cubicBezTo>
                      <a:pt x="449" y="479"/>
                      <a:pt x="448" y="475"/>
                      <a:pt x="448" y="470"/>
                    </a:cubicBezTo>
                    <a:cubicBezTo>
                      <a:pt x="448" y="464"/>
                      <a:pt x="449" y="457"/>
                      <a:pt x="453" y="449"/>
                    </a:cubicBezTo>
                    <a:cubicBezTo>
                      <a:pt x="460" y="432"/>
                      <a:pt x="478" y="418"/>
                      <a:pt x="501" y="407"/>
                    </a:cubicBezTo>
                    <a:cubicBezTo>
                      <a:pt x="525" y="397"/>
                      <a:pt x="554" y="390"/>
                      <a:pt x="583" y="390"/>
                    </a:cubicBezTo>
                    <a:cubicBezTo>
                      <a:pt x="586" y="390"/>
                      <a:pt x="589" y="390"/>
                      <a:pt x="592" y="390"/>
                    </a:cubicBezTo>
                    <a:cubicBezTo>
                      <a:pt x="616" y="391"/>
                      <a:pt x="630" y="399"/>
                      <a:pt x="639" y="410"/>
                    </a:cubicBezTo>
                    <a:cubicBezTo>
                      <a:pt x="647" y="421"/>
                      <a:pt x="650" y="434"/>
                      <a:pt x="650" y="447"/>
                    </a:cubicBezTo>
                    <a:cubicBezTo>
                      <a:pt x="650" y="456"/>
                      <a:pt x="649" y="464"/>
                      <a:pt x="648" y="470"/>
                    </a:cubicBezTo>
                    <a:cubicBezTo>
                      <a:pt x="646" y="487"/>
                      <a:pt x="642" y="502"/>
                      <a:pt x="636" y="511"/>
                    </a:cubicBezTo>
                    <a:cubicBezTo>
                      <a:pt x="638" y="515"/>
                      <a:pt x="639" y="518"/>
                      <a:pt x="639" y="522"/>
                    </a:cubicBezTo>
                    <a:cubicBezTo>
                      <a:pt x="639" y="522"/>
                      <a:pt x="639" y="522"/>
                      <a:pt x="639" y="522"/>
                    </a:cubicBezTo>
                    <a:cubicBezTo>
                      <a:pt x="639" y="522"/>
                      <a:pt x="639" y="522"/>
                      <a:pt x="639" y="522"/>
                    </a:cubicBezTo>
                    <a:cubicBezTo>
                      <a:pt x="639" y="525"/>
                      <a:pt x="638" y="529"/>
                      <a:pt x="636" y="532"/>
                    </a:cubicBezTo>
                    <a:cubicBezTo>
                      <a:pt x="636" y="533"/>
                      <a:pt x="635" y="534"/>
                      <a:pt x="634" y="536"/>
                    </a:cubicBezTo>
                    <a:cubicBezTo>
                      <a:pt x="631" y="539"/>
                      <a:pt x="629" y="542"/>
                      <a:pt x="627" y="544"/>
                    </a:cubicBezTo>
                    <a:cubicBezTo>
                      <a:pt x="628" y="557"/>
                      <a:pt x="631" y="602"/>
                      <a:pt x="631" y="630"/>
                    </a:cubicBezTo>
                    <a:cubicBezTo>
                      <a:pt x="631" y="633"/>
                      <a:pt x="631" y="636"/>
                      <a:pt x="631" y="638"/>
                    </a:cubicBezTo>
                    <a:cubicBezTo>
                      <a:pt x="631" y="638"/>
                      <a:pt x="632" y="638"/>
                      <a:pt x="632" y="638"/>
                    </a:cubicBezTo>
                    <a:cubicBezTo>
                      <a:pt x="637" y="639"/>
                      <a:pt x="645" y="641"/>
                      <a:pt x="654" y="643"/>
                    </a:cubicBezTo>
                    <a:cubicBezTo>
                      <a:pt x="665" y="642"/>
                      <a:pt x="675" y="641"/>
                      <a:pt x="686" y="641"/>
                    </a:cubicBezTo>
                    <a:cubicBezTo>
                      <a:pt x="689" y="641"/>
                      <a:pt x="691" y="641"/>
                      <a:pt x="693" y="641"/>
                    </a:cubicBezTo>
                    <a:cubicBezTo>
                      <a:pt x="753" y="568"/>
                      <a:pt x="783" y="480"/>
                      <a:pt x="783" y="392"/>
                    </a:cubicBezTo>
                    <a:cubicBezTo>
                      <a:pt x="783" y="279"/>
                      <a:pt x="735" y="168"/>
                      <a:pt x="641" y="90"/>
                    </a:cubicBezTo>
                    <a:cubicBezTo>
                      <a:pt x="568" y="30"/>
                      <a:pt x="480" y="0"/>
                      <a:pt x="392" y="0"/>
                    </a:cubicBezTo>
                  </a:path>
                </a:pathLst>
              </a:custGeom>
              <a:solidFill>
                <a:srgbClr val="C9F1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7780619" y="1284011"/>
                <a:ext cx="56410" cy="1692298"/>
              </a:xfrm>
              <a:custGeom>
                <a:rect b="b" l="l" r="r" t="t"/>
                <a:pathLst>
                  <a:path extrusionOk="0" h="1920" w="64">
                    <a:moveTo>
                      <a:pt x="13" y="0"/>
                    </a:moveTo>
                    <a:lnTo>
                      <a:pt x="0" y="1920"/>
                    </a:lnTo>
                    <a:lnTo>
                      <a:pt x="64" y="192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7803536" y="2218301"/>
                <a:ext cx="323476" cy="267947"/>
              </a:xfrm>
              <a:custGeom>
                <a:rect b="b" l="l" r="r" t="t"/>
                <a:pathLst>
                  <a:path extrusionOk="0" h="160" w="193">
                    <a:moveTo>
                      <a:pt x="3" y="160"/>
                    </a:moveTo>
                    <a:cubicBezTo>
                      <a:pt x="3" y="160"/>
                      <a:pt x="71" y="37"/>
                      <a:pt x="193" y="0"/>
                    </a:cubicBezTo>
                    <a:cubicBezTo>
                      <a:pt x="193" y="0"/>
                      <a:pt x="64" y="31"/>
                      <a:pt x="0" y="136"/>
                    </a:cubicBezTo>
                    <a:cubicBezTo>
                      <a:pt x="3" y="160"/>
                      <a:pt x="3" y="160"/>
                      <a:pt x="3" y="16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7803536" y="1928318"/>
                <a:ext cx="323476" cy="266185"/>
              </a:xfrm>
              <a:custGeom>
                <a:rect b="b" l="l" r="r" t="t"/>
                <a:pathLst>
                  <a:path extrusionOk="0" h="159" w="193">
                    <a:moveTo>
                      <a:pt x="3" y="159"/>
                    </a:moveTo>
                    <a:cubicBezTo>
                      <a:pt x="3" y="159"/>
                      <a:pt x="71" y="37"/>
                      <a:pt x="193" y="0"/>
                    </a:cubicBezTo>
                    <a:cubicBezTo>
                      <a:pt x="193" y="0"/>
                      <a:pt x="64" y="30"/>
                      <a:pt x="0" y="136"/>
                    </a:cubicBezTo>
                    <a:lnTo>
                      <a:pt x="3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7483586" y="1785531"/>
                <a:ext cx="313780" cy="266185"/>
              </a:xfrm>
              <a:custGeom>
                <a:rect b="b" l="l" r="r" t="t"/>
                <a:pathLst>
                  <a:path extrusionOk="0" h="159" w="187">
                    <a:moveTo>
                      <a:pt x="184" y="159"/>
                    </a:moveTo>
                    <a:cubicBezTo>
                      <a:pt x="184" y="159"/>
                      <a:pt x="118" y="37"/>
                      <a:pt x="0" y="0"/>
                    </a:cubicBezTo>
                    <a:cubicBezTo>
                      <a:pt x="0" y="0"/>
                      <a:pt x="125" y="30"/>
                      <a:pt x="187" y="136"/>
                    </a:cubicBezTo>
                    <a:lnTo>
                      <a:pt x="184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7483586" y="2070224"/>
                <a:ext cx="313780" cy="267066"/>
              </a:xfrm>
              <a:custGeom>
                <a:rect b="b" l="l" r="r" t="t"/>
                <a:pathLst>
                  <a:path extrusionOk="0" h="159" w="187">
                    <a:moveTo>
                      <a:pt x="184" y="159"/>
                    </a:moveTo>
                    <a:cubicBezTo>
                      <a:pt x="184" y="159"/>
                      <a:pt x="118" y="37"/>
                      <a:pt x="0" y="0"/>
                    </a:cubicBezTo>
                    <a:cubicBezTo>
                      <a:pt x="0" y="0"/>
                      <a:pt x="125" y="30"/>
                      <a:pt x="187" y="136"/>
                    </a:cubicBezTo>
                    <a:lnTo>
                      <a:pt x="184" y="15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5246581" y="3541291"/>
                <a:ext cx="169230" cy="147195"/>
              </a:xfrm>
              <a:custGeom>
                <a:rect b="b" l="l" r="r" t="t"/>
                <a:pathLst>
                  <a:path extrusionOk="0" h="88" w="101">
                    <a:moveTo>
                      <a:pt x="36" y="26"/>
                    </a:moveTo>
                    <a:cubicBezTo>
                      <a:pt x="35" y="17"/>
                      <a:pt x="36" y="9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20"/>
                      <a:pt x="9" y="35"/>
                      <a:pt x="7" y="40"/>
                    </a:cubicBezTo>
                    <a:cubicBezTo>
                      <a:pt x="4" y="60"/>
                      <a:pt x="0" y="65"/>
                      <a:pt x="14" y="72"/>
                    </a:cubicBezTo>
                    <a:cubicBezTo>
                      <a:pt x="22" y="76"/>
                      <a:pt x="30" y="77"/>
                      <a:pt x="43" y="83"/>
                    </a:cubicBezTo>
                    <a:cubicBezTo>
                      <a:pt x="53" y="88"/>
                      <a:pt x="73" y="85"/>
                      <a:pt x="77" y="85"/>
                    </a:cubicBezTo>
                    <a:cubicBezTo>
                      <a:pt x="86" y="85"/>
                      <a:pt x="101" y="78"/>
                      <a:pt x="76" y="66"/>
                    </a:cubicBezTo>
                    <a:cubicBezTo>
                      <a:pt x="55" y="55"/>
                      <a:pt x="36" y="43"/>
                      <a:pt x="36" y="26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5250107" y="3539528"/>
                <a:ext cx="148958" cy="147195"/>
              </a:xfrm>
              <a:custGeom>
                <a:rect b="b" l="l" r="r" t="t"/>
                <a:pathLst>
                  <a:path extrusionOk="0" h="88" w="89">
                    <a:moveTo>
                      <a:pt x="34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5"/>
                      <a:pt x="35" y="23"/>
                      <a:pt x="35" y="21"/>
                    </a:cubicBezTo>
                    <a:cubicBezTo>
                      <a:pt x="35" y="15"/>
                      <a:pt x="36" y="8"/>
                      <a:pt x="38" y="2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5" y="11"/>
                      <a:pt x="5" y="20"/>
                      <a:pt x="5" y="27"/>
                    </a:cubicBezTo>
                    <a:cubicBezTo>
                      <a:pt x="5" y="33"/>
                      <a:pt x="5" y="39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50"/>
                      <a:pt x="1" y="56"/>
                      <a:pt x="0" y="61"/>
                    </a:cubicBezTo>
                    <a:cubicBezTo>
                      <a:pt x="0" y="64"/>
                      <a:pt x="1" y="66"/>
                      <a:pt x="3" y="69"/>
                    </a:cubicBezTo>
                    <a:cubicBezTo>
                      <a:pt x="5" y="71"/>
                      <a:pt x="8" y="73"/>
                      <a:pt x="12" y="75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9" y="79"/>
                      <a:pt x="28" y="79"/>
                      <a:pt x="41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6" y="88"/>
                      <a:pt x="53" y="88"/>
                      <a:pt x="59" y="88"/>
                    </a:cubicBezTo>
                    <a:cubicBezTo>
                      <a:pt x="67" y="88"/>
                      <a:pt x="73" y="88"/>
                      <a:pt x="75" y="88"/>
                    </a:cubicBezTo>
                    <a:cubicBezTo>
                      <a:pt x="78" y="88"/>
                      <a:pt x="81" y="87"/>
                      <a:pt x="84" y="86"/>
                    </a:cubicBezTo>
                    <a:cubicBezTo>
                      <a:pt x="85" y="85"/>
                      <a:pt x="87" y="84"/>
                      <a:pt x="87" y="83"/>
                    </a:cubicBezTo>
                    <a:cubicBezTo>
                      <a:pt x="88" y="82"/>
                      <a:pt x="89" y="81"/>
                      <a:pt x="89" y="79"/>
                    </a:cubicBezTo>
                    <a:cubicBezTo>
                      <a:pt x="89" y="77"/>
                      <a:pt x="88" y="75"/>
                      <a:pt x="86" y="73"/>
                    </a:cubicBezTo>
                    <a:cubicBezTo>
                      <a:pt x="83" y="70"/>
                      <a:pt x="80" y="68"/>
                      <a:pt x="74" y="65"/>
                    </a:cubicBezTo>
                    <a:cubicBezTo>
                      <a:pt x="64" y="60"/>
                      <a:pt x="54" y="55"/>
                      <a:pt x="47" y="48"/>
                    </a:cubicBezTo>
                    <a:cubicBezTo>
                      <a:pt x="40" y="42"/>
                      <a:pt x="35" y="35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36"/>
                      <a:pt x="37" y="44"/>
                      <a:pt x="45" y="50"/>
                    </a:cubicBezTo>
                    <a:cubicBezTo>
                      <a:pt x="53" y="57"/>
                      <a:pt x="63" y="63"/>
                      <a:pt x="73" y="68"/>
                    </a:cubicBezTo>
                    <a:cubicBezTo>
                      <a:pt x="78" y="70"/>
                      <a:pt x="82" y="73"/>
                      <a:pt x="84" y="75"/>
                    </a:cubicBezTo>
                    <a:cubicBezTo>
                      <a:pt x="86" y="77"/>
                      <a:pt x="86" y="78"/>
                      <a:pt x="86" y="79"/>
                    </a:cubicBezTo>
                    <a:cubicBezTo>
                      <a:pt x="86" y="80"/>
                      <a:pt x="86" y="81"/>
                      <a:pt x="85" y="81"/>
                    </a:cubicBezTo>
                    <a:cubicBezTo>
                      <a:pt x="84" y="82"/>
                      <a:pt x="83" y="83"/>
                      <a:pt x="81" y="84"/>
                    </a:cubicBezTo>
                    <a:cubicBezTo>
                      <a:pt x="79" y="85"/>
                      <a:pt x="77" y="85"/>
                      <a:pt x="75" y="85"/>
                    </a:cubicBezTo>
                    <a:cubicBezTo>
                      <a:pt x="73" y="85"/>
                      <a:pt x="66" y="86"/>
                      <a:pt x="59" y="86"/>
                    </a:cubicBezTo>
                    <a:cubicBezTo>
                      <a:pt x="53" y="86"/>
                      <a:pt x="46" y="85"/>
                      <a:pt x="42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29" y="77"/>
                      <a:pt x="20" y="76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9" y="70"/>
                      <a:pt x="7" y="69"/>
                      <a:pt x="5" y="67"/>
                    </a:cubicBezTo>
                    <a:cubicBezTo>
                      <a:pt x="4" y="65"/>
                      <a:pt x="3" y="63"/>
                      <a:pt x="3" y="61"/>
                    </a:cubicBezTo>
                    <a:cubicBezTo>
                      <a:pt x="3" y="57"/>
                      <a:pt x="5" y="51"/>
                      <a:pt x="7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39"/>
                      <a:pt x="8" y="33"/>
                      <a:pt x="8" y="27"/>
                    </a:cubicBezTo>
                    <a:cubicBezTo>
                      <a:pt x="8" y="20"/>
                      <a:pt x="8" y="1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8"/>
                      <a:pt x="32" y="15"/>
                      <a:pt x="32" y="21"/>
                    </a:cubicBezTo>
                    <a:cubicBezTo>
                      <a:pt x="32" y="23"/>
                      <a:pt x="32" y="25"/>
                      <a:pt x="3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4" y="27"/>
                      <a:pt x="34" y="27"/>
                      <a:pt x="34" y="2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5248344" y="3643534"/>
                <a:ext cx="150720" cy="48478"/>
              </a:xfrm>
              <a:custGeom>
                <a:rect b="b" l="l" r="r" t="t"/>
                <a:pathLst>
                  <a:path extrusionOk="0" h="29" w="90">
                    <a:moveTo>
                      <a:pt x="85" y="19"/>
                    </a:moveTo>
                    <a:cubicBezTo>
                      <a:pt x="82" y="21"/>
                      <a:pt x="79" y="22"/>
                      <a:pt x="75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62" y="23"/>
                      <a:pt x="53" y="22"/>
                      <a:pt x="44" y="19"/>
                    </a:cubicBezTo>
                    <a:cubicBezTo>
                      <a:pt x="38" y="16"/>
                      <a:pt x="32" y="14"/>
                      <a:pt x="25" y="12"/>
                    </a:cubicBezTo>
                    <a:cubicBezTo>
                      <a:pt x="22" y="11"/>
                      <a:pt x="18" y="10"/>
                      <a:pt x="14" y="8"/>
                    </a:cubicBezTo>
                    <a:cubicBezTo>
                      <a:pt x="9" y="5"/>
                      <a:pt x="6" y="3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15"/>
                      <a:pt x="10" y="18"/>
                    </a:cubicBezTo>
                    <a:cubicBezTo>
                      <a:pt x="14" y="19"/>
                      <a:pt x="18" y="20"/>
                      <a:pt x="23" y="21"/>
                    </a:cubicBezTo>
                    <a:cubicBezTo>
                      <a:pt x="27" y="23"/>
                      <a:pt x="33" y="24"/>
                      <a:pt x="41" y="26"/>
                    </a:cubicBezTo>
                    <a:cubicBezTo>
                      <a:pt x="47" y="28"/>
                      <a:pt x="54" y="29"/>
                      <a:pt x="60" y="28"/>
                    </a:cubicBezTo>
                    <a:cubicBezTo>
                      <a:pt x="65" y="28"/>
                      <a:pt x="69" y="28"/>
                      <a:pt x="72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81" y="28"/>
                      <a:pt x="87" y="25"/>
                      <a:pt x="90" y="21"/>
                    </a:cubicBezTo>
                    <a:cubicBezTo>
                      <a:pt x="90" y="20"/>
                      <a:pt x="90" y="19"/>
                      <a:pt x="90" y="19"/>
                    </a:cubicBezTo>
                    <a:cubicBezTo>
                      <a:pt x="85" y="19"/>
                      <a:pt x="85" y="19"/>
                      <a:pt x="85" y="1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5399064" y="3549223"/>
                <a:ext cx="157771" cy="104006"/>
              </a:xfrm>
              <a:custGeom>
                <a:rect b="b" l="l" r="r" t="t"/>
                <a:pathLst>
                  <a:path extrusionOk="0" h="62" w="94">
                    <a:moveTo>
                      <a:pt x="42" y="18"/>
                    </a:moveTo>
                    <a:cubicBezTo>
                      <a:pt x="40" y="12"/>
                      <a:pt x="40" y="6"/>
                      <a:pt x="40" y="0"/>
                    </a:cubicBezTo>
                    <a:cubicBezTo>
                      <a:pt x="30" y="1"/>
                      <a:pt x="19" y="2"/>
                      <a:pt x="8" y="2"/>
                    </a:cubicBezTo>
                    <a:cubicBezTo>
                      <a:pt x="8" y="5"/>
                      <a:pt x="8" y="7"/>
                      <a:pt x="7" y="10"/>
                    </a:cubicBezTo>
                    <a:cubicBezTo>
                      <a:pt x="0" y="34"/>
                      <a:pt x="0" y="46"/>
                      <a:pt x="10" y="50"/>
                    </a:cubicBezTo>
                    <a:cubicBezTo>
                      <a:pt x="20" y="54"/>
                      <a:pt x="43" y="53"/>
                      <a:pt x="49" y="57"/>
                    </a:cubicBezTo>
                    <a:cubicBezTo>
                      <a:pt x="55" y="62"/>
                      <a:pt x="89" y="59"/>
                      <a:pt x="91" y="53"/>
                    </a:cubicBezTo>
                    <a:cubicBezTo>
                      <a:pt x="94" y="44"/>
                      <a:pt x="48" y="30"/>
                      <a:pt x="42" y="18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5399064" y="3547460"/>
                <a:ext cx="156009" cy="104006"/>
              </a:xfrm>
              <a:custGeom>
                <a:rect b="b" l="l" r="r" t="t"/>
                <a:pathLst>
                  <a:path extrusionOk="0" h="62" w="93">
                    <a:moveTo>
                      <a:pt x="42" y="19"/>
                    </a:moveTo>
                    <a:cubicBezTo>
                      <a:pt x="43" y="19"/>
                      <a:pt x="43" y="19"/>
                      <a:pt x="43" y="19"/>
                    </a:cubicBezTo>
                    <a:cubicBezTo>
                      <a:pt x="42" y="15"/>
                      <a:pt x="41" y="10"/>
                      <a:pt x="41" y="5"/>
                    </a:cubicBezTo>
                    <a:cubicBezTo>
                      <a:pt x="41" y="4"/>
                      <a:pt x="41" y="2"/>
                      <a:pt x="42" y="1"/>
                    </a:cubicBezTo>
                    <a:cubicBezTo>
                      <a:pt x="42" y="1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29" y="1"/>
                      <a:pt x="19" y="2"/>
                      <a:pt x="8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5"/>
                      <a:pt x="6" y="8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" y="22"/>
                      <a:pt x="0" y="30"/>
                      <a:pt x="0" y="37"/>
                    </a:cubicBezTo>
                    <a:cubicBezTo>
                      <a:pt x="0" y="41"/>
                      <a:pt x="1" y="44"/>
                      <a:pt x="3" y="47"/>
                    </a:cubicBezTo>
                    <a:cubicBezTo>
                      <a:pt x="4" y="49"/>
                      <a:pt x="6" y="51"/>
                      <a:pt x="9" y="52"/>
                    </a:cubicBezTo>
                    <a:cubicBezTo>
                      <a:pt x="15" y="55"/>
                      <a:pt x="23" y="55"/>
                      <a:pt x="31" y="56"/>
                    </a:cubicBezTo>
                    <a:cubicBezTo>
                      <a:pt x="35" y="56"/>
                      <a:pt x="39" y="57"/>
                      <a:pt x="42" y="57"/>
                    </a:cubicBezTo>
                    <a:cubicBezTo>
                      <a:pt x="45" y="58"/>
                      <a:pt x="47" y="59"/>
                      <a:pt x="48" y="59"/>
                    </a:cubicBezTo>
                    <a:cubicBezTo>
                      <a:pt x="50" y="61"/>
                      <a:pt x="51" y="61"/>
                      <a:pt x="54" y="61"/>
                    </a:cubicBezTo>
                    <a:cubicBezTo>
                      <a:pt x="56" y="62"/>
                      <a:pt x="59" y="62"/>
                      <a:pt x="62" y="62"/>
                    </a:cubicBezTo>
                    <a:cubicBezTo>
                      <a:pt x="68" y="62"/>
                      <a:pt x="75" y="61"/>
                      <a:pt x="81" y="60"/>
                    </a:cubicBezTo>
                    <a:cubicBezTo>
                      <a:pt x="84" y="59"/>
                      <a:pt x="86" y="59"/>
                      <a:pt x="88" y="58"/>
                    </a:cubicBezTo>
                    <a:cubicBezTo>
                      <a:pt x="90" y="57"/>
                      <a:pt x="92" y="56"/>
                      <a:pt x="92" y="54"/>
                    </a:cubicBezTo>
                    <a:cubicBezTo>
                      <a:pt x="92" y="54"/>
                      <a:pt x="92" y="54"/>
                      <a:pt x="92" y="54"/>
                    </a:cubicBezTo>
                    <a:cubicBezTo>
                      <a:pt x="92" y="54"/>
                      <a:pt x="93" y="53"/>
                      <a:pt x="93" y="53"/>
                    </a:cubicBezTo>
                    <a:cubicBezTo>
                      <a:pt x="93" y="51"/>
                      <a:pt x="92" y="50"/>
                      <a:pt x="90" y="48"/>
                    </a:cubicBezTo>
                    <a:cubicBezTo>
                      <a:pt x="88" y="46"/>
                      <a:pt x="84" y="44"/>
                      <a:pt x="80" y="41"/>
                    </a:cubicBezTo>
                    <a:cubicBezTo>
                      <a:pt x="73" y="38"/>
                      <a:pt x="65" y="34"/>
                      <a:pt x="57" y="30"/>
                    </a:cubicBezTo>
                    <a:cubicBezTo>
                      <a:pt x="54" y="28"/>
                      <a:pt x="51" y="26"/>
                      <a:pt x="48" y="24"/>
                    </a:cubicBezTo>
                    <a:cubicBezTo>
                      <a:pt x="46" y="22"/>
                      <a:pt x="44" y="20"/>
                      <a:pt x="43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23"/>
                      <a:pt x="46" y="26"/>
                      <a:pt x="51" y="29"/>
                    </a:cubicBezTo>
                    <a:cubicBezTo>
                      <a:pt x="59" y="34"/>
                      <a:pt x="68" y="38"/>
                      <a:pt x="76" y="43"/>
                    </a:cubicBezTo>
                    <a:cubicBezTo>
                      <a:pt x="80" y="45"/>
                      <a:pt x="84" y="47"/>
                      <a:pt x="86" y="49"/>
                    </a:cubicBezTo>
                    <a:cubicBezTo>
                      <a:pt x="88" y="49"/>
                      <a:pt x="88" y="50"/>
                      <a:pt x="89" y="51"/>
                    </a:cubicBezTo>
                    <a:cubicBezTo>
                      <a:pt x="90" y="52"/>
                      <a:pt x="90" y="52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54"/>
                      <a:pt x="89" y="55"/>
                      <a:pt x="87" y="55"/>
                    </a:cubicBezTo>
                    <a:cubicBezTo>
                      <a:pt x="82" y="58"/>
                      <a:pt x="71" y="59"/>
                      <a:pt x="62" y="59"/>
                    </a:cubicBezTo>
                    <a:cubicBezTo>
                      <a:pt x="59" y="59"/>
                      <a:pt x="56" y="59"/>
                      <a:pt x="54" y="59"/>
                    </a:cubicBezTo>
                    <a:cubicBezTo>
                      <a:pt x="52" y="58"/>
                      <a:pt x="50" y="58"/>
                      <a:pt x="50" y="57"/>
                    </a:cubicBezTo>
                    <a:cubicBezTo>
                      <a:pt x="48" y="56"/>
                      <a:pt x="45" y="55"/>
                      <a:pt x="42" y="55"/>
                    </a:cubicBezTo>
                    <a:cubicBezTo>
                      <a:pt x="37" y="54"/>
                      <a:pt x="31" y="53"/>
                      <a:pt x="25" y="53"/>
                    </a:cubicBezTo>
                    <a:cubicBezTo>
                      <a:pt x="20" y="52"/>
                      <a:pt x="14" y="51"/>
                      <a:pt x="10" y="50"/>
                    </a:cubicBezTo>
                    <a:cubicBezTo>
                      <a:pt x="8" y="49"/>
                      <a:pt x="6" y="47"/>
                      <a:pt x="5" y="45"/>
                    </a:cubicBezTo>
                    <a:cubicBezTo>
                      <a:pt x="4" y="43"/>
                      <a:pt x="3" y="41"/>
                      <a:pt x="3" y="37"/>
                    </a:cubicBezTo>
                    <a:cubicBezTo>
                      <a:pt x="3" y="31"/>
                      <a:pt x="5" y="22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8"/>
                      <a:pt x="9" y="6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9" y="4"/>
                      <a:pt x="30" y="4"/>
                      <a:pt x="40" y="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2"/>
                      <a:pt x="39" y="4"/>
                      <a:pt x="39" y="5"/>
                    </a:cubicBezTo>
                    <a:cubicBezTo>
                      <a:pt x="39" y="10"/>
                      <a:pt x="39" y="15"/>
                      <a:pt x="40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2" y="19"/>
                      <a:pt x="42" y="19"/>
                      <a:pt x="42" y="1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5469576" y="3579191"/>
                <a:ext cx="93429" cy="74038"/>
              </a:xfrm>
              <a:custGeom>
                <a:rect b="b" l="l" r="r" t="t"/>
                <a:pathLst>
                  <a:path extrusionOk="0" h="44" w="56">
                    <a:moveTo>
                      <a:pt x="7" y="40"/>
                    </a:moveTo>
                    <a:cubicBezTo>
                      <a:pt x="13" y="44"/>
                      <a:pt x="46" y="42"/>
                      <a:pt x="49" y="35"/>
                    </a:cubicBezTo>
                    <a:cubicBezTo>
                      <a:pt x="56" y="23"/>
                      <a:pt x="6" y="12"/>
                      <a:pt x="0" y="0"/>
                    </a:cubicBezTo>
                    <a:cubicBezTo>
                      <a:pt x="7" y="40"/>
                      <a:pt x="7" y="40"/>
                      <a:pt x="7" y="4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5466051" y="3577428"/>
                <a:ext cx="89022" cy="74038"/>
              </a:xfrm>
              <a:custGeom>
                <a:rect b="b" l="l" r="r" t="t"/>
                <a:pathLst>
                  <a:path extrusionOk="0" h="44" w="53">
                    <a:moveTo>
                      <a:pt x="8" y="42"/>
                    </a:moveTo>
                    <a:cubicBezTo>
                      <a:pt x="10" y="43"/>
                      <a:pt x="12" y="43"/>
                      <a:pt x="14" y="44"/>
                    </a:cubicBezTo>
                    <a:cubicBezTo>
                      <a:pt x="17" y="44"/>
                      <a:pt x="20" y="44"/>
                      <a:pt x="23" y="44"/>
                    </a:cubicBezTo>
                    <a:cubicBezTo>
                      <a:pt x="29" y="44"/>
                      <a:pt x="35" y="44"/>
                      <a:pt x="41" y="42"/>
                    </a:cubicBezTo>
                    <a:cubicBezTo>
                      <a:pt x="44" y="42"/>
                      <a:pt x="46" y="41"/>
                      <a:pt x="48" y="40"/>
                    </a:cubicBezTo>
                    <a:cubicBezTo>
                      <a:pt x="50" y="39"/>
                      <a:pt x="52" y="38"/>
                      <a:pt x="53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6"/>
                      <a:pt x="53" y="35"/>
                      <a:pt x="53" y="34"/>
                    </a:cubicBezTo>
                    <a:cubicBezTo>
                      <a:pt x="53" y="32"/>
                      <a:pt x="52" y="30"/>
                      <a:pt x="51" y="29"/>
                    </a:cubicBezTo>
                    <a:cubicBezTo>
                      <a:pt x="49" y="26"/>
                      <a:pt x="45" y="24"/>
                      <a:pt x="40" y="21"/>
                    </a:cubicBezTo>
                    <a:cubicBezTo>
                      <a:pt x="33" y="18"/>
                      <a:pt x="25" y="14"/>
                      <a:pt x="17" y="11"/>
                    </a:cubicBezTo>
                    <a:cubicBezTo>
                      <a:pt x="14" y="9"/>
                      <a:pt x="11" y="7"/>
                      <a:pt x="8" y="6"/>
                    </a:cubicBezTo>
                    <a:cubicBezTo>
                      <a:pt x="5" y="4"/>
                      <a:pt x="4" y="2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2" y="5"/>
                      <a:pt x="6" y="8"/>
                      <a:pt x="11" y="11"/>
                    </a:cubicBezTo>
                    <a:cubicBezTo>
                      <a:pt x="19" y="15"/>
                      <a:pt x="29" y="19"/>
                      <a:pt x="37" y="23"/>
                    </a:cubicBezTo>
                    <a:cubicBezTo>
                      <a:pt x="41" y="25"/>
                      <a:pt x="44" y="27"/>
                      <a:pt x="47" y="29"/>
                    </a:cubicBezTo>
                    <a:cubicBezTo>
                      <a:pt x="48" y="29"/>
                      <a:pt x="49" y="30"/>
                      <a:pt x="50" y="31"/>
                    </a:cubicBezTo>
                    <a:cubicBezTo>
                      <a:pt x="50" y="32"/>
                      <a:pt x="50" y="33"/>
                      <a:pt x="50" y="34"/>
                    </a:cubicBezTo>
                    <a:cubicBezTo>
                      <a:pt x="50" y="34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7" y="38"/>
                    </a:cubicBezTo>
                    <a:cubicBezTo>
                      <a:pt x="42" y="40"/>
                      <a:pt x="32" y="42"/>
                      <a:pt x="23" y="42"/>
                    </a:cubicBezTo>
                    <a:cubicBezTo>
                      <a:pt x="20" y="42"/>
                      <a:pt x="17" y="41"/>
                      <a:pt x="15" y="41"/>
                    </a:cubicBezTo>
                    <a:cubicBezTo>
                      <a:pt x="12" y="41"/>
                      <a:pt x="11" y="40"/>
                      <a:pt x="10" y="39"/>
                    </a:cubicBezTo>
                    <a:cubicBezTo>
                      <a:pt x="9" y="39"/>
                      <a:pt x="8" y="39"/>
                      <a:pt x="8" y="40"/>
                    </a:cubicBezTo>
                    <a:cubicBezTo>
                      <a:pt x="7" y="40"/>
                      <a:pt x="8" y="41"/>
                      <a:pt x="8" y="4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5397301" y="3602989"/>
                <a:ext cx="159535" cy="52003"/>
              </a:xfrm>
              <a:custGeom>
                <a:rect b="b" l="l" r="r" t="t"/>
                <a:pathLst>
                  <a:path extrusionOk="0" h="31" w="95">
                    <a:moveTo>
                      <a:pt x="90" y="20"/>
                    </a:moveTo>
                    <a:cubicBezTo>
                      <a:pt x="87" y="22"/>
                      <a:pt x="84" y="23"/>
                      <a:pt x="80" y="2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5" y="25"/>
                      <a:pt x="55" y="24"/>
                      <a:pt x="45" y="21"/>
                    </a:cubicBezTo>
                    <a:cubicBezTo>
                      <a:pt x="41" y="20"/>
                      <a:pt x="37" y="19"/>
                      <a:pt x="33" y="18"/>
                    </a:cubicBezTo>
                    <a:cubicBezTo>
                      <a:pt x="28" y="18"/>
                      <a:pt x="24" y="17"/>
                      <a:pt x="20" y="15"/>
                    </a:cubicBezTo>
                    <a:cubicBezTo>
                      <a:pt x="18" y="15"/>
                      <a:pt x="15" y="14"/>
                      <a:pt x="13" y="13"/>
                    </a:cubicBezTo>
                    <a:cubicBezTo>
                      <a:pt x="8" y="11"/>
                      <a:pt x="5" y="6"/>
                      <a:pt x="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0" y="7"/>
                    </a:cubicBezTo>
                    <a:cubicBezTo>
                      <a:pt x="0" y="9"/>
                      <a:pt x="0" y="12"/>
                      <a:pt x="1" y="14"/>
                    </a:cubicBezTo>
                    <a:cubicBezTo>
                      <a:pt x="3" y="21"/>
                      <a:pt x="10" y="22"/>
                      <a:pt x="16" y="23"/>
                    </a:cubicBezTo>
                    <a:cubicBezTo>
                      <a:pt x="28" y="26"/>
                      <a:pt x="41" y="29"/>
                      <a:pt x="55" y="30"/>
                    </a:cubicBezTo>
                    <a:cubicBezTo>
                      <a:pt x="61" y="31"/>
                      <a:pt x="68" y="31"/>
                      <a:pt x="74" y="30"/>
                    </a:cubicBezTo>
                    <a:cubicBezTo>
                      <a:pt x="80" y="30"/>
                      <a:pt x="85" y="29"/>
                      <a:pt x="90" y="27"/>
                    </a:cubicBezTo>
                    <a:cubicBezTo>
                      <a:pt x="92" y="26"/>
                      <a:pt x="94" y="24"/>
                      <a:pt x="95" y="22"/>
                    </a:cubicBezTo>
                    <a:cubicBezTo>
                      <a:pt x="95" y="21"/>
                      <a:pt x="95" y="21"/>
                      <a:pt x="95" y="20"/>
                    </a:cubicBezTo>
                    <a:cubicBezTo>
                      <a:pt x="90" y="20"/>
                      <a:pt x="90" y="20"/>
                      <a:pt x="90" y="2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5525105" y="1976795"/>
                <a:ext cx="229165" cy="414261"/>
              </a:xfrm>
              <a:custGeom>
                <a:rect b="b" l="l" r="r" t="t"/>
                <a:pathLst>
                  <a:path extrusionOk="0" h="247" w="137">
                    <a:moveTo>
                      <a:pt x="105" y="25"/>
                    </a:moveTo>
                    <a:cubicBezTo>
                      <a:pt x="105" y="25"/>
                      <a:pt x="84" y="28"/>
                      <a:pt x="105" y="91"/>
                    </a:cubicBezTo>
                    <a:cubicBezTo>
                      <a:pt x="127" y="154"/>
                      <a:pt x="137" y="186"/>
                      <a:pt x="121" y="207"/>
                    </a:cubicBezTo>
                    <a:cubicBezTo>
                      <a:pt x="105" y="228"/>
                      <a:pt x="51" y="247"/>
                      <a:pt x="26" y="203"/>
                    </a:cubicBezTo>
                    <a:cubicBezTo>
                      <a:pt x="0" y="160"/>
                      <a:pt x="0" y="82"/>
                      <a:pt x="22" y="47"/>
                    </a:cubicBezTo>
                    <a:cubicBezTo>
                      <a:pt x="45" y="13"/>
                      <a:pt x="92" y="0"/>
                      <a:pt x="105" y="2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5531275" y="1993542"/>
                <a:ext cx="213300" cy="371953"/>
              </a:xfrm>
              <a:custGeom>
                <a:rect b="b" l="l" r="r" t="t"/>
                <a:pathLst>
                  <a:path extrusionOk="0" h="222" w="127">
                    <a:moveTo>
                      <a:pt x="101" y="15"/>
                    </a:move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98" y="14"/>
                      <a:pt x="95" y="17"/>
                    </a:cubicBezTo>
                    <a:cubicBezTo>
                      <a:pt x="92" y="20"/>
                      <a:pt x="90" y="26"/>
                      <a:pt x="90" y="36"/>
                    </a:cubicBezTo>
                    <a:cubicBezTo>
                      <a:pt x="90" y="46"/>
                      <a:pt x="92" y="61"/>
                      <a:pt x="99" y="82"/>
                    </a:cubicBezTo>
                    <a:cubicBezTo>
                      <a:pt x="114" y="124"/>
                      <a:pt x="123" y="151"/>
                      <a:pt x="123" y="171"/>
                    </a:cubicBezTo>
                    <a:cubicBezTo>
                      <a:pt x="123" y="181"/>
                      <a:pt x="120" y="189"/>
                      <a:pt x="115" y="196"/>
                    </a:cubicBezTo>
                    <a:cubicBezTo>
                      <a:pt x="111" y="201"/>
                      <a:pt x="104" y="207"/>
                      <a:pt x="95" y="211"/>
                    </a:cubicBezTo>
                    <a:cubicBezTo>
                      <a:pt x="87" y="215"/>
                      <a:pt x="77" y="218"/>
                      <a:pt x="67" y="218"/>
                    </a:cubicBezTo>
                    <a:cubicBezTo>
                      <a:pt x="50" y="218"/>
                      <a:pt x="34" y="211"/>
                      <a:pt x="23" y="192"/>
                    </a:cubicBezTo>
                    <a:cubicBezTo>
                      <a:pt x="10" y="170"/>
                      <a:pt x="4" y="139"/>
                      <a:pt x="4" y="109"/>
                    </a:cubicBezTo>
                    <a:cubicBezTo>
                      <a:pt x="4" y="81"/>
                      <a:pt x="9" y="55"/>
                      <a:pt x="20" y="39"/>
                    </a:cubicBezTo>
                    <a:cubicBezTo>
                      <a:pt x="27" y="28"/>
                      <a:pt x="36" y="19"/>
                      <a:pt x="47" y="13"/>
                    </a:cubicBezTo>
                    <a:cubicBezTo>
                      <a:pt x="57" y="7"/>
                      <a:pt x="67" y="4"/>
                      <a:pt x="77" y="4"/>
                    </a:cubicBezTo>
                    <a:cubicBezTo>
                      <a:pt x="82" y="4"/>
                      <a:pt x="86" y="5"/>
                      <a:pt x="90" y="7"/>
                    </a:cubicBezTo>
                    <a:cubicBezTo>
                      <a:pt x="94" y="9"/>
                      <a:pt x="97" y="12"/>
                      <a:pt x="100" y="16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3" y="14"/>
                      <a:pt x="103" y="14"/>
                      <a:pt x="103" y="14"/>
                    </a:cubicBezTo>
                    <a:cubicBezTo>
                      <a:pt x="100" y="9"/>
                      <a:pt x="97" y="6"/>
                      <a:pt x="92" y="3"/>
                    </a:cubicBezTo>
                    <a:cubicBezTo>
                      <a:pt x="87" y="1"/>
                      <a:pt x="82" y="0"/>
                      <a:pt x="77" y="0"/>
                    </a:cubicBezTo>
                    <a:cubicBezTo>
                      <a:pt x="66" y="0"/>
                      <a:pt x="55" y="3"/>
                      <a:pt x="45" y="10"/>
                    </a:cubicBezTo>
                    <a:cubicBezTo>
                      <a:pt x="34" y="16"/>
                      <a:pt x="24" y="25"/>
                      <a:pt x="17" y="36"/>
                    </a:cubicBezTo>
                    <a:cubicBezTo>
                      <a:pt x="5" y="54"/>
                      <a:pt x="0" y="81"/>
                      <a:pt x="0" y="109"/>
                    </a:cubicBezTo>
                    <a:cubicBezTo>
                      <a:pt x="0" y="139"/>
                      <a:pt x="6" y="171"/>
                      <a:pt x="20" y="194"/>
                    </a:cubicBezTo>
                    <a:cubicBezTo>
                      <a:pt x="32" y="214"/>
                      <a:pt x="49" y="222"/>
                      <a:pt x="67" y="222"/>
                    </a:cubicBezTo>
                    <a:cubicBezTo>
                      <a:pt x="77" y="222"/>
                      <a:pt x="88" y="219"/>
                      <a:pt x="97" y="215"/>
                    </a:cubicBezTo>
                    <a:cubicBezTo>
                      <a:pt x="106" y="210"/>
                      <a:pt x="114" y="204"/>
                      <a:pt x="119" y="198"/>
                    </a:cubicBezTo>
                    <a:cubicBezTo>
                      <a:pt x="124" y="191"/>
                      <a:pt x="127" y="182"/>
                      <a:pt x="127" y="171"/>
                    </a:cubicBezTo>
                    <a:cubicBezTo>
                      <a:pt x="127" y="150"/>
                      <a:pt x="117" y="122"/>
                      <a:pt x="103" y="81"/>
                    </a:cubicBezTo>
                    <a:cubicBezTo>
                      <a:pt x="96" y="60"/>
                      <a:pt x="94" y="46"/>
                      <a:pt x="94" y="36"/>
                    </a:cubicBezTo>
                    <a:cubicBezTo>
                      <a:pt x="94" y="27"/>
                      <a:pt x="96" y="22"/>
                      <a:pt x="98" y="19"/>
                    </a:cubicBezTo>
                    <a:cubicBezTo>
                      <a:pt x="99" y="18"/>
                      <a:pt x="100" y="18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3" y="16"/>
                      <a:pt x="103" y="16"/>
                    </a:cubicBezTo>
                    <a:cubicBezTo>
                      <a:pt x="103" y="15"/>
                      <a:pt x="103" y="15"/>
                      <a:pt x="103" y="14"/>
                    </a:cubicBezTo>
                    <a:cubicBezTo>
                      <a:pt x="101" y="15"/>
                      <a:pt x="101" y="15"/>
                      <a:pt x="101" y="1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5637043" y="2279999"/>
                <a:ext cx="320831" cy="338460"/>
              </a:xfrm>
              <a:custGeom>
                <a:rect b="b" l="l" r="r" t="t"/>
                <a:pathLst>
                  <a:path extrusionOk="0" h="202" w="191">
                    <a:moveTo>
                      <a:pt x="24" y="0"/>
                    </a:moveTo>
                    <a:cubicBezTo>
                      <a:pt x="34" y="14"/>
                      <a:pt x="43" y="29"/>
                      <a:pt x="50" y="45"/>
                    </a:cubicBezTo>
                    <a:cubicBezTo>
                      <a:pt x="64" y="76"/>
                      <a:pt x="98" y="140"/>
                      <a:pt x="98" y="140"/>
                    </a:cubicBezTo>
                    <a:cubicBezTo>
                      <a:pt x="179" y="98"/>
                      <a:pt x="179" y="98"/>
                      <a:pt x="179" y="98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6"/>
                      <a:pt x="152" y="148"/>
                      <a:pt x="124" y="170"/>
                    </a:cubicBezTo>
                    <a:cubicBezTo>
                      <a:pt x="96" y="191"/>
                      <a:pt x="78" y="202"/>
                      <a:pt x="67" y="200"/>
                    </a:cubicBezTo>
                    <a:cubicBezTo>
                      <a:pt x="57" y="198"/>
                      <a:pt x="0" y="107"/>
                      <a:pt x="0" y="107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5637043" y="2279999"/>
                <a:ext cx="320831" cy="338460"/>
              </a:xfrm>
              <a:custGeom>
                <a:rect b="b" l="l" r="r" t="t"/>
                <a:pathLst>
                  <a:path extrusionOk="0" h="202" w="191">
                    <a:moveTo>
                      <a:pt x="24" y="0"/>
                    </a:moveTo>
                    <a:cubicBezTo>
                      <a:pt x="34" y="14"/>
                      <a:pt x="43" y="29"/>
                      <a:pt x="50" y="45"/>
                    </a:cubicBezTo>
                    <a:cubicBezTo>
                      <a:pt x="64" y="76"/>
                      <a:pt x="98" y="140"/>
                      <a:pt x="98" y="140"/>
                    </a:cubicBezTo>
                    <a:cubicBezTo>
                      <a:pt x="179" y="98"/>
                      <a:pt x="179" y="98"/>
                      <a:pt x="179" y="98"/>
                    </a:cubicBezTo>
                    <a:cubicBezTo>
                      <a:pt x="191" y="116"/>
                      <a:pt x="191" y="116"/>
                      <a:pt x="191" y="116"/>
                    </a:cubicBezTo>
                    <a:cubicBezTo>
                      <a:pt x="191" y="116"/>
                      <a:pt x="152" y="148"/>
                      <a:pt x="124" y="170"/>
                    </a:cubicBezTo>
                    <a:cubicBezTo>
                      <a:pt x="96" y="191"/>
                      <a:pt x="78" y="202"/>
                      <a:pt x="67" y="200"/>
                    </a:cubicBezTo>
                    <a:cubicBezTo>
                      <a:pt x="57" y="198"/>
                      <a:pt x="0" y="107"/>
                      <a:pt x="0" y="107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5633518" y="2276473"/>
                <a:ext cx="327001" cy="341986"/>
              </a:xfrm>
              <a:custGeom>
                <a:rect b="b" l="l" r="r" t="t"/>
                <a:pathLst>
                  <a:path extrusionOk="0" h="204" w="195">
                    <a:moveTo>
                      <a:pt x="26" y="2"/>
                    </a:moveTo>
                    <a:cubicBezTo>
                      <a:pt x="24" y="3"/>
                      <a:pt x="24" y="3"/>
                      <a:pt x="24" y="3"/>
                    </a:cubicBezTo>
                    <a:cubicBezTo>
                      <a:pt x="34" y="17"/>
                      <a:pt x="43" y="32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64" y="79"/>
                      <a:pt x="98" y="143"/>
                      <a:pt x="98" y="143"/>
                    </a:cubicBezTo>
                    <a:cubicBezTo>
                      <a:pt x="98" y="144"/>
                      <a:pt x="99" y="144"/>
                      <a:pt x="99" y="144"/>
                    </a:cubicBezTo>
                    <a:cubicBezTo>
                      <a:pt x="100" y="144"/>
                      <a:pt x="100" y="144"/>
                      <a:pt x="101" y="144"/>
                    </a:cubicBezTo>
                    <a:cubicBezTo>
                      <a:pt x="180" y="102"/>
                      <a:pt x="180" y="102"/>
                      <a:pt x="180" y="102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3" y="118"/>
                      <a:pt x="193" y="118"/>
                      <a:pt x="193" y="118"/>
                    </a:cubicBezTo>
                    <a:cubicBezTo>
                      <a:pt x="192" y="116"/>
                      <a:pt x="192" y="116"/>
                      <a:pt x="192" y="116"/>
                    </a:cubicBezTo>
                    <a:cubicBezTo>
                      <a:pt x="192" y="116"/>
                      <a:pt x="189" y="118"/>
                      <a:pt x="185" y="122"/>
                    </a:cubicBezTo>
                    <a:cubicBezTo>
                      <a:pt x="173" y="132"/>
                      <a:pt x="145" y="154"/>
                      <a:pt x="124" y="170"/>
                    </a:cubicBezTo>
                    <a:cubicBezTo>
                      <a:pt x="112" y="180"/>
                      <a:pt x="101" y="187"/>
                      <a:pt x="92" y="192"/>
                    </a:cubicBezTo>
                    <a:cubicBezTo>
                      <a:pt x="83" y="198"/>
                      <a:pt x="77" y="200"/>
                      <a:pt x="72" y="200"/>
                    </a:cubicBezTo>
                    <a:cubicBezTo>
                      <a:pt x="71" y="200"/>
                      <a:pt x="71" y="200"/>
                      <a:pt x="70" y="200"/>
                    </a:cubicBezTo>
                    <a:cubicBezTo>
                      <a:pt x="70" y="200"/>
                      <a:pt x="69" y="200"/>
                      <a:pt x="68" y="199"/>
                    </a:cubicBezTo>
                    <a:cubicBezTo>
                      <a:pt x="67" y="198"/>
                      <a:pt x="64" y="195"/>
                      <a:pt x="62" y="192"/>
                    </a:cubicBezTo>
                    <a:cubicBezTo>
                      <a:pt x="52" y="180"/>
                      <a:pt x="37" y="159"/>
                      <a:pt x="25" y="141"/>
                    </a:cubicBezTo>
                    <a:cubicBezTo>
                      <a:pt x="19" y="132"/>
                      <a:pt x="14" y="124"/>
                      <a:pt x="10" y="118"/>
                    </a:cubicBezTo>
                    <a:cubicBezTo>
                      <a:pt x="6" y="111"/>
                      <a:pt x="4" y="108"/>
                      <a:pt x="4" y="108"/>
                    </a:cubicBezTo>
                    <a:cubicBezTo>
                      <a:pt x="2" y="109"/>
                      <a:pt x="2" y="109"/>
                      <a:pt x="2" y="109"/>
                    </a:cubicBezTo>
                    <a:cubicBezTo>
                      <a:pt x="4" y="109"/>
                      <a:pt x="4" y="109"/>
                      <a:pt x="4" y="10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09"/>
                      <a:pt x="0" y="109"/>
                      <a:pt x="0" y="110"/>
                    </a:cubicBezTo>
                    <a:cubicBezTo>
                      <a:pt x="0" y="110"/>
                      <a:pt x="15" y="133"/>
                      <a:pt x="30" y="156"/>
                    </a:cubicBezTo>
                    <a:cubicBezTo>
                      <a:pt x="38" y="167"/>
                      <a:pt x="46" y="179"/>
                      <a:pt x="53" y="188"/>
                    </a:cubicBezTo>
                    <a:cubicBezTo>
                      <a:pt x="56" y="192"/>
                      <a:pt x="60" y="196"/>
                      <a:pt x="62" y="199"/>
                    </a:cubicBezTo>
                    <a:cubicBezTo>
                      <a:pt x="64" y="200"/>
                      <a:pt x="65" y="201"/>
                      <a:pt x="66" y="202"/>
                    </a:cubicBezTo>
                    <a:cubicBezTo>
                      <a:pt x="67" y="203"/>
                      <a:pt x="68" y="204"/>
                      <a:pt x="69" y="204"/>
                    </a:cubicBezTo>
                    <a:cubicBezTo>
                      <a:pt x="70" y="204"/>
                      <a:pt x="71" y="204"/>
                      <a:pt x="72" y="204"/>
                    </a:cubicBezTo>
                    <a:cubicBezTo>
                      <a:pt x="78" y="204"/>
                      <a:pt x="85" y="201"/>
                      <a:pt x="94" y="196"/>
                    </a:cubicBezTo>
                    <a:cubicBezTo>
                      <a:pt x="103" y="191"/>
                      <a:pt x="114" y="183"/>
                      <a:pt x="127" y="173"/>
                    </a:cubicBezTo>
                    <a:cubicBezTo>
                      <a:pt x="155" y="152"/>
                      <a:pt x="194" y="119"/>
                      <a:pt x="194" y="119"/>
                    </a:cubicBezTo>
                    <a:cubicBezTo>
                      <a:pt x="195" y="119"/>
                      <a:pt x="195" y="117"/>
                      <a:pt x="195" y="117"/>
                    </a:cubicBezTo>
                    <a:cubicBezTo>
                      <a:pt x="182" y="99"/>
                      <a:pt x="182" y="99"/>
                      <a:pt x="182" y="99"/>
                    </a:cubicBezTo>
                    <a:cubicBezTo>
                      <a:pt x="182" y="98"/>
                      <a:pt x="181" y="97"/>
                      <a:pt x="180" y="98"/>
                    </a:cubicBezTo>
                    <a:cubicBezTo>
                      <a:pt x="99" y="141"/>
                      <a:pt x="99" y="141"/>
                      <a:pt x="99" y="141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2" y="141"/>
                      <a:pt x="102" y="141"/>
                      <a:pt x="102" y="141"/>
                    </a:cubicBezTo>
                    <a:cubicBezTo>
                      <a:pt x="102" y="141"/>
                      <a:pt x="99" y="137"/>
                      <a:pt x="96" y="131"/>
                    </a:cubicBezTo>
                    <a:cubicBezTo>
                      <a:pt x="86" y="111"/>
                      <a:pt x="64" y="70"/>
                      <a:pt x="53" y="46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46" y="30"/>
                      <a:pt x="38" y="15"/>
                      <a:pt x="27" y="1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24" y="0"/>
                      <a:pt x="24" y="1"/>
                      <a:pt x="24" y="2"/>
                    </a:cubicBezTo>
                    <a:cubicBezTo>
                      <a:pt x="26" y="2"/>
                      <a:pt x="26" y="2"/>
                      <a:pt x="26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5250107" y="2209487"/>
                <a:ext cx="440703" cy="1403199"/>
              </a:xfrm>
              <a:custGeom>
                <a:rect b="b" l="l" r="r" t="t"/>
                <a:pathLst>
                  <a:path extrusionOk="0" h="837" w="263">
                    <a:moveTo>
                      <a:pt x="190" y="22"/>
                    </a:moveTo>
                    <a:cubicBezTo>
                      <a:pt x="210" y="25"/>
                      <a:pt x="228" y="30"/>
                      <a:pt x="247" y="36"/>
                    </a:cubicBezTo>
                    <a:cubicBezTo>
                      <a:pt x="263" y="43"/>
                      <a:pt x="262" y="76"/>
                      <a:pt x="261" y="104"/>
                    </a:cubicBezTo>
                    <a:cubicBezTo>
                      <a:pt x="260" y="132"/>
                      <a:pt x="257" y="140"/>
                      <a:pt x="246" y="168"/>
                    </a:cubicBezTo>
                    <a:cubicBezTo>
                      <a:pt x="234" y="196"/>
                      <a:pt x="220" y="214"/>
                      <a:pt x="219" y="247"/>
                    </a:cubicBezTo>
                    <a:cubicBezTo>
                      <a:pt x="217" y="281"/>
                      <a:pt x="229" y="285"/>
                      <a:pt x="231" y="351"/>
                    </a:cubicBezTo>
                    <a:cubicBezTo>
                      <a:pt x="233" y="417"/>
                      <a:pt x="207" y="479"/>
                      <a:pt x="189" y="509"/>
                    </a:cubicBezTo>
                    <a:cubicBezTo>
                      <a:pt x="165" y="549"/>
                      <a:pt x="149" y="593"/>
                      <a:pt x="141" y="639"/>
                    </a:cubicBezTo>
                    <a:cubicBezTo>
                      <a:pt x="131" y="699"/>
                      <a:pt x="124" y="758"/>
                      <a:pt x="127" y="773"/>
                    </a:cubicBezTo>
                    <a:cubicBezTo>
                      <a:pt x="129" y="787"/>
                      <a:pt x="134" y="812"/>
                      <a:pt x="125" y="818"/>
                    </a:cubicBezTo>
                    <a:cubicBezTo>
                      <a:pt x="116" y="823"/>
                      <a:pt x="98" y="820"/>
                      <a:pt x="96" y="814"/>
                    </a:cubicBezTo>
                    <a:cubicBezTo>
                      <a:pt x="94" y="809"/>
                      <a:pt x="83" y="682"/>
                      <a:pt x="83" y="655"/>
                    </a:cubicBezTo>
                    <a:cubicBezTo>
                      <a:pt x="83" y="628"/>
                      <a:pt x="82" y="613"/>
                      <a:pt x="82" y="613"/>
                    </a:cubicBezTo>
                    <a:cubicBezTo>
                      <a:pt x="82" y="613"/>
                      <a:pt x="51" y="699"/>
                      <a:pt x="46" y="735"/>
                    </a:cubicBezTo>
                    <a:cubicBezTo>
                      <a:pt x="40" y="771"/>
                      <a:pt x="42" y="814"/>
                      <a:pt x="36" y="822"/>
                    </a:cubicBezTo>
                    <a:cubicBezTo>
                      <a:pt x="29" y="830"/>
                      <a:pt x="9" y="837"/>
                      <a:pt x="4" y="821"/>
                    </a:cubicBezTo>
                    <a:cubicBezTo>
                      <a:pt x="0" y="805"/>
                      <a:pt x="2" y="689"/>
                      <a:pt x="3" y="639"/>
                    </a:cubicBezTo>
                    <a:cubicBezTo>
                      <a:pt x="4" y="590"/>
                      <a:pt x="37" y="535"/>
                      <a:pt x="37" y="506"/>
                    </a:cubicBezTo>
                    <a:cubicBezTo>
                      <a:pt x="37" y="477"/>
                      <a:pt x="13" y="405"/>
                      <a:pt x="28" y="324"/>
                    </a:cubicBezTo>
                    <a:cubicBezTo>
                      <a:pt x="42" y="243"/>
                      <a:pt x="77" y="216"/>
                      <a:pt x="77" y="205"/>
                    </a:cubicBezTo>
                    <a:cubicBezTo>
                      <a:pt x="77" y="194"/>
                      <a:pt x="71" y="186"/>
                      <a:pt x="67" y="149"/>
                    </a:cubicBezTo>
                    <a:cubicBezTo>
                      <a:pt x="63" y="112"/>
                      <a:pt x="59" y="70"/>
                      <a:pt x="81" y="35"/>
                    </a:cubicBezTo>
                    <a:cubicBezTo>
                      <a:pt x="102" y="0"/>
                      <a:pt x="190" y="22"/>
                      <a:pt x="190" y="2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5248344" y="2231522"/>
                <a:ext cx="444228" cy="1374992"/>
              </a:xfrm>
              <a:custGeom>
                <a:rect b="b" l="l" r="r" t="t"/>
                <a:pathLst>
                  <a:path extrusionOk="0" h="820" w="265">
                    <a:moveTo>
                      <a:pt x="191" y="9"/>
                    </a:moveTo>
                    <a:cubicBezTo>
                      <a:pt x="191" y="11"/>
                      <a:pt x="191" y="11"/>
                      <a:pt x="191" y="11"/>
                    </a:cubicBezTo>
                    <a:cubicBezTo>
                      <a:pt x="210" y="14"/>
                      <a:pt x="229" y="19"/>
                      <a:pt x="247" y="25"/>
                    </a:cubicBezTo>
                    <a:cubicBezTo>
                      <a:pt x="248" y="23"/>
                      <a:pt x="248" y="23"/>
                      <a:pt x="248" y="23"/>
                    </a:cubicBezTo>
                    <a:cubicBezTo>
                      <a:pt x="247" y="25"/>
                      <a:pt x="247" y="25"/>
                      <a:pt x="247" y="25"/>
                    </a:cubicBezTo>
                    <a:cubicBezTo>
                      <a:pt x="250" y="26"/>
                      <a:pt x="252" y="28"/>
                      <a:pt x="254" y="31"/>
                    </a:cubicBezTo>
                    <a:cubicBezTo>
                      <a:pt x="259" y="39"/>
                      <a:pt x="261" y="53"/>
                      <a:pt x="261" y="69"/>
                    </a:cubicBezTo>
                    <a:cubicBezTo>
                      <a:pt x="261" y="76"/>
                      <a:pt x="260" y="84"/>
                      <a:pt x="260" y="91"/>
                    </a:cubicBezTo>
                    <a:cubicBezTo>
                      <a:pt x="260" y="105"/>
                      <a:pt x="259" y="114"/>
                      <a:pt x="256" y="122"/>
                    </a:cubicBezTo>
                    <a:cubicBezTo>
                      <a:pt x="254" y="131"/>
                      <a:pt x="250" y="140"/>
                      <a:pt x="245" y="154"/>
                    </a:cubicBezTo>
                    <a:cubicBezTo>
                      <a:pt x="239" y="168"/>
                      <a:pt x="233" y="179"/>
                      <a:pt x="227" y="192"/>
                    </a:cubicBezTo>
                    <a:cubicBezTo>
                      <a:pt x="222" y="204"/>
                      <a:pt x="218" y="217"/>
                      <a:pt x="218" y="234"/>
                    </a:cubicBezTo>
                    <a:cubicBezTo>
                      <a:pt x="218" y="236"/>
                      <a:pt x="217" y="238"/>
                      <a:pt x="217" y="239"/>
                    </a:cubicBezTo>
                    <a:cubicBezTo>
                      <a:pt x="217" y="254"/>
                      <a:pt x="220" y="263"/>
                      <a:pt x="223" y="276"/>
                    </a:cubicBezTo>
                    <a:cubicBezTo>
                      <a:pt x="226" y="289"/>
                      <a:pt x="229" y="306"/>
                      <a:pt x="230" y="338"/>
                    </a:cubicBezTo>
                    <a:cubicBezTo>
                      <a:pt x="230" y="341"/>
                      <a:pt x="230" y="343"/>
                      <a:pt x="230" y="346"/>
                    </a:cubicBezTo>
                    <a:cubicBezTo>
                      <a:pt x="230" y="409"/>
                      <a:pt x="206" y="466"/>
                      <a:pt x="189" y="495"/>
                    </a:cubicBezTo>
                    <a:cubicBezTo>
                      <a:pt x="190" y="496"/>
                      <a:pt x="190" y="496"/>
                      <a:pt x="190" y="496"/>
                    </a:cubicBezTo>
                    <a:cubicBezTo>
                      <a:pt x="189" y="495"/>
                      <a:pt x="189" y="495"/>
                      <a:pt x="189" y="495"/>
                    </a:cubicBezTo>
                    <a:cubicBezTo>
                      <a:pt x="164" y="535"/>
                      <a:pt x="148" y="580"/>
                      <a:pt x="140" y="626"/>
                    </a:cubicBezTo>
                    <a:cubicBezTo>
                      <a:pt x="140" y="626"/>
                      <a:pt x="140" y="626"/>
                      <a:pt x="140" y="626"/>
                    </a:cubicBezTo>
                    <a:cubicBezTo>
                      <a:pt x="131" y="678"/>
                      <a:pt x="125" y="730"/>
                      <a:pt x="125" y="752"/>
                    </a:cubicBezTo>
                    <a:cubicBezTo>
                      <a:pt x="125" y="755"/>
                      <a:pt x="125" y="758"/>
                      <a:pt x="126" y="760"/>
                    </a:cubicBezTo>
                    <a:cubicBezTo>
                      <a:pt x="127" y="769"/>
                      <a:pt x="129" y="781"/>
                      <a:pt x="129" y="790"/>
                    </a:cubicBezTo>
                    <a:cubicBezTo>
                      <a:pt x="129" y="793"/>
                      <a:pt x="129" y="796"/>
                      <a:pt x="128" y="799"/>
                    </a:cubicBezTo>
                    <a:cubicBezTo>
                      <a:pt x="128" y="801"/>
                      <a:pt x="127" y="802"/>
                      <a:pt x="125" y="803"/>
                    </a:cubicBezTo>
                    <a:cubicBezTo>
                      <a:pt x="123" y="805"/>
                      <a:pt x="119" y="806"/>
                      <a:pt x="114" y="806"/>
                    </a:cubicBezTo>
                    <a:cubicBezTo>
                      <a:pt x="111" y="806"/>
                      <a:pt x="107" y="805"/>
                      <a:pt x="104" y="804"/>
                    </a:cubicBezTo>
                    <a:cubicBezTo>
                      <a:pt x="103" y="803"/>
                      <a:pt x="101" y="803"/>
                      <a:pt x="101" y="802"/>
                    </a:cubicBezTo>
                    <a:cubicBezTo>
                      <a:pt x="100" y="802"/>
                      <a:pt x="99" y="801"/>
                      <a:pt x="99" y="801"/>
                    </a:cubicBezTo>
                    <a:cubicBezTo>
                      <a:pt x="99" y="801"/>
                      <a:pt x="99" y="801"/>
                      <a:pt x="99" y="801"/>
                    </a:cubicBezTo>
                    <a:cubicBezTo>
                      <a:pt x="99" y="801"/>
                      <a:pt x="99" y="801"/>
                      <a:pt x="99" y="801"/>
                    </a:cubicBezTo>
                    <a:cubicBezTo>
                      <a:pt x="99" y="801"/>
                      <a:pt x="99" y="801"/>
                      <a:pt x="99" y="801"/>
                    </a:cubicBezTo>
                    <a:cubicBezTo>
                      <a:pt x="99" y="801"/>
                      <a:pt x="99" y="801"/>
                      <a:pt x="99" y="801"/>
                    </a:cubicBezTo>
                    <a:cubicBezTo>
                      <a:pt x="99" y="801"/>
                      <a:pt x="99" y="801"/>
                      <a:pt x="99" y="801"/>
                    </a:cubicBezTo>
                    <a:cubicBezTo>
                      <a:pt x="99" y="801"/>
                      <a:pt x="99" y="800"/>
                      <a:pt x="99" y="798"/>
                    </a:cubicBezTo>
                    <a:cubicBezTo>
                      <a:pt x="95" y="779"/>
                      <a:pt x="86" y="667"/>
                      <a:pt x="86" y="642"/>
                    </a:cubicBezTo>
                    <a:cubicBezTo>
                      <a:pt x="86" y="615"/>
                      <a:pt x="85" y="600"/>
                      <a:pt x="85" y="600"/>
                    </a:cubicBezTo>
                    <a:cubicBezTo>
                      <a:pt x="85" y="599"/>
                      <a:pt x="84" y="599"/>
                      <a:pt x="83" y="598"/>
                    </a:cubicBezTo>
                    <a:cubicBezTo>
                      <a:pt x="82" y="598"/>
                      <a:pt x="81" y="599"/>
                      <a:pt x="81" y="600"/>
                    </a:cubicBezTo>
                    <a:cubicBezTo>
                      <a:pt x="81" y="600"/>
                      <a:pt x="73" y="621"/>
                      <a:pt x="65" y="647"/>
                    </a:cubicBezTo>
                    <a:cubicBezTo>
                      <a:pt x="57" y="673"/>
                      <a:pt x="48" y="703"/>
                      <a:pt x="45" y="721"/>
                    </a:cubicBezTo>
                    <a:cubicBezTo>
                      <a:pt x="42" y="740"/>
                      <a:pt x="41" y="759"/>
                      <a:pt x="40" y="776"/>
                    </a:cubicBezTo>
                    <a:cubicBezTo>
                      <a:pt x="40" y="784"/>
                      <a:pt x="39" y="791"/>
                      <a:pt x="38" y="797"/>
                    </a:cubicBezTo>
                    <a:cubicBezTo>
                      <a:pt x="38" y="800"/>
                      <a:pt x="37" y="802"/>
                      <a:pt x="37" y="804"/>
                    </a:cubicBezTo>
                    <a:cubicBezTo>
                      <a:pt x="36" y="806"/>
                      <a:pt x="36" y="807"/>
                      <a:pt x="35" y="808"/>
                    </a:cubicBezTo>
                    <a:cubicBezTo>
                      <a:pt x="33" y="810"/>
                      <a:pt x="31" y="812"/>
                      <a:pt x="28" y="813"/>
                    </a:cubicBezTo>
                    <a:cubicBezTo>
                      <a:pt x="25" y="815"/>
                      <a:pt x="21" y="816"/>
                      <a:pt x="18" y="816"/>
                    </a:cubicBezTo>
                    <a:cubicBezTo>
                      <a:pt x="15" y="816"/>
                      <a:pt x="13" y="815"/>
                      <a:pt x="11" y="814"/>
                    </a:cubicBezTo>
                    <a:cubicBezTo>
                      <a:pt x="9" y="813"/>
                      <a:pt x="8" y="811"/>
                      <a:pt x="7" y="808"/>
                    </a:cubicBezTo>
                    <a:cubicBezTo>
                      <a:pt x="7" y="806"/>
                      <a:pt x="6" y="803"/>
                      <a:pt x="6" y="799"/>
                    </a:cubicBezTo>
                    <a:cubicBezTo>
                      <a:pt x="5" y="787"/>
                      <a:pt x="4" y="765"/>
                      <a:pt x="4" y="741"/>
                    </a:cubicBezTo>
                    <a:cubicBezTo>
                      <a:pt x="4" y="701"/>
                      <a:pt x="5" y="653"/>
                      <a:pt x="6" y="626"/>
                    </a:cubicBezTo>
                    <a:cubicBezTo>
                      <a:pt x="7" y="602"/>
                      <a:pt x="15" y="576"/>
                      <a:pt x="23" y="553"/>
                    </a:cubicBezTo>
                    <a:cubicBezTo>
                      <a:pt x="27" y="541"/>
                      <a:pt x="31" y="530"/>
                      <a:pt x="35" y="520"/>
                    </a:cubicBezTo>
                    <a:cubicBezTo>
                      <a:pt x="38" y="509"/>
                      <a:pt x="40" y="500"/>
                      <a:pt x="40" y="493"/>
                    </a:cubicBezTo>
                    <a:cubicBezTo>
                      <a:pt x="40" y="481"/>
                      <a:pt x="36" y="464"/>
                      <a:pt x="33" y="442"/>
                    </a:cubicBezTo>
                    <a:cubicBezTo>
                      <a:pt x="29" y="420"/>
                      <a:pt x="26" y="394"/>
                      <a:pt x="26" y="366"/>
                    </a:cubicBezTo>
                    <a:cubicBezTo>
                      <a:pt x="26" y="349"/>
                      <a:pt x="27" y="330"/>
                      <a:pt x="31" y="311"/>
                    </a:cubicBezTo>
                    <a:cubicBezTo>
                      <a:pt x="38" y="271"/>
                      <a:pt x="50" y="244"/>
                      <a:pt x="61" y="226"/>
                    </a:cubicBezTo>
                    <a:cubicBezTo>
                      <a:pt x="66" y="217"/>
                      <a:pt x="71" y="210"/>
                      <a:pt x="74" y="205"/>
                    </a:cubicBezTo>
                    <a:cubicBezTo>
                      <a:pt x="76" y="202"/>
                      <a:pt x="77" y="200"/>
                      <a:pt x="78" y="198"/>
                    </a:cubicBezTo>
                    <a:cubicBezTo>
                      <a:pt x="79" y="196"/>
                      <a:pt x="80" y="194"/>
                      <a:pt x="80" y="192"/>
                    </a:cubicBezTo>
                    <a:cubicBezTo>
                      <a:pt x="80" y="186"/>
                      <a:pt x="79" y="181"/>
                      <a:pt x="77" y="173"/>
                    </a:cubicBezTo>
                    <a:cubicBezTo>
                      <a:pt x="75" y="165"/>
                      <a:pt x="72" y="154"/>
                      <a:pt x="70" y="135"/>
                    </a:cubicBezTo>
                    <a:cubicBezTo>
                      <a:pt x="68" y="121"/>
                      <a:pt x="67" y="106"/>
                      <a:pt x="67" y="91"/>
                    </a:cubicBezTo>
                    <a:cubicBezTo>
                      <a:pt x="67" y="67"/>
                      <a:pt x="70" y="44"/>
                      <a:pt x="83" y="23"/>
                    </a:cubicBezTo>
                    <a:cubicBezTo>
                      <a:pt x="88" y="16"/>
                      <a:pt x="95" y="11"/>
                      <a:pt x="105" y="8"/>
                    </a:cubicBezTo>
                    <a:cubicBezTo>
                      <a:pt x="114" y="5"/>
                      <a:pt x="126" y="4"/>
                      <a:pt x="137" y="4"/>
                    </a:cubicBezTo>
                    <a:cubicBezTo>
                      <a:pt x="151" y="4"/>
                      <a:pt x="164" y="6"/>
                      <a:pt x="174" y="8"/>
                    </a:cubicBezTo>
                    <a:cubicBezTo>
                      <a:pt x="179" y="8"/>
                      <a:pt x="184" y="9"/>
                      <a:pt x="186" y="10"/>
                    </a:cubicBezTo>
                    <a:cubicBezTo>
                      <a:pt x="188" y="10"/>
                      <a:pt x="189" y="10"/>
                      <a:pt x="190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1" y="11"/>
                      <a:pt x="191" y="11"/>
                      <a:pt x="191" y="11"/>
                    </a:cubicBezTo>
                    <a:cubicBezTo>
                      <a:pt x="191" y="9"/>
                      <a:pt x="191" y="9"/>
                      <a:pt x="191" y="9"/>
                    </a:cubicBezTo>
                    <a:cubicBezTo>
                      <a:pt x="192" y="7"/>
                      <a:pt x="192" y="7"/>
                      <a:pt x="192" y="7"/>
                    </a:cubicBezTo>
                    <a:cubicBezTo>
                      <a:pt x="192" y="7"/>
                      <a:pt x="165" y="0"/>
                      <a:pt x="137" y="0"/>
                    </a:cubicBezTo>
                    <a:cubicBezTo>
                      <a:pt x="125" y="0"/>
                      <a:pt x="114" y="1"/>
                      <a:pt x="104" y="5"/>
                    </a:cubicBezTo>
                    <a:cubicBezTo>
                      <a:pt x="94" y="8"/>
                      <a:pt x="85" y="13"/>
                      <a:pt x="80" y="21"/>
                    </a:cubicBezTo>
                    <a:cubicBezTo>
                      <a:pt x="67" y="43"/>
                      <a:pt x="63" y="67"/>
                      <a:pt x="63" y="91"/>
                    </a:cubicBezTo>
                    <a:cubicBezTo>
                      <a:pt x="63" y="106"/>
                      <a:pt x="64" y="121"/>
                      <a:pt x="66" y="136"/>
                    </a:cubicBezTo>
                    <a:cubicBezTo>
                      <a:pt x="68" y="155"/>
                      <a:pt x="71" y="166"/>
                      <a:pt x="73" y="174"/>
                    </a:cubicBezTo>
                    <a:cubicBezTo>
                      <a:pt x="75" y="182"/>
                      <a:pt x="76" y="187"/>
                      <a:pt x="76" y="192"/>
                    </a:cubicBezTo>
                    <a:cubicBezTo>
                      <a:pt x="76" y="193"/>
                      <a:pt x="76" y="194"/>
                      <a:pt x="75" y="196"/>
                    </a:cubicBezTo>
                    <a:cubicBezTo>
                      <a:pt x="73" y="199"/>
                      <a:pt x="70" y="204"/>
                      <a:pt x="66" y="209"/>
                    </a:cubicBezTo>
                    <a:cubicBezTo>
                      <a:pt x="55" y="227"/>
                      <a:pt x="36" y="257"/>
                      <a:pt x="27" y="310"/>
                    </a:cubicBezTo>
                    <a:cubicBezTo>
                      <a:pt x="23" y="330"/>
                      <a:pt x="22" y="348"/>
                      <a:pt x="22" y="366"/>
                    </a:cubicBezTo>
                    <a:cubicBezTo>
                      <a:pt x="22" y="395"/>
                      <a:pt x="25" y="421"/>
                      <a:pt x="29" y="443"/>
                    </a:cubicBezTo>
                    <a:cubicBezTo>
                      <a:pt x="32" y="465"/>
                      <a:pt x="36" y="482"/>
                      <a:pt x="36" y="493"/>
                    </a:cubicBezTo>
                    <a:cubicBezTo>
                      <a:pt x="36" y="500"/>
                      <a:pt x="34" y="508"/>
                      <a:pt x="31" y="518"/>
                    </a:cubicBezTo>
                    <a:cubicBezTo>
                      <a:pt x="22" y="548"/>
                      <a:pt x="3" y="589"/>
                      <a:pt x="2" y="626"/>
                    </a:cubicBezTo>
                    <a:cubicBezTo>
                      <a:pt x="1" y="653"/>
                      <a:pt x="0" y="701"/>
                      <a:pt x="0" y="741"/>
                    </a:cubicBezTo>
                    <a:cubicBezTo>
                      <a:pt x="0" y="757"/>
                      <a:pt x="1" y="772"/>
                      <a:pt x="1" y="784"/>
                    </a:cubicBezTo>
                    <a:cubicBezTo>
                      <a:pt x="1" y="790"/>
                      <a:pt x="2" y="795"/>
                      <a:pt x="2" y="799"/>
                    </a:cubicBezTo>
                    <a:cubicBezTo>
                      <a:pt x="2" y="804"/>
                      <a:pt x="3" y="807"/>
                      <a:pt x="3" y="809"/>
                    </a:cubicBezTo>
                    <a:cubicBezTo>
                      <a:pt x="4" y="813"/>
                      <a:pt x="6" y="815"/>
                      <a:pt x="9" y="817"/>
                    </a:cubicBezTo>
                    <a:cubicBezTo>
                      <a:pt x="12" y="819"/>
                      <a:pt x="15" y="820"/>
                      <a:pt x="18" y="820"/>
                    </a:cubicBezTo>
                    <a:cubicBezTo>
                      <a:pt x="22" y="820"/>
                      <a:pt x="26" y="819"/>
                      <a:pt x="29" y="817"/>
                    </a:cubicBezTo>
                    <a:cubicBezTo>
                      <a:pt x="33" y="815"/>
                      <a:pt x="36" y="813"/>
                      <a:pt x="38" y="811"/>
                    </a:cubicBezTo>
                    <a:cubicBezTo>
                      <a:pt x="39" y="809"/>
                      <a:pt x="40" y="807"/>
                      <a:pt x="41" y="805"/>
                    </a:cubicBezTo>
                    <a:cubicBezTo>
                      <a:pt x="43" y="798"/>
                      <a:pt x="44" y="785"/>
                      <a:pt x="44" y="770"/>
                    </a:cubicBezTo>
                    <a:cubicBezTo>
                      <a:pt x="45" y="755"/>
                      <a:pt x="46" y="738"/>
                      <a:pt x="49" y="722"/>
                    </a:cubicBezTo>
                    <a:cubicBezTo>
                      <a:pt x="51" y="704"/>
                      <a:pt x="60" y="674"/>
                      <a:pt x="69" y="648"/>
                    </a:cubicBezTo>
                    <a:cubicBezTo>
                      <a:pt x="73" y="635"/>
                      <a:pt x="77" y="624"/>
                      <a:pt x="80" y="615"/>
                    </a:cubicBezTo>
                    <a:cubicBezTo>
                      <a:pt x="81" y="611"/>
                      <a:pt x="82" y="607"/>
                      <a:pt x="83" y="605"/>
                    </a:cubicBezTo>
                    <a:cubicBezTo>
                      <a:pt x="84" y="602"/>
                      <a:pt x="84" y="601"/>
                      <a:pt x="84" y="601"/>
                    </a:cubicBezTo>
                    <a:cubicBezTo>
                      <a:pt x="83" y="600"/>
                      <a:pt x="83" y="600"/>
                      <a:pt x="83" y="600"/>
                    </a:cubicBezTo>
                    <a:cubicBezTo>
                      <a:pt x="81" y="601"/>
                      <a:pt x="81" y="601"/>
                      <a:pt x="81" y="601"/>
                    </a:cubicBezTo>
                    <a:cubicBezTo>
                      <a:pt x="81" y="601"/>
                      <a:pt x="81" y="602"/>
                      <a:pt x="81" y="603"/>
                    </a:cubicBezTo>
                    <a:cubicBezTo>
                      <a:pt x="81" y="609"/>
                      <a:pt x="82" y="622"/>
                      <a:pt x="82" y="642"/>
                    </a:cubicBezTo>
                    <a:cubicBezTo>
                      <a:pt x="82" y="656"/>
                      <a:pt x="85" y="694"/>
                      <a:pt x="88" y="730"/>
                    </a:cubicBezTo>
                    <a:cubicBezTo>
                      <a:pt x="89" y="748"/>
                      <a:pt x="91" y="765"/>
                      <a:pt x="92" y="778"/>
                    </a:cubicBezTo>
                    <a:cubicBezTo>
                      <a:pt x="93" y="785"/>
                      <a:pt x="93" y="790"/>
                      <a:pt x="94" y="794"/>
                    </a:cubicBezTo>
                    <a:cubicBezTo>
                      <a:pt x="94" y="796"/>
                      <a:pt x="94" y="798"/>
                      <a:pt x="95" y="799"/>
                    </a:cubicBezTo>
                    <a:cubicBezTo>
                      <a:pt x="95" y="800"/>
                      <a:pt x="95" y="800"/>
                      <a:pt x="95" y="801"/>
                    </a:cubicBezTo>
                    <a:cubicBezTo>
                      <a:pt x="95" y="801"/>
                      <a:pt x="95" y="802"/>
                      <a:pt x="95" y="802"/>
                    </a:cubicBezTo>
                    <a:cubicBezTo>
                      <a:pt x="96" y="804"/>
                      <a:pt x="97" y="805"/>
                      <a:pt x="98" y="805"/>
                    </a:cubicBezTo>
                    <a:cubicBezTo>
                      <a:pt x="102" y="808"/>
                      <a:pt x="108" y="810"/>
                      <a:pt x="114" y="810"/>
                    </a:cubicBezTo>
                    <a:cubicBezTo>
                      <a:pt x="119" y="810"/>
                      <a:pt x="124" y="809"/>
                      <a:pt x="127" y="806"/>
                    </a:cubicBezTo>
                    <a:cubicBezTo>
                      <a:pt x="130" y="805"/>
                      <a:pt x="131" y="802"/>
                      <a:pt x="132" y="800"/>
                    </a:cubicBezTo>
                    <a:cubicBezTo>
                      <a:pt x="133" y="797"/>
                      <a:pt x="133" y="794"/>
                      <a:pt x="133" y="790"/>
                    </a:cubicBezTo>
                    <a:cubicBezTo>
                      <a:pt x="133" y="780"/>
                      <a:pt x="131" y="768"/>
                      <a:pt x="129" y="760"/>
                    </a:cubicBezTo>
                    <a:cubicBezTo>
                      <a:pt x="129" y="758"/>
                      <a:pt x="129" y="755"/>
                      <a:pt x="129" y="752"/>
                    </a:cubicBezTo>
                    <a:cubicBezTo>
                      <a:pt x="129" y="730"/>
                      <a:pt x="135" y="678"/>
                      <a:pt x="144" y="627"/>
                    </a:cubicBezTo>
                    <a:cubicBezTo>
                      <a:pt x="144" y="627"/>
                      <a:pt x="144" y="627"/>
                      <a:pt x="144" y="627"/>
                    </a:cubicBezTo>
                    <a:cubicBezTo>
                      <a:pt x="152" y="581"/>
                      <a:pt x="168" y="537"/>
                      <a:pt x="192" y="497"/>
                    </a:cubicBezTo>
                    <a:cubicBezTo>
                      <a:pt x="192" y="497"/>
                      <a:pt x="192" y="497"/>
                      <a:pt x="192" y="497"/>
                    </a:cubicBezTo>
                    <a:cubicBezTo>
                      <a:pt x="209" y="468"/>
                      <a:pt x="234" y="410"/>
                      <a:pt x="234" y="346"/>
                    </a:cubicBezTo>
                    <a:cubicBezTo>
                      <a:pt x="234" y="343"/>
                      <a:pt x="234" y="340"/>
                      <a:pt x="234" y="338"/>
                    </a:cubicBezTo>
                    <a:cubicBezTo>
                      <a:pt x="233" y="306"/>
                      <a:pt x="230" y="289"/>
                      <a:pt x="227" y="275"/>
                    </a:cubicBezTo>
                    <a:cubicBezTo>
                      <a:pt x="224" y="262"/>
                      <a:pt x="221" y="254"/>
                      <a:pt x="221" y="239"/>
                    </a:cubicBezTo>
                    <a:cubicBezTo>
                      <a:pt x="221" y="238"/>
                      <a:pt x="222" y="236"/>
                      <a:pt x="222" y="235"/>
                    </a:cubicBezTo>
                    <a:cubicBezTo>
                      <a:pt x="222" y="218"/>
                      <a:pt x="226" y="205"/>
                      <a:pt x="231" y="193"/>
                    </a:cubicBezTo>
                    <a:cubicBezTo>
                      <a:pt x="236" y="181"/>
                      <a:pt x="243" y="170"/>
                      <a:pt x="248" y="156"/>
                    </a:cubicBezTo>
                    <a:cubicBezTo>
                      <a:pt x="254" y="142"/>
                      <a:pt x="258" y="132"/>
                      <a:pt x="260" y="123"/>
                    </a:cubicBezTo>
                    <a:cubicBezTo>
                      <a:pt x="263" y="114"/>
                      <a:pt x="264" y="105"/>
                      <a:pt x="264" y="91"/>
                    </a:cubicBezTo>
                    <a:cubicBezTo>
                      <a:pt x="264" y="84"/>
                      <a:pt x="265" y="76"/>
                      <a:pt x="265" y="69"/>
                    </a:cubicBezTo>
                    <a:cubicBezTo>
                      <a:pt x="265" y="58"/>
                      <a:pt x="264" y="48"/>
                      <a:pt x="262" y="40"/>
                    </a:cubicBezTo>
                    <a:cubicBezTo>
                      <a:pt x="261" y="36"/>
                      <a:pt x="259" y="32"/>
                      <a:pt x="257" y="29"/>
                    </a:cubicBezTo>
                    <a:cubicBezTo>
                      <a:pt x="255" y="25"/>
                      <a:pt x="252" y="23"/>
                      <a:pt x="248" y="22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30" y="15"/>
                      <a:pt x="211" y="10"/>
                      <a:pt x="192" y="7"/>
                    </a:cubicBezTo>
                    <a:cubicBezTo>
                      <a:pt x="191" y="9"/>
                      <a:pt x="191" y="9"/>
                      <a:pt x="191" y="9"/>
                    </a:cubicBezTo>
                    <a:cubicBezTo>
                      <a:pt x="192" y="7"/>
                      <a:pt x="192" y="7"/>
                      <a:pt x="192" y="7"/>
                    </a:cubicBezTo>
                    <a:cubicBezTo>
                      <a:pt x="191" y="9"/>
                      <a:pt x="191" y="9"/>
                      <a:pt x="191" y="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5387606" y="2837047"/>
                <a:ext cx="125160" cy="401921"/>
              </a:xfrm>
              <a:custGeom>
                <a:rect b="b" l="l" r="r" t="t"/>
                <a:pathLst>
                  <a:path extrusionOk="0" h="240" w="75">
                    <a:moveTo>
                      <a:pt x="0" y="240"/>
                    </a:moveTo>
                    <a:cubicBezTo>
                      <a:pt x="0" y="240"/>
                      <a:pt x="14" y="182"/>
                      <a:pt x="29" y="133"/>
                    </a:cubicBezTo>
                    <a:cubicBezTo>
                      <a:pt x="44" y="83"/>
                      <a:pt x="75" y="0"/>
                      <a:pt x="75" y="0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5302110" y="2209487"/>
                <a:ext cx="390462" cy="596712"/>
              </a:xfrm>
              <a:custGeom>
                <a:rect b="b" l="l" r="r" t="t"/>
                <a:pathLst>
                  <a:path extrusionOk="0" h="356" w="233">
                    <a:moveTo>
                      <a:pt x="50" y="35"/>
                    </a:moveTo>
                    <a:cubicBezTo>
                      <a:pt x="71" y="0"/>
                      <a:pt x="160" y="22"/>
                      <a:pt x="160" y="22"/>
                    </a:cubicBezTo>
                    <a:cubicBezTo>
                      <a:pt x="179" y="25"/>
                      <a:pt x="198" y="30"/>
                      <a:pt x="216" y="36"/>
                    </a:cubicBezTo>
                    <a:cubicBezTo>
                      <a:pt x="233" y="43"/>
                      <a:pt x="232" y="76"/>
                      <a:pt x="230" y="104"/>
                    </a:cubicBezTo>
                    <a:cubicBezTo>
                      <a:pt x="229" y="132"/>
                      <a:pt x="226" y="140"/>
                      <a:pt x="215" y="168"/>
                    </a:cubicBezTo>
                    <a:cubicBezTo>
                      <a:pt x="203" y="196"/>
                      <a:pt x="189" y="214"/>
                      <a:pt x="188" y="247"/>
                    </a:cubicBezTo>
                    <a:cubicBezTo>
                      <a:pt x="187" y="274"/>
                      <a:pt x="194" y="282"/>
                      <a:pt x="198" y="319"/>
                    </a:cubicBezTo>
                    <a:cubicBezTo>
                      <a:pt x="182" y="332"/>
                      <a:pt x="144" y="356"/>
                      <a:pt x="79" y="344"/>
                    </a:cubicBezTo>
                    <a:cubicBezTo>
                      <a:pt x="50" y="339"/>
                      <a:pt x="23" y="327"/>
                      <a:pt x="0" y="310"/>
                    </a:cubicBezTo>
                    <a:cubicBezTo>
                      <a:pt x="15" y="240"/>
                      <a:pt x="46" y="215"/>
                      <a:pt x="46" y="205"/>
                    </a:cubicBezTo>
                    <a:cubicBezTo>
                      <a:pt x="46" y="194"/>
                      <a:pt x="41" y="186"/>
                      <a:pt x="36" y="149"/>
                    </a:cubicBezTo>
                    <a:cubicBezTo>
                      <a:pt x="32" y="111"/>
                      <a:pt x="28" y="70"/>
                      <a:pt x="50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5302110" y="2426312"/>
                <a:ext cx="381648" cy="379886"/>
              </a:xfrm>
              <a:custGeom>
                <a:rect b="b" l="l" r="r" t="t"/>
                <a:pathLst>
                  <a:path extrusionOk="0" h="227" w="228">
                    <a:moveTo>
                      <a:pt x="79" y="215"/>
                    </a:moveTo>
                    <a:cubicBezTo>
                      <a:pt x="143" y="227"/>
                      <a:pt x="182" y="203"/>
                      <a:pt x="198" y="190"/>
                    </a:cubicBezTo>
                    <a:cubicBezTo>
                      <a:pt x="194" y="153"/>
                      <a:pt x="187" y="146"/>
                      <a:pt x="188" y="118"/>
                    </a:cubicBezTo>
                    <a:cubicBezTo>
                      <a:pt x="189" y="85"/>
                      <a:pt x="203" y="67"/>
                      <a:pt x="215" y="39"/>
                    </a:cubicBezTo>
                    <a:cubicBezTo>
                      <a:pt x="220" y="26"/>
                      <a:pt x="225" y="14"/>
                      <a:pt x="228" y="0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43" y="60"/>
                      <a:pt x="47" y="67"/>
                      <a:pt x="47" y="76"/>
                    </a:cubicBezTo>
                    <a:cubicBezTo>
                      <a:pt x="47" y="86"/>
                      <a:pt x="16" y="111"/>
                      <a:pt x="0" y="182"/>
                    </a:cubicBezTo>
                    <a:cubicBezTo>
                      <a:pt x="23" y="198"/>
                      <a:pt x="50" y="210"/>
                      <a:pt x="79" y="215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5488086" y="2226234"/>
                <a:ext cx="139262" cy="129567"/>
              </a:xfrm>
              <a:custGeom>
                <a:rect b="b" l="l" r="r" t="t"/>
                <a:pathLst>
                  <a:path extrusionOk="0" h="77" w="83">
                    <a:moveTo>
                      <a:pt x="7" y="35"/>
                    </a:moveTo>
                    <a:cubicBezTo>
                      <a:pt x="7" y="35"/>
                      <a:pt x="21" y="73"/>
                      <a:pt x="48" y="75"/>
                    </a:cubicBezTo>
                    <a:cubicBezTo>
                      <a:pt x="74" y="77"/>
                      <a:pt x="83" y="48"/>
                      <a:pt x="74" y="31"/>
                    </a:cubicBezTo>
                    <a:cubicBezTo>
                      <a:pt x="66" y="14"/>
                      <a:pt x="44" y="0"/>
                      <a:pt x="22" y="8"/>
                    </a:cubicBezTo>
                    <a:cubicBezTo>
                      <a:pt x="0" y="17"/>
                      <a:pt x="7" y="35"/>
                      <a:pt x="7" y="35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5298584" y="2231522"/>
                <a:ext cx="393988" cy="563219"/>
              </a:xfrm>
              <a:custGeom>
                <a:rect b="b" l="l" r="r" t="t"/>
                <a:pathLst>
                  <a:path extrusionOk="0" h="336" w="235">
                    <a:moveTo>
                      <a:pt x="52" y="22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8" y="16"/>
                      <a:pt x="66" y="11"/>
                      <a:pt x="75" y="8"/>
                    </a:cubicBezTo>
                    <a:cubicBezTo>
                      <a:pt x="85" y="5"/>
                      <a:pt x="96" y="4"/>
                      <a:pt x="107" y="4"/>
                    </a:cubicBezTo>
                    <a:cubicBezTo>
                      <a:pt x="121" y="4"/>
                      <a:pt x="134" y="6"/>
                      <a:pt x="144" y="8"/>
                    </a:cubicBezTo>
                    <a:cubicBezTo>
                      <a:pt x="150" y="8"/>
                      <a:pt x="154" y="9"/>
                      <a:pt x="157" y="10"/>
                    </a:cubicBezTo>
                    <a:cubicBezTo>
                      <a:pt x="158" y="10"/>
                      <a:pt x="159" y="10"/>
                      <a:pt x="160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80" y="14"/>
                      <a:pt x="199" y="19"/>
                      <a:pt x="217" y="25"/>
                    </a:cubicBezTo>
                    <a:cubicBezTo>
                      <a:pt x="218" y="23"/>
                      <a:pt x="218" y="23"/>
                      <a:pt x="218" y="23"/>
                    </a:cubicBezTo>
                    <a:cubicBezTo>
                      <a:pt x="217" y="25"/>
                      <a:pt x="217" y="25"/>
                      <a:pt x="217" y="25"/>
                    </a:cubicBezTo>
                    <a:cubicBezTo>
                      <a:pt x="220" y="26"/>
                      <a:pt x="222" y="28"/>
                      <a:pt x="224" y="31"/>
                    </a:cubicBezTo>
                    <a:cubicBezTo>
                      <a:pt x="229" y="39"/>
                      <a:pt x="231" y="53"/>
                      <a:pt x="231" y="69"/>
                    </a:cubicBezTo>
                    <a:cubicBezTo>
                      <a:pt x="231" y="76"/>
                      <a:pt x="231" y="84"/>
                      <a:pt x="230" y="91"/>
                    </a:cubicBezTo>
                    <a:cubicBezTo>
                      <a:pt x="230" y="105"/>
                      <a:pt x="229" y="114"/>
                      <a:pt x="226" y="122"/>
                    </a:cubicBezTo>
                    <a:cubicBezTo>
                      <a:pt x="224" y="131"/>
                      <a:pt x="220" y="140"/>
                      <a:pt x="215" y="154"/>
                    </a:cubicBezTo>
                    <a:cubicBezTo>
                      <a:pt x="209" y="168"/>
                      <a:pt x="203" y="179"/>
                      <a:pt x="198" y="192"/>
                    </a:cubicBezTo>
                    <a:cubicBezTo>
                      <a:pt x="192" y="204"/>
                      <a:pt x="188" y="217"/>
                      <a:pt x="188" y="234"/>
                    </a:cubicBezTo>
                    <a:cubicBezTo>
                      <a:pt x="188" y="236"/>
                      <a:pt x="188" y="238"/>
                      <a:pt x="188" y="239"/>
                    </a:cubicBezTo>
                    <a:cubicBezTo>
                      <a:pt x="188" y="251"/>
                      <a:pt x="189" y="259"/>
                      <a:pt x="191" y="269"/>
                    </a:cubicBezTo>
                    <a:cubicBezTo>
                      <a:pt x="194" y="278"/>
                      <a:pt x="196" y="289"/>
                      <a:pt x="198" y="306"/>
                    </a:cubicBezTo>
                    <a:cubicBezTo>
                      <a:pt x="200" y="306"/>
                      <a:pt x="200" y="306"/>
                      <a:pt x="200" y="306"/>
                    </a:cubicBezTo>
                    <a:cubicBezTo>
                      <a:pt x="199" y="304"/>
                      <a:pt x="199" y="304"/>
                      <a:pt x="199" y="304"/>
                    </a:cubicBezTo>
                    <a:cubicBezTo>
                      <a:pt x="186" y="315"/>
                      <a:pt x="159" y="332"/>
                      <a:pt x="115" y="332"/>
                    </a:cubicBezTo>
                    <a:cubicBezTo>
                      <a:pt x="104" y="332"/>
                      <a:pt x="93" y="331"/>
                      <a:pt x="81" y="329"/>
                    </a:cubicBezTo>
                    <a:cubicBezTo>
                      <a:pt x="81" y="329"/>
                      <a:pt x="81" y="329"/>
                      <a:pt x="81" y="329"/>
                    </a:cubicBezTo>
                    <a:cubicBezTo>
                      <a:pt x="53" y="324"/>
                      <a:pt x="26" y="312"/>
                      <a:pt x="3" y="296"/>
                    </a:cubicBezTo>
                    <a:cubicBezTo>
                      <a:pt x="2" y="297"/>
                      <a:pt x="2" y="297"/>
                      <a:pt x="2" y="297"/>
                    </a:cubicBezTo>
                    <a:cubicBezTo>
                      <a:pt x="4" y="298"/>
                      <a:pt x="4" y="298"/>
                      <a:pt x="4" y="298"/>
                    </a:cubicBezTo>
                    <a:cubicBezTo>
                      <a:pt x="11" y="263"/>
                      <a:pt x="23" y="239"/>
                      <a:pt x="33" y="223"/>
                    </a:cubicBezTo>
                    <a:cubicBezTo>
                      <a:pt x="37" y="215"/>
                      <a:pt x="42" y="209"/>
                      <a:pt x="45" y="204"/>
                    </a:cubicBezTo>
                    <a:cubicBezTo>
                      <a:pt x="47" y="201"/>
                      <a:pt x="48" y="199"/>
                      <a:pt x="49" y="197"/>
                    </a:cubicBezTo>
                    <a:cubicBezTo>
                      <a:pt x="50" y="195"/>
                      <a:pt x="50" y="194"/>
                      <a:pt x="50" y="192"/>
                    </a:cubicBezTo>
                    <a:cubicBezTo>
                      <a:pt x="50" y="186"/>
                      <a:pt x="49" y="181"/>
                      <a:pt x="47" y="173"/>
                    </a:cubicBezTo>
                    <a:cubicBezTo>
                      <a:pt x="45" y="165"/>
                      <a:pt x="42" y="154"/>
                      <a:pt x="40" y="135"/>
                    </a:cubicBezTo>
                    <a:cubicBezTo>
                      <a:pt x="38" y="121"/>
                      <a:pt x="37" y="106"/>
                      <a:pt x="37" y="91"/>
                    </a:cubicBezTo>
                    <a:cubicBezTo>
                      <a:pt x="37" y="67"/>
                      <a:pt x="41" y="44"/>
                      <a:pt x="53" y="23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37" y="43"/>
                      <a:pt x="33" y="67"/>
                      <a:pt x="33" y="91"/>
                    </a:cubicBezTo>
                    <a:cubicBezTo>
                      <a:pt x="33" y="106"/>
                      <a:pt x="35" y="121"/>
                      <a:pt x="36" y="136"/>
                    </a:cubicBezTo>
                    <a:cubicBezTo>
                      <a:pt x="38" y="154"/>
                      <a:pt x="41" y="166"/>
                      <a:pt x="43" y="174"/>
                    </a:cubicBezTo>
                    <a:cubicBezTo>
                      <a:pt x="45" y="182"/>
                      <a:pt x="46" y="187"/>
                      <a:pt x="46" y="192"/>
                    </a:cubicBezTo>
                    <a:cubicBezTo>
                      <a:pt x="46" y="193"/>
                      <a:pt x="46" y="194"/>
                      <a:pt x="45" y="196"/>
                    </a:cubicBezTo>
                    <a:cubicBezTo>
                      <a:pt x="44" y="198"/>
                      <a:pt x="41" y="203"/>
                      <a:pt x="38" y="208"/>
                    </a:cubicBezTo>
                    <a:cubicBezTo>
                      <a:pt x="27" y="224"/>
                      <a:pt x="10" y="250"/>
                      <a:pt x="0" y="297"/>
                    </a:cubicBezTo>
                    <a:cubicBezTo>
                      <a:pt x="0" y="298"/>
                      <a:pt x="0" y="299"/>
                      <a:pt x="1" y="299"/>
                    </a:cubicBezTo>
                    <a:cubicBezTo>
                      <a:pt x="24" y="316"/>
                      <a:pt x="52" y="328"/>
                      <a:pt x="81" y="333"/>
                    </a:cubicBezTo>
                    <a:cubicBezTo>
                      <a:pt x="81" y="333"/>
                      <a:pt x="81" y="333"/>
                      <a:pt x="81" y="333"/>
                    </a:cubicBezTo>
                    <a:cubicBezTo>
                      <a:pt x="93" y="335"/>
                      <a:pt x="104" y="336"/>
                      <a:pt x="115" y="336"/>
                    </a:cubicBezTo>
                    <a:cubicBezTo>
                      <a:pt x="160" y="336"/>
                      <a:pt x="188" y="319"/>
                      <a:pt x="201" y="307"/>
                    </a:cubicBezTo>
                    <a:cubicBezTo>
                      <a:pt x="202" y="307"/>
                      <a:pt x="202" y="306"/>
                      <a:pt x="202" y="306"/>
                    </a:cubicBezTo>
                    <a:cubicBezTo>
                      <a:pt x="200" y="288"/>
                      <a:pt x="198" y="277"/>
                      <a:pt x="195" y="268"/>
                    </a:cubicBezTo>
                    <a:cubicBezTo>
                      <a:pt x="193" y="258"/>
                      <a:pt x="192" y="251"/>
                      <a:pt x="192" y="239"/>
                    </a:cubicBezTo>
                    <a:cubicBezTo>
                      <a:pt x="192" y="238"/>
                      <a:pt x="192" y="236"/>
                      <a:pt x="192" y="235"/>
                    </a:cubicBezTo>
                    <a:cubicBezTo>
                      <a:pt x="192" y="218"/>
                      <a:pt x="196" y="205"/>
                      <a:pt x="201" y="193"/>
                    </a:cubicBezTo>
                    <a:cubicBezTo>
                      <a:pt x="206" y="181"/>
                      <a:pt x="213" y="170"/>
                      <a:pt x="219" y="156"/>
                    </a:cubicBezTo>
                    <a:cubicBezTo>
                      <a:pt x="224" y="142"/>
                      <a:pt x="228" y="132"/>
                      <a:pt x="230" y="123"/>
                    </a:cubicBezTo>
                    <a:cubicBezTo>
                      <a:pt x="233" y="114"/>
                      <a:pt x="234" y="105"/>
                      <a:pt x="234" y="91"/>
                    </a:cubicBezTo>
                    <a:cubicBezTo>
                      <a:pt x="235" y="84"/>
                      <a:pt x="235" y="76"/>
                      <a:pt x="235" y="69"/>
                    </a:cubicBezTo>
                    <a:cubicBezTo>
                      <a:pt x="235" y="58"/>
                      <a:pt x="234" y="48"/>
                      <a:pt x="232" y="40"/>
                    </a:cubicBezTo>
                    <a:cubicBezTo>
                      <a:pt x="231" y="36"/>
                      <a:pt x="229" y="32"/>
                      <a:pt x="227" y="29"/>
                    </a:cubicBezTo>
                    <a:cubicBezTo>
                      <a:pt x="225" y="25"/>
                      <a:pt x="222" y="23"/>
                      <a:pt x="219" y="22"/>
                    </a:cubicBezTo>
                    <a:cubicBezTo>
                      <a:pt x="219" y="22"/>
                      <a:pt x="219" y="22"/>
                      <a:pt x="219" y="22"/>
                    </a:cubicBezTo>
                    <a:cubicBezTo>
                      <a:pt x="200" y="15"/>
                      <a:pt x="181" y="10"/>
                      <a:pt x="162" y="7"/>
                    </a:cubicBezTo>
                    <a:cubicBezTo>
                      <a:pt x="162" y="9"/>
                      <a:pt x="162" y="9"/>
                      <a:pt x="162" y="9"/>
                    </a:cubicBezTo>
                    <a:cubicBezTo>
                      <a:pt x="162" y="7"/>
                      <a:pt x="162" y="7"/>
                      <a:pt x="162" y="7"/>
                    </a:cubicBezTo>
                    <a:cubicBezTo>
                      <a:pt x="162" y="7"/>
                      <a:pt x="135" y="0"/>
                      <a:pt x="107" y="0"/>
                    </a:cubicBezTo>
                    <a:cubicBezTo>
                      <a:pt x="96" y="0"/>
                      <a:pt x="84" y="1"/>
                      <a:pt x="74" y="5"/>
                    </a:cubicBezTo>
                    <a:cubicBezTo>
                      <a:pt x="64" y="8"/>
                      <a:pt x="55" y="13"/>
                      <a:pt x="50" y="21"/>
                    </a:cubicBezTo>
                    <a:cubicBezTo>
                      <a:pt x="52" y="22"/>
                      <a:pt x="52" y="22"/>
                      <a:pt x="52" y="2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5511884" y="2062292"/>
                <a:ext cx="89903" cy="271473"/>
              </a:xfrm>
              <a:custGeom>
                <a:rect b="b" l="l" r="r" t="t"/>
                <a:pathLst>
                  <a:path extrusionOk="0" h="162" w="54">
                    <a:moveTo>
                      <a:pt x="50" y="87"/>
                    </a:moveTo>
                    <a:cubicBezTo>
                      <a:pt x="50" y="87"/>
                      <a:pt x="47" y="98"/>
                      <a:pt x="50" y="129"/>
                    </a:cubicBezTo>
                    <a:cubicBezTo>
                      <a:pt x="54" y="160"/>
                      <a:pt x="29" y="162"/>
                      <a:pt x="17" y="141"/>
                    </a:cubicBezTo>
                    <a:cubicBezTo>
                      <a:pt x="4" y="121"/>
                      <a:pt x="0" y="104"/>
                      <a:pt x="0" y="65"/>
                    </a:cubicBezTo>
                    <a:cubicBezTo>
                      <a:pt x="0" y="26"/>
                      <a:pt x="19" y="0"/>
                      <a:pt x="30" y="13"/>
                    </a:cubicBezTo>
                    <a:cubicBezTo>
                      <a:pt x="41" y="27"/>
                      <a:pt x="50" y="87"/>
                      <a:pt x="50" y="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5511884" y="2062292"/>
                <a:ext cx="86378" cy="258253"/>
              </a:xfrm>
              <a:custGeom>
                <a:rect b="b" l="l" r="r" t="t"/>
                <a:pathLst>
                  <a:path extrusionOk="0" h="154" w="52">
                    <a:moveTo>
                      <a:pt x="24" y="99"/>
                    </a:moveTo>
                    <a:cubicBezTo>
                      <a:pt x="34" y="103"/>
                      <a:pt x="34" y="103"/>
                      <a:pt x="34" y="103"/>
                    </a:cubicBezTo>
                    <a:cubicBezTo>
                      <a:pt x="38" y="119"/>
                      <a:pt x="40" y="134"/>
                      <a:pt x="40" y="150"/>
                    </a:cubicBezTo>
                    <a:cubicBezTo>
                      <a:pt x="40" y="152"/>
                      <a:pt x="40" y="153"/>
                      <a:pt x="40" y="154"/>
                    </a:cubicBezTo>
                    <a:cubicBezTo>
                      <a:pt x="47" y="152"/>
                      <a:pt x="52" y="144"/>
                      <a:pt x="50" y="129"/>
                    </a:cubicBezTo>
                    <a:cubicBezTo>
                      <a:pt x="47" y="98"/>
                      <a:pt x="50" y="87"/>
                      <a:pt x="50" y="87"/>
                    </a:cubicBezTo>
                    <a:cubicBezTo>
                      <a:pt x="50" y="87"/>
                      <a:pt x="41" y="27"/>
                      <a:pt x="30" y="13"/>
                    </a:cubicBezTo>
                    <a:cubicBezTo>
                      <a:pt x="19" y="0"/>
                      <a:pt x="0" y="26"/>
                      <a:pt x="0" y="65"/>
                    </a:cubicBezTo>
                    <a:cubicBezTo>
                      <a:pt x="0" y="65"/>
                      <a:pt x="14" y="94"/>
                      <a:pt x="24" y="99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514528" y="2101074"/>
                <a:ext cx="79326" cy="215944"/>
              </a:xfrm>
              <a:custGeom>
                <a:rect b="b" l="l" r="r" t="t"/>
                <a:pathLst>
                  <a:path extrusionOk="0" h="129" w="47">
                    <a:moveTo>
                      <a:pt x="9" y="0"/>
                    </a:moveTo>
                    <a:cubicBezTo>
                      <a:pt x="8" y="1"/>
                      <a:pt x="8" y="2"/>
                      <a:pt x="7" y="3"/>
                    </a:cubicBezTo>
                    <a:cubicBezTo>
                      <a:pt x="3" y="13"/>
                      <a:pt x="0" y="26"/>
                      <a:pt x="0" y="42"/>
                    </a:cubicBezTo>
                    <a:cubicBezTo>
                      <a:pt x="0" y="43"/>
                      <a:pt x="0" y="45"/>
                      <a:pt x="0" y="46"/>
                    </a:cubicBezTo>
                    <a:cubicBezTo>
                      <a:pt x="4" y="54"/>
                      <a:pt x="14" y="72"/>
                      <a:pt x="22" y="76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6" y="96"/>
                      <a:pt x="38" y="111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8"/>
                      <a:pt x="38" y="128"/>
                    </a:cubicBezTo>
                    <a:cubicBezTo>
                      <a:pt x="38" y="128"/>
                      <a:pt x="38" y="129"/>
                      <a:pt x="38" y="129"/>
                    </a:cubicBezTo>
                    <a:cubicBezTo>
                      <a:pt x="40" y="129"/>
                      <a:pt x="42" y="127"/>
                      <a:pt x="43" y="126"/>
                    </a:cubicBezTo>
                    <a:cubicBezTo>
                      <a:pt x="45" y="123"/>
                      <a:pt x="47" y="118"/>
                      <a:pt x="47" y="111"/>
                    </a:cubicBezTo>
                    <a:cubicBezTo>
                      <a:pt x="47" y="110"/>
                      <a:pt x="47" y="108"/>
                      <a:pt x="46" y="106"/>
                    </a:cubicBezTo>
                    <a:cubicBezTo>
                      <a:pt x="45" y="96"/>
                      <a:pt x="45" y="87"/>
                      <a:pt x="45" y="81"/>
                    </a:cubicBezTo>
                    <a:cubicBezTo>
                      <a:pt x="45" y="76"/>
                      <a:pt x="45" y="72"/>
                      <a:pt x="45" y="70"/>
                    </a:cubicBezTo>
                    <a:cubicBezTo>
                      <a:pt x="45" y="69"/>
                      <a:pt x="45" y="69"/>
                      <a:pt x="44" y="69"/>
                    </a:cubicBezTo>
                    <a:cubicBezTo>
                      <a:pt x="34" y="61"/>
                      <a:pt x="9" y="2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5508358" y="2075513"/>
                <a:ext cx="91666" cy="249438"/>
              </a:xfrm>
              <a:custGeom>
                <a:rect b="b" l="l" r="r" t="t"/>
                <a:pathLst>
                  <a:path extrusionOk="0" h="149" w="55">
                    <a:moveTo>
                      <a:pt x="52" y="79"/>
                    </a:moveTo>
                    <a:cubicBezTo>
                      <a:pt x="51" y="79"/>
                      <a:pt x="51" y="79"/>
                      <a:pt x="51" y="79"/>
                    </a:cubicBezTo>
                    <a:cubicBezTo>
                      <a:pt x="50" y="79"/>
                      <a:pt x="49" y="84"/>
                      <a:pt x="49" y="96"/>
                    </a:cubicBezTo>
                    <a:cubicBezTo>
                      <a:pt x="49" y="102"/>
                      <a:pt x="49" y="111"/>
                      <a:pt x="50" y="121"/>
                    </a:cubicBezTo>
                    <a:cubicBezTo>
                      <a:pt x="51" y="123"/>
                      <a:pt x="51" y="125"/>
                      <a:pt x="51" y="126"/>
                    </a:cubicBezTo>
                    <a:cubicBezTo>
                      <a:pt x="51" y="133"/>
                      <a:pt x="49" y="138"/>
                      <a:pt x="47" y="141"/>
                    </a:cubicBezTo>
                    <a:cubicBezTo>
                      <a:pt x="45" y="143"/>
                      <a:pt x="42" y="145"/>
                      <a:pt x="38" y="145"/>
                    </a:cubicBezTo>
                    <a:cubicBezTo>
                      <a:pt x="33" y="145"/>
                      <a:pt x="26" y="141"/>
                      <a:pt x="20" y="132"/>
                    </a:cubicBezTo>
                    <a:cubicBezTo>
                      <a:pt x="14" y="122"/>
                      <a:pt x="10" y="113"/>
                      <a:pt x="8" y="102"/>
                    </a:cubicBezTo>
                    <a:cubicBezTo>
                      <a:pt x="5" y="90"/>
                      <a:pt x="4" y="77"/>
                      <a:pt x="4" y="57"/>
                    </a:cubicBezTo>
                    <a:cubicBezTo>
                      <a:pt x="4" y="41"/>
                      <a:pt x="7" y="28"/>
                      <a:pt x="11" y="18"/>
                    </a:cubicBezTo>
                    <a:cubicBezTo>
                      <a:pt x="14" y="13"/>
                      <a:pt x="16" y="10"/>
                      <a:pt x="19" y="7"/>
                    </a:cubicBezTo>
                    <a:cubicBezTo>
                      <a:pt x="21" y="5"/>
                      <a:pt x="24" y="4"/>
                      <a:pt x="25" y="4"/>
                    </a:cubicBezTo>
                    <a:cubicBezTo>
                      <a:pt x="27" y="4"/>
                      <a:pt x="29" y="4"/>
                      <a:pt x="31" y="7"/>
                    </a:cubicBezTo>
                    <a:cubicBezTo>
                      <a:pt x="33" y="10"/>
                      <a:pt x="36" y="16"/>
                      <a:pt x="38" y="23"/>
                    </a:cubicBezTo>
                    <a:cubicBezTo>
                      <a:pt x="42" y="34"/>
                      <a:pt x="45" y="49"/>
                      <a:pt x="47" y="60"/>
                    </a:cubicBezTo>
                    <a:cubicBezTo>
                      <a:pt x="48" y="66"/>
                      <a:pt x="49" y="71"/>
                      <a:pt x="50" y="74"/>
                    </a:cubicBezTo>
                    <a:cubicBezTo>
                      <a:pt x="50" y="78"/>
                      <a:pt x="50" y="80"/>
                      <a:pt x="50" y="80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2" y="64"/>
                      <a:pt x="49" y="47"/>
                    </a:cubicBezTo>
                    <a:cubicBezTo>
                      <a:pt x="47" y="39"/>
                      <a:pt x="45" y="30"/>
                      <a:pt x="42" y="22"/>
                    </a:cubicBezTo>
                    <a:cubicBezTo>
                      <a:pt x="40" y="14"/>
                      <a:pt x="37" y="8"/>
                      <a:pt x="34" y="4"/>
                    </a:cubicBezTo>
                    <a:cubicBezTo>
                      <a:pt x="31" y="1"/>
                      <a:pt x="29" y="0"/>
                      <a:pt x="25" y="0"/>
                    </a:cubicBezTo>
                    <a:cubicBezTo>
                      <a:pt x="22" y="0"/>
                      <a:pt x="19" y="2"/>
                      <a:pt x="16" y="4"/>
                    </a:cubicBezTo>
                    <a:cubicBezTo>
                      <a:pt x="11" y="9"/>
                      <a:pt x="8" y="16"/>
                      <a:pt x="5" y="25"/>
                    </a:cubicBezTo>
                    <a:cubicBezTo>
                      <a:pt x="2" y="34"/>
                      <a:pt x="0" y="45"/>
                      <a:pt x="0" y="57"/>
                    </a:cubicBezTo>
                    <a:cubicBezTo>
                      <a:pt x="0" y="77"/>
                      <a:pt x="1" y="91"/>
                      <a:pt x="4" y="103"/>
                    </a:cubicBezTo>
                    <a:cubicBezTo>
                      <a:pt x="7" y="115"/>
                      <a:pt x="11" y="124"/>
                      <a:pt x="17" y="134"/>
                    </a:cubicBezTo>
                    <a:cubicBezTo>
                      <a:pt x="23" y="144"/>
                      <a:pt x="31" y="149"/>
                      <a:pt x="38" y="149"/>
                    </a:cubicBezTo>
                    <a:cubicBezTo>
                      <a:pt x="43" y="149"/>
                      <a:pt x="47" y="147"/>
                      <a:pt x="50" y="143"/>
                    </a:cubicBezTo>
                    <a:cubicBezTo>
                      <a:pt x="53" y="139"/>
                      <a:pt x="55" y="134"/>
                      <a:pt x="55" y="126"/>
                    </a:cubicBezTo>
                    <a:cubicBezTo>
                      <a:pt x="55" y="125"/>
                      <a:pt x="55" y="123"/>
                      <a:pt x="54" y="121"/>
                    </a:cubicBezTo>
                    <a:cubicBezTo>
                      <a:pt x="53" y="110"/>
                      <a:pt x="53" y="102"/>
                      <a:pt x="53" y="96"/>
                    </a:cubicBezTo>
                    <a:cubicBezTo>
                      <a:pt x="53" y="90"/>
                      <a:pt x="53" y="86"/>
                      <a:pt x="54" y="83"/>
                    </a:cubicBezTo>
                    <a:cubicBezTo>
                      <a:pt x="54" y="82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80"/>
                      <a:pt x="54" y="80"/>
                      <a:pt x="54" y="80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52" y="79"/>
                      <a:pt x="52" y="79"/>
                      <a:pt x="52" y="7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5529512" y="1986491"/>
                <a:ext cx="185095" cy="243268"/>
              </a:xfrm>
              <a:custGeom>
                <a:rect b="b" l="l" r="r" t="t"/>
                <a:pathLst>
                  <a:path extrusionOk="0" h="145" w="110">
                    <a:moveTo>
                      <a:pt x="108" y="31"/>
                    </a:moveTo>
                    <a:cubicBezTo>
                      <a:pt x="105" y="55"/>
                      <a:pt x="99" y="79"/>
                      <a:pt x="89" y="101"/>
                    </a:cubicBezTo>
                    <a:cubicBezTo>
                      <a:pt x="74" y="131"/>
                      <a:pt x="45" y="145"/>
                      <a:pt x="35" y="137"/>
                    </a:cubicBezTo>
                    <a:cubicBezTo>
                      <a:pt x="25" y="129"/>
                      <a:pt x="0" y="93"/>
                      <a:pt x="0" y="70"/>
                    </a:cubicBezTo>
                    <a:cubicBezTo>
                      <a:pt x="0" y="46"/>
                      <a:pt x="37" y="9"/>
                      <a:pt x="70" y="5"/>
                    </a:cubicBezTo>
                    <a:cubicBezTo>
                      <a:pt x="103" y="0"/>
                      <a:pt x="110" y="17"/>
                      <a:pt x="108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533038" y="1986491"/>
                <a:ext cx="181569" cy="235335"/>
              </a:xfrm>
              <a:custGeom>
                <a:rect b="b" l="l" r="r" t="t"/>
                <a:pathLst>
                  <a:path extrusionOk="0" h="140" w="108">
                    <a:moveTo>
                      <a:pt x="68" y="4"/>
                    </a:moveTo>
                    <a:cubicBezTo>
                      <a:pt x="40" y="8"/>
                      <a:pt x="9" y="35"/>
                      <a:pt x="0" y="58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22" y="66"/>
                      <a:pt x="38" y="67"/>
                      <a:pt x="53" y="68"/>
                    </a:cubicBezTo>
                    <a:cubicBezTo>
                      <a:pt x="65" y="68"/>
                      <a:pt x="76" y="64"/>
                      <a:pt x="86" y="58"/>
                    </a:cubicBezTo>
                    <a:cubicBezTo>
                      <a:pt x="86" y="58"/>
                      <a:pt x="66" y="117"/>
                      <a:pt x="52" y="128"/>
                    </a:cubicBezTo>
                    <a:cubicBezTo>
                      <a:pt x="47" y="131"/>
                      <a:pt x="43" y="135"/>
                      <a:pt x="39" y="139"/>
                    </a:cubicBezTo>
                    <a:cubicBezTo>
                      <a:pt x="52" y="140"/>
                      <a:pt x="74" y="127"/>
                      <a:pt x="87" y="101"/>
                    </a:cubicBezTo>
                    <a:cubicBezTo>
                      <a:pt x="96" y="79"/>
                      <a:pt x="103" y="55"/>
                      <a:pt x="105" y="31"/>
                    </a:cubicBezTo>
                    <a:cubicBezTo>
                      <a:pt x="108" y="17"/>
                      <a:pt x="100" y="0"/>
                      <a:pt x="68" y="4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5533038" y="1993542"/>
                <a:ext cx="178044" cy="226521"/>
              </a:xfrm>
              <a:custGeom>
                <a:rect b="b" l="l" r="r" t="t"/>
                <a:pathLst>
                  <a:path extrusionOk="0" h="135" w="106">
                    <a:moveTo>
                      <a:pt x="78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5" y="0"/>
                      <a:pt x="72" y="0"/>
                      <a:pt x="68" y="1"/>
                    </a:cubicBezTo>
                    <a:cubicBezTo>
                      <a:pt x="41" y="4"/>
                      <a:pt x="10" y="31"/>
                      <a:pt x="1" y="54"/>
                    </a:cubicBezTo>
                    <a:cubicBezTo>
                      <a:pt x="1" y="54"/>
                      <a:pt x="1" y="54"/>
                      <a:pt x="0" y="54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22" y="62"/>
                      <a:pt x="38" y="63"/>
                      <a:pt x="53" y="64"/>
                    </a:cubicBezTo>
                    <a:cubicBezTo>
                      <a:pt x="65" y="64"/>
                      <a:pt x="76" y="60"/>
                      <a:pt x="86" y="54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4"/>
                      <a:pt x="66" y="113"/>
                      <a:pt x="52" y="124"/>
                    </a:cubicBezTo>
                    <a:cubicBezTo>
                      <a:pt x="47" y="127"/>
                      <a:pt x="43" y="131"/>
                      <a:pt x="39" y="135"/>
                    </a:cubicBezTo>
                    <a:cubicBezTo>
                      <a:pt x="39" y="135"/>
                      <a:pt x="40" y="135"/>
                      <a:pt x="40" y="135"/>
                    </a:cubicBezTo>
                    <a:cubicBezTo>
                      <a:pt x="53" y="135"/>
                      <a:pt x="75" y="122"/>
                      <a:pt x="87" y="97"/>
                    </a:cubicBezTo>
                    <a:cubicBezTo>
                      <a:pt x="96" y="75"/>
                      <a:pt x="103" y="51"/>
                      <a:pt x="105" y="27"/>
                    </a:cubicBezTo>
                    <a:cubicBezTo>
                      <a:pt x="106" y="26"/>
                      <a:pt x="106" y="24"/>
                      <a:pt x="106" y="22"/>
                    </a:cubicBezTo>
                    <a:cubicBezTo>
                      <a:pt x="106" y="16"/>
                      <a:pt x="104" y="9"/>
                      <a:pt x="98" y="5"/>
                    </a:cubicBezTo>
                    <a:cubicBezTo>
                      <a:pt x="96" y="3"/>
                      <a:pt x="93" y="2"/>
                      <a:pt x="89" y="1"/>
                    </a:cubicBezTo>
                    <a:cubicBezTo>
                      <a:pt x="86" y="0"/>
                      <a:pt x="82" y="0"/>
                      <a:pt x="78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5529512" y="1986491"/>
                <a:ext cx="185095" cy="243268"/>
              </a:xfrm>
              <a:custGeom>
                <a:rect b="b" l="l" r="r" t="t"/>
                <a:pathLst>
                  <a:path extrusionOk="0" h="145" w="110">
                    <a:moveTo>
                      <a:pt x="108" y="31"/>
                    </a:moveTo>
                    <a:cubicBezTo>
                      <a:pt x="105" y="55"/>
                      <a:pt x="99" y="79"/>
                      <a:pt x="89" y="101"/>
                    </a:cubicBezTo>
                    <a:cubicBezTo>
                      <a:pt x="74" y="131"/>
                      <a:pt x="45" y="145"/>
                      <a:pt x="35" y="137"/>
                    </a:cubicBezTo>
                    <a:cubicBezTo>
                      <a:pt x="25" y="129"/>
                      <a:pt x="0" y="93"/>
                      <a:pt x="0" y="70"/>
                    </a:cubicBezTo>
                    <a:cubicBezTo>
                      <a:pt x="0" y="46"/>
                      <a:pt x="37" y="9"/>
                      <a:pt x="70" y="5"/>
                    </a:cubicBezTo>
                    <a:cubicBezTo>
                      <a:pt x="103" y="0"/>
                      <a:pt x="110" y="17"/>
                      <a:pt x="108" y="31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5622060" y="2073750"/>
                <a:ext cx="13221" cy="25561"/>
              </a:xfrm>
              <a:custGeom>
                <a:rect b="b" l="l" r="r" t="t"/>
                <a:pathLst>
                  <a:path extrusionOk="0" h="15" w="8">
                    <a:moveTo>
                      <a:pt x="0" y="7"/>
                    </a:moveTo>
                    <a:cubicBezTo>
                      <a:pt x="0" y="11"/>
                      <a:pt x="1" y="14"/>
                      <a:pt x="3" y="14"/>
                    </a:cubicBezTo>
                    <a:cubicBezTo>
                      <a:pt x="5" y="15"/>
                      <a:pt x="7" y="12"/>
                      <a:pt x="8" y="8"/>
                    </a:cubicBezTo>
                    <a:cubicBezTo>
                      <a:pt x="8" y="4"/>
                      <a:pt x="7" y="0"/>
                      <a:pt x="5" y="0"/>
                    </a:cubicBezTo>
                    <a:cubicBezTo>
                      <a:pt x="3" y="0"/>
                      <a:pt x="1" y="2"/>
                      <a:pt x="0" y="7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5666130" y="2075513"/>
                <a:ext cx="14984" cy="25561"/>
              </a:xfrm>
              <a:custGeom>
                <a:rect b="b" l="l" r="r" t="t"/>
                <a:pathLst>
                  <a:path extrusionOk="0" h="15" w="9">
                    <a:moveTo>
                      <a:pt x="1" y="7"/>
                    </a:moveTo>
                    <a:cubicBezTo>
                      <a:pt x="0" y="11"/>
                      <a:pt x="2" y="15"/>
                      <a:pt x="4" y="15"/>
                    </a:cubicBezTo>
                    <a:cubicBezTo>
                      <a:pt x="6" y="15"/>
                      <a:pt x="8" y="12"/>
                      <a:pt x="9" y="8"/>
                    </a:cubicBezTo>
                    <a:cubicBezTo>
                      <a:pt x="9" y="4"/>
                      <a:pt x="8" y="1"/>
                      <a:pt x="6" y="0"/>
                    </a:cubicBezTo>
                    <a:cubicBezTo>
                      <a:pt x="4" y="0"/>
                      <a:pt x="2" y="3"/>
                      <a:pt x="1" y="7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5645857" y="2094023"/>
                <a:ext cx="13221" cy="48478"/>
              </a:xfrm>
              <a:custGeom>
                <a:rect b="b" l="l" r="r" t="t"/>
                <a:pathLst>
                  <a:path extrusionOk="0" h="29" w="8">
                    <a:moveTo>
                      <a:pt x="8" y="0"/>
                    </a:moveTo>
                    <a:cubicBezTo>
                      <a:pt x="8" y="0"/>
                      <a:pt x="8" y="24"/>
                      <a:pt x="8" y="27"/>
                    </a:cubicBezTo>
                    <a:cubicBezTo>
                      <a:pt x="7" y="29"/>
                      <a:pt x="0" y="28"/>
                      <a:pt x="0" y="28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5608838" y="2161010"/>
                <a:ext cx="37019" cy="14984"/>
              </a:xfrm>
              <a:custGeom>
                <a:rect b="b" l="l" r="r" t="t"/>
                <a:pathLst>
                  <a:path extrusionOk="0" h="9" w="22">
                    <a:moveTo>
                      <a:pt x="22" y="5"/>
                    </a:moveTo>
                    <a:cubicBezTo>
                      <a:pt x="15" y="9"/>
                      <a:pt x="5" y="7"/>
                      <a:pt x="0" y="0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5674062" y="2058766"/>
                <a:ext cx="20273" cy="11459"/>
              </a:xfrm>
              <a:custGeom>
                <a:rect b="b" l="l" r="r" t="t"/>
                <a:pathLst>
                  <a:path extrusionOk="0" h="7" w="12">
                    <a:moveTo>
                      <a:pt x="12" y="7"/>
                    </a:moveTo>
                    <a:cubicBezTo>
                      <a:pt x="12" y="7"/>
                      <a:pt x="10" y="0"/>
                      <a:pt x="0" y="2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5250107" y="1863975"/>
                <a:ext cx="524435" cy="691023"/>
              </a:xfrm>
              <a:custGeom>
                <a:rect b="b" l="l" r="r" t="t"/>
                <a:pathLst>
                  <a:path extrusionOk="0" h="412" w="313">
                    <a:moveTo>
                      <a:pt x="313" y="64"/>
                    </a:moveTo>
                    <a:cubicBezTo>
                      <a:pt x="313" y="68"/>
                      <a:pt x="287" y="89"/>
                      <a:pt x="261" y="105"/>
                    </a:cubicBezTo>
                    <a:cubicBezTo>
                      <a:pt x="232" y="124"/>
                      <a:pt x="223" y="128"/>
                      <a:pt x="200" y="132"/>
                    </a:cubicBezTo>
                    <a:cubicBezTo>
                      <a:pt x="176" y="137"/>
                      <a:pt x="169" y="141"/>
                      <a:pt x="166" y="184"/>
                    </a:cubicBezTo>
                    <a:cubicBezTo>
                      <a:pt x="163" y="227"/>
                      <a:pt x="164" y="239"/>
                      <a:pt x="165" y="290"/>
                    </a:cubicBezTo>
                    <a:cubicBezTo>
                      <a:pt x="166" y="340"/>
                      <a:pt x="120" y="341"/>
                      <a:pt x="104" y="326"/>
                    </a:cubicBezTo>
                    <a:cubicBezTo>
                      <a:pt x="89" y="310"/>
                      <a:pt x="82" y="270"/>
                      <a:pt x="76" y="285"/>
                    </a:cubicBezTo>
                    <a:cubicBezTo>
                      <a:pt x="71" y="300"/>
                      <a:pt x="67" y="347"/>
                      <a:pt x="74" y="376"/>
                    </a:cubicBezTo>
                    <a:cubicBezTo>
                      <a:pt x="81" y="405"/>
                      <a:pt x="56" y="412"/>
                      <a:pt x="28" y="385"/>
                    </a:cubicBezTo>
                    <a:cubicBezTo>
                      <a:pt x="0" y="358"/>
                      <a:pt x="7" y="281"/>
                      <a:pt x="28" y="233"/>
                    </a:cubicBezTo>
                    <a:cubicBezTo>
                      <a:pt x="49" y="186"/>
                      <a:pt x="84" y="164"/>
                      <a:pt x="101" y="124"/>
                    </a:cubicBezTo>
                    <a:cubicBezTo>
                      <a:pt x="118" y="85"/>
                      <a:pt x="118" y="54"/>
                      <a:pt x="155" y="27"/>
                    </a:cubicBezTo>
                    <a:cubicBezTo>
                      <a:pt x="192" y="0"/>
                      <a:pt x="313" y="31"/>
                      <a:pt x="313" y="6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5250107" y="1863975"/>
                <a:ext cx="524435" cy="691023"/>
              </a:xfrm>
              <a:custGeom>
                <a:rect b="b" l="l" r="r" t="t"/>
                <a:pathLst>
                  <a:path extrusionOk="0" h="412" w="313">
                    <a:moveTo>
                      <a:pt x="313" y="64"/>
                    </a:moveTo>
                    <a:cubicBezTo>
                      <a:pt x="313" y="68"/>
                      <a:pt x="287" y="89"/>
                      <a:pt x="261" y="105"/>
                    </a:cubicBezTo>
                    <a:cubicBezTo>
                      <a:pt x="232" y="124"/>
                      <a:pt x="223" y="128"/>
                      <a:pt x="200" y="132"/>
                    </a:cubicBezTo>
                    <a:cubicBezTo>
                      <a:pt x="176" y="137"/>
                      <a:pt x="169" y="141"/>
                      <a:pt x="166" y="184"/>
                    </a:cubicBezTo>
                    <a:cubicBezTo>
                      <a:pt x="163" y="227"/>
                      <a:pt x="164" y="239"/>
                      <a:pt x="165" y="290"/>
                    </a:cubicBezTo>
                    <a:cubicBezTo>
                      <a:pt x="166" y="340"/>
                      <a:pt x="120" y="341"/>
                      <a:pt x="104" y="326"/>
                    </a:cubicBezTo>
                    <a:cubicBezTo>
                      <a:pt x="89" y="310"/>
                      <a:pt x="82" y="270"/>
                      <a:pt x="76" y="285"/>
                    </a:cubicBezTo>
                    <a:cubicBezTo>
                      <a:pt x="71" y="300"/>
                      <a:pt x="67" y="347"/>
                      <a:pt x="74" y="376"/>
                    </a:cubicBezTo>
                    <a:cubicBezTo>
                      <a:pt x="81" y="405"/>
                      <a:pt x="56" y="412"/>
                      <a:pt x="28" y="385"/>
                    </a:cubicBezTo>
                    <a:cubicBezTo>
                      <a:pt x="0" y="358"/>
                      <a:pt x="7" y="281"/>
                      <a:pt x="28" y="233"/>
                    </a:cubicBezTo>
                    <a:cubicBezTo>
                      <a:pt x="49" y="186"/>
                      <a:pt x="84" y="164"/>
                      <a:pt x="101" y="124"/>
                    </a:cubicBezTo>
                    <a:cubicBezTo>
                      <a:pt x="118" y="85"/>
                      <a:pt x="118" y="54"/>
                      <a:pt x="155" y="27"/>
                    </a:cubicBezTo>
                    <a:cubicBezTo>
                      <a:pt x="192" y="0"/>
                      <a:pt x="313" y="31"/>
                      <a:pt x="313" y="64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5451067" y="1978558"/>
                <a:ext cx="304966" cy="390463"/>
              </a:xfrm>
              <a:custGeom>
                <a:rect b="b" l="l" r="r" t="t"/>
                <a:pathLst>
                  <a:path extrusionOk="0" h="233" w="182">
                    <a:moveTo>
                      <a:pt x="182" y="0"/>
                    </a:moveTo>
                    <a:cubicBezTo>
                      <a:pt x="159" y="19"/>
                      <a:pt x="132" y="33"/>
                      <a:pt x="103" y="43"/>
                    </a:cubicBezTo>
                    <a:cubicBezTo>
                      <a:pt x="56" y="59"/>
                      <a:pt x="16" y="81"/>
                      <a:pt x="8" y="115"/>
                    </a:cubicBezTo>
                    <a:cubicBezTo>
                      <a:pt x="0" y="149"/>
                      <a:pt x="39" y="202"/>
                      <a:pt x="22" y="233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5288007" y="2452754"/>
                <a:ext cx="5288" cy="28205"/>
              </a:xfrm>
              <a:custGeom>
                <a:rect b="b" l="l" r="r" t="t"/>
                <a:pathLst>
                  <a:path extrusionOk="0" h="17" w="3">
                    <a:moveTo>
                      <a:pt x="0" y="0"/>
                    </a:moveTo>
                    <a:cubicBezTo>
                      <a:pt x="0" y="5"/>
                      <a:pt x="1" y="11"/>
                      <a:pt x="3" y="17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5293295" y="1988254"/>
                <a:ext cx="373716" cy="434533"/>
              </a:xfrm>
              <a:custGeom>
                <a:rect b="b" l="l" r="r" t="t"/>
                <a:pathLst>
                  <a:path extrusionOk="0" h="259" w="223">
                    <a:moveTo>
                      <a:pt x="223" y="0"/>
                    </a:moveTo>
                    <a:cubicBezTo>
                      <a:pt x="213" y="10"/>
                      <a:pt x="201" y="19"/>
                      <a:pt x="188" y="25"/>
                    </a:cubicBezTo>
                    <a:cubicBezTo>
                      <a:pt x="143" y="50"/>
                      <a:pt x="96" y="68"/>
                      <a:pt x="89" y="98"/>
                    </a:cubicBezTo>
                    <a:cubicBezTo>
                      <a:pt x="82" y="127"/>
                      <a:pt x="92" y="159"/>
                      <a:pt x="64" y="180"/>
                    </a:cubicBezTo>
                    <a:cubicBezTo>
                      <a:pt x="44" y="196"/>
                      <a:pt x="11" y="229"/>
                      <a:pt x="0" y="259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5355876" y="2296746"/>
                <a:ext cx="527962" cy="332290"/>
              </a:xfrm>
              <a:custGeom>
                <a:rect b="b" l="l" r="r" t="t"/>
                <a:pathLst>
                  <a:path extrusionOk="0" h="198" w="315">
                    <a:moveTo>
                      <a:pt x="57" y="19"/>
                    </a:moveTo>
                    <a:cubicBezTo>
                      <a:pt x="57" y="19"/>
                      <a:pt x="102" y="84"/>
                      <a:pt x="127" y="117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49"/>
                      <a:pt x="226" y="129"/>
                      <a:pt x="251" y="126"/>
                    </a:cubicBezTo>
                    <a:cubicBezTo>
                      <a:pt x="270" y="122"/>
                      <a:pt x="289" y="117"/>
                      <a:pt x="307" y="110"/>
                    </a:cubicBezTo>
                    <a:cubicBezTo>
                      <a:pt x="315" y="131"/>
                      <a:pt x="315" y="131"/>
                      <a:pt x="315" y="131"/>
                    </a:cubicBezTo>
                    <a:cubicBezTo>
                      <a:pt x="315" y="131"/>
                      <a:pt x="228" y="177"/>
                      <a:pt x="194" y="187"/>
                    </a:cubicBezTo>
                    <a:cubicBezTo>
                      <a:pt x="160" y="196"/>
                      <a:pt x="132" y="198"/>
                      <a:pt x="114" y="188"/>
                    </a:cubicBezTo>
                    <a:cubicBezTo>
                      <a:pt x="96" y="177"/>
                      <a:pt x="22" y="101"/>
                      <a:pt x="11" y="76"/>
                    </a:cubicBezTo>
                    <a:cubicBezTo>
                      <a:pt x="0" y="52"/>
                      <a:pt x="4" y="16"/>
                      <a:pt x="18" y="8"/>
                    </a:cubicBezTo>
                    <a:cubicBezTo>
                      <a:pt x="31" y="0"/>
                      <a:pt x="49" y="9"/>
                      <a:pt x="57" y="1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5355876" y="2296746"/>
                <a:ext cx="527962" cy="332290"/>
              </a:xfrm>
              <a:custGeom>
                <a:rect b="b" l="l" r="r" t="t"/>
                <a:pathLst>
                  <a:path extrusionOk="0" h="198" w="315">
                    <a:moveTo>
                      <a:pt x="57" y="19"/>
                    </a:moveTo>
                    <a:cubicBezTo>
                      <a:pt x="57" y="19"/>
                      <a:pt x="102" y="84"/>
                      <a:pt x="127" y="117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49"/>
                      <a:pt x="226" y="129"/>
                      <a:pt x="251" y="126"/>
                    </a:cubicBezTo>
                    <a:cubicBezTo>
                      <a:pt x="270" y="122"/>
                      <a:pt x="289" y="117"/>
                      <a:pt x="307" y="110"/>
                    </a:cubicBezTo>
                    <a:cubicBezTo>
                      <a:pt x="315" y="131"/>
                      <a:pt x="315" y="131"/>
                      <a:pt x="315" y="131"/>
                    </a:cubicBezTo>
                    <a:cubicBezTo>
                      <a:pt x="315" y="131"/>
                      <a:pt x="228" y="177"/>
                      <a:pt x="194" y="187"/>
                    </a:cubicBezTo>
                    <a:cubicBezTo>
                      <a:pt x="160" y="196"/>
                      <a:pt x="132" y="198"/>
                      <a:pt x="114" y="188"/>
                    </a:cubicBezTo>
                    <a:cubicBezTo>
                      <a:pt x="96" y="177"/>
                      <a:pt x="22" y="101"/>
                      <a:pt x="11" y="76"/>
                    </a:cubicBezTo>
                    <a:cubicBezTo>
                      <a:pt x="0" y="52"/>
                      <a:pt x="4" y="16"/>
                      <a:pt x="18" y="8"/>
                    </a:cubicBezTo>
                    <a:cubicBezTo>
                      <a:pt x="31" y="0"/>
                      <a:pt x="49" y="9"/>
                      <a:pt x="57" y="19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5360282" y="2302034"/>
                <a:ext cx="527080" cy="323476"/>
              </a:xfrm>
              <a:custGeom>
                <a:rect b="b" l="l" r="r" t="t"/>
                <a:pathLst>
                  <a:path extrusionOk="0" h="193" w="314">
                    <a:moveTo>
                      <a:pt x="54" y="1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97" y="82"/>
                      <a:pt x="122" y="115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8"/>
                      <a:pt x="148" y="149"/>
                      <a:pt x="149" y="148"/>
                    </a:cubicBezTo>
                    <a:cubicBezTo>
                      <a:pt x="149" y="148"/>
                      <a:pt x="153" y="147"/>
                      <a:pt x="161" y="145"/>
                    </a:cubicBezTo>
                    <a:cubicBezTo>
                      <a:pt x="172" y="142"/>
                      <a:pt x="189" y="138"/>
                      <a:pt x="206" y="134"/>
                    </a:cubicBezTo>
                    <a:cubicBezTo>
                      <a:pt x="223" y="130"/>
                      <a:pt x="239" y="126"/>
                      <a:pt x="248" y="125"/>
                    </a:cubicBezTo>
                    <a:cubicBezTo>
                      <a:pt x="249" y="125"/>
                      <a:pt x="249" y="125"/>
                      <a:pt x="249" y="125"/>
                    </a:cubicBezTo>
                    <a:cubicBezTo>
                      <a:pt x="268" y="121"/>
                      <a:pt x="287" y="116"/>
                      <a:pt x="305" y="109"/>
                    </a:cubicBezTo>
                    <a:cubicBezTo>
                      <a:pt x="304" y="107"/>
                      <a:pt x="304" y="107"/>
                      <a:pt x="304" y="107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10" y="129"/>
                      <a:pt x="310" y="129"/>
                      <a:pt x="310" y="129"/>
                    </a:cubicBezTo>
                    <a:cubicBezTo>
                      <a:pt x="312" y="128"/>
                      <a:pt x="312" y="128"/>
                      <a:pt x="312" y="128"/>
                    </a:cubicBezTo>
                    <a:cubicBezTo>
                      <a:pt x="311" y="127"/>
                      <a:pt x="311" y="127"/>
                      <a:pt x="311" y="127"/>
                    </a:cubicBezTo>
                    <a:cubicBezTo>
                      <a:pt x="311" y="127"/>
                      <a:pt x="310" y="127"/>
                      <a:pt x="307" y="129"/>
                    </a:cubicBezTo>
                    <a:cubicBezTo>
                      <a:pt x="299" y="133"/>
                      <a:pt x="277" y="144"/>
                      <a:pt x="253" y="156"/>
                    </a:cubicBezTo>
                    <a:cubicBezTo>
                      <a:pt x="230" y="167"/>
                      <a:pt x="205" y="178"/>
                      <a:pt x="190" y="182"/>
                    </a:cubicBezTo>
                    <a:cubicBezTo>
                      <a:pt x="172" y="186"/>
                      <a:pt x="156" y="189"/>
                      <a:pt x="142" y="189"/>
                    </a:cubicBezTo>
                    <a:cubicBezTo>
                      <a:pt x="130" y="189"/>
                      <a:pt x="120" y="187"/>
                      <a:pt x="112" y="183"/>
                    </a:cubicBezTo>
                    <a:cubicBezTo>
                      <a:pt x="108" y="181"/>
                      <a:pt x="100" y="174"/>
                      <a:pt x="90" y="165"/>
                    </a:cubicBezTo>
                    <a:cubicBezTo>
                      <a:pt x="76" y="152"/>
                      <a:pt x="58" y="133"/>
                      <a:pt x="42" y="115"/>
                    </a:cubicBezTo>
                    <a:cubicBezTo>
                      <a:pt x="35" y="107"/>
                      <a:pt x="27" y="98"/>
                      <a:pt x="22" y="91"/>
                    </a:cubicBezTo>
                    <a:cubicBezTo>
                      <a:pt x="16" y="83"/>
                      <a:pt x="12" y="77"/>
                      <a:pt x="10" y="73"/>
                    </a:cubicBezTo>
                    <a:cubicBezTo>
                      <a:pt x="6" y="63"/>
                      <a:pt x="4" y="52"/>
                      <a:pt x="4" y="42"/>
                    </a:cubicBezTo>
                    <a:cubicBezTo>
                      <a:pt x="4" y="34"/>
                      <a:pt x="5" y="26"/>
                      <a:pt x="7" y="20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19" y="5"/>
                      <a:pt x="23" y="4"/>
                      <a:pt x="26" y="4"/>
                    </a:cubicBezTo>
                    <a:cubicBezTo>
                      <a:pt x="36" y="4"/>
                      <a:pt x="47" y="11"/>
                      <a:pt x="52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49" y="7"/>
                      <a:pt x="38" y="0"/>
                      <a:pt x="26" y="0"/>
                    </a:cubicBezTo>
                    <a:cubicBezTo>
                      <a:pt x="22" y="0"/>
                      <a:pt x="18" y="1"/>
                      <a:pt x="14" y="3"/>
                    </a:cubicBezTo>
                    <a:cubicBezTo>
                      <a:pt x="9" y="6"/>
                      <a:pt x="6" y="12"/>
                      <a:pt x="3" y="18"/>
                    </a:cubicBezTo>
                    <a:cubicBezTo>
                      <a:pt x="1" y="25"/>
                      <a:pt x="0" y="33"/>
                      <a:pt x="0" y="42"/>
                    </a:cubicBezTo>
                    <a:cubicBezTo>
                      <a:pt x="0" y="53"/>
                      <a:pt x="2" y="64"/>
                      <a:pt x="6" y="74"/>
                    </a:cubicBezTo>
                    <a:cubicBezTo>
                      <a:pt x="9" y="81"/>
                      <a:pt x="16" y="90"/>
                      <a:pt x="25" y="101"/>
                    </a:cubicBezTo>
                    <a:cubicBezTo>
                      <a:pt x="38" y="117"/>
                      <a:pt x="56" y="137"/>
                      <a:pt x="72" y="153"/>
                    </a:cubicBezTo>
                    <a:cubicBezTo>
                      <a:pt x="80" y="161"/>
                      <a:pt x="88" y="168"/>
                      <a:pt x="95" y="174"/>
                    </a:cubicBezTo>
                    <a:cubicBezTo>
                      <a:pt x="101" y="180"/>
                      <a:pt x="107" y="184"/>
                      <a:pt x="110" y="186"/>
                    </a:cubicBezTo>
                    <a:cubicBezTo>
                      <a:pt x="119" y="191"/>
                      <a:pt x="130" y="193"/>
                      <a:pt x="142" y="193"/>
                    </a:cubicBezTo>
                    <a:cubicBezTo>
                      <a:pt x="156" y="193"/>
                      <a:pt x="173" y="190"/>
                      <a:pt x="191" y="185"/>
                    </a:cubicBezTo>
                    <a:cubicBezTo>
                      <a:pt x="209" y="181"/>
                      <a:pt x="239" y="167"/>
                      <a:pt x="265" y="154"/>
                    </a:cubicBezTo>
                    <a:cubicBezTo>
                      <a:pt x="291" y="142"/>
                      <a:pt x="313" y="130"/>
                      <a:pt x="313" y="130"/>
                    </a:cubicBezTo>
                    <a:cubicBezTo>
                      <a:pt x="314" y="130"/>
                      <a:pt x="314" y="129"/>
                      <a:pt x="314" y="128"/>
                    </a:cubicBezTo>
                    <a:cubicBezTo>
                      <a:pt x="306" y="106"/>
                      <a:pt x="306" y="106"/>
                      <a:pt x="306" y="106"/>
                    </a:cubicBezTo>
                    <a:cubicBezTo>
                      <a:pt x="306" y="106"/>
                      <a:pt x="306" y="106"/>
                      <a:pt x="305" y="105"/>
                    </a:cubicBezTo>
                    <a:cubicBezTo>
                      <a:pt x="305" y="105"/>
                      <a:pt x="304" y="105"/>
                      <a:pt x="304" y="105"/>
                    </a:cubicBezTo>
                    <a:cubicBezTo>
                      <a:pt x="286" y="112"/>
                      <a:pt x="267" y="118"/>
                      <a:pt x="248" y="121"/>
                    </a:cubicBezTo>
                    <a:cubicBezTo>
                      <a:pt x="248" y="123"/>
                      <a:pt x="248" y="123"/>
                      <a:pt x="248" y="123"/>
                    </a:cubicBezTo>
                    <a:cubicBezTo>
                      <a:pt x="248" y="121"/>
                      <a:pt x="248" y="121"/>
                      <a:pt x="248" y="121"/>
                    </a:cubicBezTo>
                    <a:cubicBezTo>
                      <a:pt x="235" y="123"/>
                      <a:pt x="210" y="129"/>
                      <a:pt x="188" y="134"/>
                    </a:cubicBezTo>
                    <a:cubicBezTo>
                      <a:pt x="167" y="139"/>
                      <a:pt x="148" y="145"/>
                      <a:pt x="148" y="145"/>
                    </a:cubicBezTo>
                    <a:cubicBezTo>
                      <a:pt x="148" y="146"/>
                      <a:pt x="148" y="146"/>
                      <a:pt x="148" y="146"/>
                    </a:cubicBezTo>
                    <a:cubicBezTo>
                      <a:pt x="150" y="145"/>
                      <a:pt x="150" y="145"/>
                      <a:pt x="150" y="145"/>
                    </a:cubicBezTo>
                    <a:cubicBezTo>
                      <a:pt x="125" y="113"/>
                      <a:pt x="125" y="113"/>
                      <a:pt x="125" y="113"/>
                    </a:cubicBezTo>
                    <a:cubicBezTo>
                      <a:pt x="113" y="96"/>
                      <a:pt x="95" y="72"/>
                      <a:pt x="81" y="52"/>
                    </a:cubicBezTo>
                    <a:cubicBezTo>
                      <a:pt x="74" y="42"/>
                      <a:pt x="68" y="32"/>
                      <a:pt x="63" y="26"/>
                    </a:cubicBezTo>
                    <a:cubicBezTo>
                      <a:pt x="58" y="19"/>
                      <a:pt x="56" y="15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4" y="16"/>
                      <a:pt x="54" y="16"/>
                      <a:pt x="54" y="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5360282" y="2302034"/>
                <a:ext cx="527080" cy="323476"/>
              </a:xfrm>
              <a:custGeom>
                <a:rect b="b" l="l" r="r" t="t"/>
                <a:pathLst>
                  <a:path extrusionOk="0" h="193" w="314">
                    <a:moveTo>
                      <a:pt x="54" y="16"/>
                    </a:move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97" y="82"/>
                      <a:pt x="122" y="115"/>
                    </a:cubicBezTo>
                    <a:cubicBezTo>
                      <a:pt x="147" y="148"/>
                      <a:pt x="147" y="148"/>
                      <a:pt x="147" y="148"/>
                    </a:cubicBezTo>
                    <a:cubicBezTo>
                      <a:pt x="147" y="148"/>
                      <a:pt x="148" y="149"/>
                      <a:pt x="149" y="148"/>
                    </a:cubicBezTo>
                    <a:cubicBezTo>
                      <a:pt x="149" y="148"/>
                      <a:pt x="153" y="147"/>
                      <a:pt x="161" y="145"/>
                    </a:cubicBezTo>
                    <a:cubicBezTo>
                      <a:pt x="172" y="142"/>
                      <a:pt x="189" y="138"/>
                      <a:pt x="206" y="134"/>
                    </a:cubicBezTo>
                    <a:cubicBezTo>
                      <a:pt x="223" y="130"/>
                      <a:pt x="239" y="126"/>
                      <a:pt x="248" y="125"/>
                    </a:cubicBezTo>
                    <a:cubicBezTo>
                      <a:pt x="249" y="125"/>
                      <a:pt x="249" y="125"/>
                      <a:pt x="249" y="125"/>
                    </a:cubicBezTo>
                    <a:cubicBezTo>
                      <a:pt x="268" y="121"/>
                      <a:pt x="287" y="116"/>
                      <a:pt x="305" y="109"/>
                    </a:cubicBezTo>
                    <a:cubicBezTo>
                      <a:pt x="304" y="107"/>
                      <a:pt x="304" y="107"/>
                      <a:pt x="304" y="107"/>
                    </a:cubicBezTo>
                    <a:cubicBezTo>
                      <a:pt x="302" y="108"/>
                      <a:pt x="302" y="108"/>
                      <a:pt x="302" y="108"/>
                    </a:cubicBezTo>
                    <a:cubicBezTo>
                      <a:pt x="310" y="129"/>
                      <a:pt x="310" y="129"/>
                      <a:pt x="310" y="129"/>
                    </a:cubicBezTo>
                    <a:cubicBezTo>
                      <a:pt x="312" y="128"/>
                      <a:pt x="312" y="128"/>
                      <a:pt x="312" y="128"/>
                    </a:cubicBezTo>
                    <a:cubicBezTo>
                      <a:pt x="311" y="127"/>
                      <a:pt x="311" y="127"/>
                      <a:pt x="311" y="127"/>
                    </a:cubicBezTo>
                    <a:cubicBezTo>
                      <a:pt x="311" y="127"/>
                      <a:pt x="310" y="127"/>
                      <a:pt x="307" y="129"/>
                    </a:cubicBezTo>
                    <a:cubicBezTo>
                      <a:pt x="299" y="133"/>
                      <a:pt x="277" y="144"/>
                      <a:pt x="253" y="156"/>
                    </a:cubicBezTo>
                    <a:cubicBezTo>
                      <a:pt x="230" y="167"/>
                      <a:pt x="205" y="178"/>
                      <a:pt x="190" y="182"/>
                    </a:cubicBezTo>
                    <a:cubicBezTo>
                      <a:pt x="172" y="186"/>
                      <a:pt x="156" y="189"/>
                      <a:pt x="142" y="189"/>
                    </a:cubicBezTo>
                    <a:cubicBezTo>
                      <a:pt x="130" y="189"/>
                      <a:pt x="120" y="187"/>
                      <a:pt x="112" y="183"/>
                    </a:cubicBezTo>
                    <a:cubicBezTo>
                      <a:pt x="108" y="181"/>
                      <a:pt x="100" y="174"/>
                      <a:pt x="90" y="165"/>
                    </a:cubicBezTo>
                    <a:cubicBezTo>
                      <a:pt x="76" y="152"/>
                      <a:pt x="58" y="133"/>
                      <a:pt x="42" y="115"/>
                    </a:cubicBezTo>
                    <a:cubicBezTo>
                      <a:pt x="35" y="107"/>
                      <a:pt x="27" y="98"/>
                      <a:pt x="22" y="91"/>
                    </a:cubicBezTo>
                    <a:cubicBezTo>
                      <a:pt x="16" y="83"/>
                      <a:pt x="12" y="77"/>
                      <a:pt x="10" y="73"/>
                    </a:cubicBezTo>
                    <a:cubicBezTo>
                      <a:pt x="6" y="63"/>
                      <a:pt x="4" y="52"/>
                      <a:pt x="4" y="42"/>
                    </a:cubicBezTo>
                    <a:cubicBezTo>
                      <a:pt x="4" y="34"/>
                      <a:pt x="5" y="26"/>
                      <a:pt x="7" y="20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19" y="5"/>
                      <a:pt x="23" y="4"/>
                      <a:pt x="26" y="4"/>
                    </a:cubicBezTo>
                    <a:cubicBezTo>
                      <a:pt x="36" y="4"/>
                      <a:pt x="47" y="11"/>
                      <a:pt x="52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49" y="7"/>
                      <a:pt x="38" y="0"/>
                      <a:pt x="26" y="0"/>
                    </a:cubicBezTo>
                    <a:cubicBezTo>
                      <a:pt x="22" y="0"/>
                      <a:pt x="18" y="1"/>
                      <a:pt x="14" y="3"/>
                    </a:cubicBezTo>
                    <a:cubicBezTo>
                      <a:pt x="9" y="6"/>
                      <a:pt x="6" y="12"/>
                      <a:pt x="3" y="18"/>
                    </a:cubicBezTo>
                    <a:cubicBezTo>
                      <a:pt x="1" y="25"/>
                      <a:pt x="0" y="33"/>
                      <a:pt x="0" y="42"/>
                    </a:cubicBezTo>
                    <a:cubicBezTo>
                      <a:pt x="0" y="53"/>
                      <a:pt x="2" y="64"/>
                      <a:pt x="6" y="74"/>
                    </a:cubicBezTo>
                    <a:cubicBezTo>
                      <a:pt x="9" y="81"/>
                      <a:pt x="16" y="90"/>
                      <a:pt x="25" y="101"/>
                    </a:cubicBezTo>
                    <a:cubicBezTo>
                      <a:pt x="38" y="117"/>
                      <a:pt x="56" y="137"/>
                      <a:pt x="72" y="153"/>
                    </a:cubicBezTo>
                    <a:cubicBezTo>
                      <a:pt x="80" y="161"/>
                      <a:pt x="88" y="168"/>
                      <a:pt x="95" y="174"/>
                    </a:cubicBezTo>
                    <a:cubicBezTo>
                      <a:pt x="101" y="180"/>
                      <a:pt x="107" y="184"/>
                      <a:pt x="110" y="186"/>
                    </a:cubicBezTo>
                    <a:cubicBezTo>
                      <a:pt x="119" y="191"/>
                      <a:pt x="130" y="193"/>
                      <a:pt x="142" y="193"/>
                    </a:cubicBezTo>
                    <a:cubicBezTo>
                      <a:pt x="156" y="193"/>
                      <a:pt x="173" y="190"/>
                      <a:pt x="191" y="185"/>
                    </a:cubicBezTo>
                    <a:cubicBezTo>
                      <a:pt x="209" y="181"/>
                      <a:pt x="239" y="167"/>
                      <a:pt x="265" y="154"/>
                    </a:cubicBezTo>
                    <a:cubicBezTo>
                      <a:pt x="291" y="142"/>
                      <a:pt x="313" y="130"/>
                      <a:pt x="313" y="130"/>
                    </a:cubicBezTo>
                    <a:cubicBezTo>
                      <a:pt x="314" y="130"/>
                      <a:pt x="314" y="129"/>
                      <a:pt x="314" y="128"/>
                    </a:cubicBezTo>
                    <a:cubicBezTo>
                      <a:pt x="306" y="106"/>
                      <a:pt x="306" y="106"/>
                      <a:pt x="306" y="106"/>
                    </a:cubicBezTo>
                    <a:cubicBezTo>
                      <a:pt x="306" y="106"/>
                      <a:pt x="306" y="106"/>
                      <a:pt x="305" y="105"/>
                    </a:cubicBezTo>
                    <a:cubicBezTo>
                      <a:pt x="305" y="105"/>
                      <a:pt x="304" y="105"/>
                      <a:pt x="304" y="105"/>
                    </a:cubicBezTo>
                    <a:cubicBezTo>
                      <a:pt x="286" y="112"/>
                      <a:pt x="267" y="118"/>
                      <a:pt x="248" y="121"/>
                    </a:cubicBezTo>
                    <a:cubicBezTo>
                      <a:pt x="248" y="123"/>
                      <a:pt x="248" y="123"/>
                      <a:pt x="248" y="123"/>
                    </a:cubicBezTo>
                    <a:cubicBezTo>
                      <a:pt x="248" y="121"/>
                      <a:pt x="248" y="121"/>
                      <a:pt x="248" y="121"/>
                    </a:cubicBezTo>
                    <a:cubicBezTo>
                      <a:pt x="235" y="123"/>
                      <a:pt x="210" y="129"/>
                      <a:pt x="188" y="134"/>
                    </a:cubicBezTo>
                    <a:cubicBezTo>
                      <a:pt x="167" y="139"/>
                      <a:pt x="148" y="145"/>
                      <a:pt x="148" y="145"/>
                    </a:cubicBezTo>
                    <a:cubicBezTo>
                      <a:pt x="148" y="146"/>
                      <a:pt x="148" y="146"/>
                      <a:pt x="148" y="146"/>
                    </a:cubicBezTo>
                    <a:cubicBezTo>
                      <a:pt x="150" y="145"/>
                      <a:pt x="150" y="145"/>
                      <a:pt x="150" y="145"/>
                    </a:cubicBezTo>
                    <a:cubicBezTo>
                      <a:pt x="125" y="113"/>
                      <a:pt x="125" y="113"/>
                      <a:pt x="125" y="113"/>
                    </a:cubicBezTo>
                    <a:cubicBezTo>
                      <a:pt x="113" y="96"/>
                      <a:pt x="95" y="72"/>
                      <a:pt x="81" y="52"/>
                    </a:cubicBezTo>
                    <a:cubicBezTo>
                      <a:pt x="74" y="42"/>
                      <a:pt x="68" y="32"/>
                      <a:pt x="63" y="26"/>
                    </a:cubicBezTo>
                    <a:cubicBezTo>
                      <a:pt x="58" y="19"/>
                      <a:pt x="56" y="15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4" y="16"/>
                      <a:pt x="54" y="16"/>
                      <a:pt x="54" y="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937603" y="2392819"/>
                <a:ext cx="117227" cy="93429"/>
              </a:xfrm>
              <a:custGeom>
                <a:rect b="b" l="l" r="r" t="t"/>
                <a:pathLst>
                  <a:path extrusionOk="0" h="56" w="70">
                    <a:moveTo>
                      <a:pt x="0" y="31"/>
                    </a:moveTo>
                    <a:cubicBezTo>
                      <a:pt x="0" y="31"/>
                      <a:pt x="15" y="16"/>
                      <a:pt x="23" y="8"/>
                    </a:cubicBezTo>
                    <a:cubicBezTo>
                      <a:pt x="31" y="0"/>
                      <a:pt x="55" y="4"/>
                      <a:pt x="62" y="23"/>
                    </a:cubicBezTo>
                    <a:cubicBezTo>
                      <a:pt x="70" y="42"/>
                      <a:pt x="56" y="45"/>
                      <a:pt x="40" y="52"/>
                    </a:cubicBezTo>
                    <a:cubicBezTo>
                      <a:pt x="31" y="56"/>
                      <a:pt x="20" y="55"/>
                      <a:pt x="12" y="49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37603" y="2392819"/>
                <a:ext cx="117227" cy="93429"/>
              </a:xfrm>
              <a:custGeom>
                <a:rect b="b" l="l" r="r" t="t"/>
                <a:pathLst>
                  <a:path extrusionOk="0" h="56" w="70">
                    <a:moveTo>
                      <a:pt x="0" y="31"/>
                    </a:moveTo>
                    <a:cubicBezTo>
                      <a:pt x="0" y="31"/>
                      <a:pt x="15" y="16"/>
                      <a:pt x="23" y="8"/>
                    </a:cubicBezTo>
                    <a:cubicBezTo>
                      <a:pt x="31" y="0"/>
                      <a:pt x="55" y="4"/>
                      <a:pt x="62" y="23"/>
                    </a:cubicBezTo>
                    <a:cubicBezTo>
                      <a:pt x="70" y="42"/>
                      <a:pt x="56" y="45"/>
                      <a:pt x="40" y="52"/>
                    </a:cubicBezTo>
                    <a:cubicBezTo>
                      <a:pt x="31" y="56"/>
                      <a:pt x="20" y="55"/>
                      <a:pt x="12" y="49"/>
                    </a:cubicBezTo>
                    <a:lnTo>
                      <a:pt x="0" y="31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6014284" y="2374310"/>
                <a:ext cx="66987" cy="106650"/>
              </a:xfrm>
              <a:custGeom>
                <a:rect b="b" l="l" r="r" t="t"/>
                <a:pathLst>
                  <a:path extrusionOk="0" h="64" w="40">
                    <a:moveTo>
                      <a:pt x="14" y="6"/>
                    </a:moveTo>
                    <a:cubicBezTo>
                      <a:pt x="14" y="6"/>
                      <a:pt x="38" y="25"/>
                      <a:pt x="39" y="37"/>
                    </a:cubicBezTo>
                    <a:cubicBezTo>
                      <a:pt x="40" y="50"/>
                      <a:pt x="27" y="64"/>
                      <a:pt x="18" y="50"/>
                    </a:cubicBezTo>
                    <a:cubicBezTo>
                      <a:pt x="10" y="39"/>
                      <a:pt x="4" y="27"/>
                      <a:pt x="1" y="15"/>
                    </a:cubicBezTo>
                    <a:cubicBezTo>
                      <a:pt x="0" y="7"/>
                      <a:pt x="6" y="0"/>
                      <a:pt x="14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6014284" y="2374310"/>
                <a:ext cx="66987" cy="106650"/>
              </a:xfrm>
              <a:custGeom>
                <a:rect b="b" l="l" r="r" t="t"/>
                <a:pathLst>
                  <a:path extrusionOk="0" h="64" w="40">
                    <a:moveTo>
                      <a:pt x="14" y="6"/>
                    </a:moveTo>
                    <a:cubicBezTo>
                      <a:pt x="14" y="6"/>
                      <a:pt x="38" y="25"/>
                      <a:pt x="39" y="37"/>
                    </a:cubicBezTo>
                    <a:cubicBezTo>
                      <a:pt x="40" y="50"/>
                      <a:pt x="27" y="64"/>
                      <a:pt x="18" y="50"/>
                    </a:cubicBezTo>
                    <a:cubicBezTo>
                      <a:pt x="10" y="39"/>
                      <a:pt x="4" y="27"/>
                      <a:pt x="1" y="15"/>
                    </a:cubicBezTo>
                    <a:cubicBezTo>
                      <a:pt x="0" y="7"/>
                      <a:pt x="6" y="0"/>
                      <a:pt x="14" y="6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5958756" y="2359325"/>
                <a:ext cx="81089" cy="98717"/>
              </a:xfrm>
              <a:custGeom>
                <a:rect b="b" l="l" r="r" t="t"/>
                <a:pathLst>
                  <a:path extrusionOk="0" h="59" w="48">
                    <a:moveTo>
                      <a:pt x="0" y="43"/>
                    </a:moveTo>
                    <a:cubicBezTo>
                      <a:pt x="0" y="43"/>
                      <a:pt x="18" y="25"/>
                      <a:pt x="29" y="13"/>
                    </a:cubicBezTo>
                    <a:cubicBezTo>
                      <a:pt x="41" y="0"/>
                      <a:pt x="48" y="2"/>
                      <a:pt x="47" y="15"/>
                    </a:cubicBezTo>
                    <a:cubicBezTo>
                      <a:pt x="46" y="27"/>
                      <a:pt x="32" y="34"/>
                      <a:pt x="32" y="34"/>
                    </a:cubicBezTo>
                    <a:cubicBezTo>
                      <a:pt x="32" y="34"/>
                      <a:pt x="29" y="55"/>
                      <a:pt x="14" y="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5958756" y="2359325"/>
                <a:ext cx="81089" cy="98717"/>
              </a:xfrm>
              <a:custGeom>
                <a:rect b="b" l="l" r="r" t="t"/>
                <a:pathLst>
                  <a:path extrusionOk="0" h="59" w="48">
                    <a:moveTo>
                      <a:pt x="0" y="43"/>
                    </a:moveTo>
                    <a:cubicBezTo>
                      <a:pt x="0" y="43"/>
                      <a:pt x="18" y="25"/>
                      <a:pt x="29" y="13"/>
                    </a:cubicBezTo>
                    <a:cubicBezTo>
                      <a:pt x="41" y="0"/>
                      <a:pt x="48" y="2"/>
                      <a:pt x="47" y="15"/>
                    </a:cubicBezTo>
                    <a:cubicBezTo>
                      <a:pt x="46" y="27"/>
                      <a:pt x="32" y="34"/>
                      <a:pt x="32" y="34"/>
                    </a:cubicBezTo>
                    <a:cubicBezTo>
                      <a:pt x="32" y="34"/>
                      <a:pt x="29" y="55"/>
                      <a:pt x="14" y="59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5870616" y="2430720"/>
                <a:ext cx="137499" cy="85497"/>
              </a:xfrm>
              <a:custGeom>
                <a:rect b="b" l="l" r="r" t="t"/>
                <a:pathLst>
                  <a:path extrusionOk="0" h="51" w="82">
                    <a:moveTo>
                      <a:pt x="0" y="30"/>
                    </a:moveTo>
                    <a:cubicBezTo>
                      <a:pt x="7" y="20"/>
                      <a:pt x="16" y="12"/>
                      <a:pt x="26" y="7"/>
                    </a:cubicBezTo>
                    <a:cubicBezTo>
                      <a:pt x="42" y="0"/>
                      <a:pt x="51" y="0"/>
                      <a:pt x="59" y="8"/>
                    </a:cubicBezTo>
                    <a:cubicBezTo>
                      <a:pt x="67" y="16"/>
                      <a:pt x="82" y="21"/>
                      <a:pt x="80" y="29"/>
                    </a:cubicBezTo>
                    <a:cubicBezTo>
                      <a:pt x="78" y="37"/>
                      <a:pt x="70" y="34"/>
                      <a:pt x="67" y="32"/>
                    </a:cubicBezTo>
                    <a:cubicBezTo>
                      <a:pt x="61" y="31"/>
                      <a:pt x="55" y="31"/>
                      <a:pt x="49" y="30"/>
                    </a:cubicBezTo>
                    <a:cubicBezTo>
                      <a:pt x="44" y="37"/>
                      <a:pt x="38" y="43"/>
                      <a:pt x="31" y="47"/>
                    </a:cubicBezTo>
                    <a:cubicBezTo>
                      <a:pt x="23" y="49"/>
                      <a:pt x="16" y="51"/>
                      <a:pt x="8" y="51"/>
                    </a:cubicBezTo>
                    <a:cubicBezTo>
                      <a:pt x="0" y="30"/>
                      <a:pt x="0" y="30"/>
                      <a:pt x="0" y="3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5867090" y="2430720"/>
                <a:ext cx="141025" cy="90785"/>
              </a:xfrm>
              <a:custGeom>
                <a:rect b="b" l="l" r="r" t="t"/>
                <a:pathLst>
                  <a:path extrusionOk="0" h="54" w="84">
                    <a:moveTo>
                      <a:pt x="2" y="30"/>
                    </a:moveTo>
                    <a:cubicBezTo>
                      <a:pt x="4" y="31"/>
                      <a:pt x="4" y="31"/>
                      <a:pt x="4" y="31"/>
                    </a:cubicBezTo>
                    <a:cubicBezTo>
                      <a:pt x="10" y="21"/>
                      <a:pt x="19" y="14"/>
                      <a:pt x="29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6" y="5"/>
                      <a:pt x="42" y="4"/>
                      <a:pt x="47" y="4"/>
                    </a:cubicBezTo>
                    <a:cubicBezTo>
                      <a:pt x="52" y="4"/>
                      <a:pt x="55" y="5"/>
                      <a:pt x="59" y="9"/>
                    </a:cubicBezTo>
                    <a:cubicBezTo>
                      <a:pt x="63" y="13"/>
                      <a:pt x="69" y="16"/>
                      <a:pt x="73" y="19"/>
                    </a:cubicBezTo>
                    <a:cubicBezTo>
                      <a:pt x="75" y="21"/>
                      <a:pt x="77" y="22"/>
                      <a:pt x="78" y="24"/>
                    </a:cubicBezTo>
                    <a:cubicBezTo>
                      <a:pt x="80" y="25"/>
                      <a:pt x="80" y="26"/>
                      <a:pt x="80" y="28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80" y="30"/>
                      <a:pt x="79" y="31"/>
                      <a:pt x="78" y="31"/>
                    </a:cubicBezTo>
                    <a:cubicBezTo>
                      <a:pt x="78" y="32"/>
                      <a:pt x="77" y="32"/>
                      <a:pt x="76" y="32"/>
                    </a:cubicBezTo>
                    <a:cubicBezTo>
                      <a:pt x="74" y="32"/>
                      <a:pt x="71" y="31"/>
                      <a:pt x="69" y="31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3" y="29"/>
                      <a:pt x="57" y="29"/>
                      <a:pt x="51" y="28"/>
                    </a:cubicBezTo>
                    <a:cubicBezTo>
                      <a:pt x="50" y="28"/>
                      <a:pt x="49" y="28"/>
                      <a:pt x="49" y="29"/>
                    </a:cubicBezTo>
                    <a:cubicBezTo>
                      <a:pt x="44" y="35"/>
                      <a:pt x="38" y="41"/>
                      <a:pt x="32" y="45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25" y="47"/>
                      <a:pt x="18" y="49"/>
                      <a:pt x="10" y="49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9" y="53"/>
                      <a:pt x="9" y="54"/>
                      <a:pt x="10" y="53"/>
                    </a:cubicBezTo>
                    <a:cubicBezTo>
                      <a:pt x="18" y="53"/>
                      <a:pt x="26" y="51"/>
                      <a:pt x="33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41" y="44"/>
                      <a:pt x="47" y="38"/>
                      <a:pt x="52" y="31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6" y="33"/>
                      <a:pt x="62" y="33"/>
                      <a:pt x="68" y="34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5"/>
                      <a:pt x="72" y="36"/>
                      <a:pt x="76" y="36"/>
                    </a:cubicBezTo>
                    <a:cubicBezTo>
                      <a:pt x="77" y="36"/>
                      <a:pt x="79" y="36"/>
                      <a:pt x="81" y="35"/>
                    </a:cubicBezTo>
                    <a:cubicBezTo>
                      <a:pt x="82" y="34"/>
                      <a:pt x="83" y="32"/>
                      <a:pt x="84" y="30"/>
                    </a:cubicBezTo>
                    <a:cubicBezTo>
                      <a:pt x="84" y="29"/>
                      <a:pt x="84" y="28"/>
                      <a:pt x="84" y="28"/>
                    </a:cubicBezTo>
                    <a:cubicBezTo>
                      <a:pt x="84" y="25"/>
                      <a:pt x="83" y="23"/>
                      <a:pt x="81" y="21"/>
                    </a:cubicBezTo>
                    <a:cubicBezTo>
                      <a:pt x="79" y="18"/>
                      <a:pt x="75" y="16"/>
                      <a:pt x="72" y="14"/>
                    </a:cubicBezTo>
                    <a:cubicBezTo>
                      <a:pt x="68" y="11"/>
                      <a:pt x="65" y="9"/>
                      <a:pt x="62" y="6"/>
                    </a:cubicBezTo>
                    <a:cubicBezTo>
                      <a:pt x="58" y="2"/>
                      <a:pt x="53" y="0"/>
                      <a:pt x="47" y="0"/>
                    </a:cubicBezTo>
                    <a:cubicBezTo>
                      <a:pt x="41" y="0"/>
                      <a:pt x="35" y="1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16" y="10"/>
                      <a:pt x="7" y="19"/>
                      <a:pt x="1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2" y="30"/>
                      <a:pt x="2" y="30"/>
                      <a:pt x="2" y="3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4889612" y="3498983"/>
                <a:ext cx="1651753" cy="432770"/>
              </a:xfrm>
              <a:custGeom>
                <a:rect b="b" l="l" r="r" t="t"/>
                <a:pathLst>
                  <a:path extrusionOk="0" h="491" w="1874">
                    <a:moveTo>
                      <a:pt x="399" y="120"/>
                    </a:moveTo>
                    <a:lnTo>
                      <a:pt x="0" y="179"/>
                    </a:lnTo>
                    <a:lnTo>
                      <a:pt x="1874" y="491"/>
                    </a:lnTo>
                    <a:lnTo>
                      <a:pt x="1775" y="0"/>
                    </a:lnTo>
                    <a:lnTo>
                      <a:pt x="399" y="120"/>
                    </a:ln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4889612" y="3498983"/>
                <a:ext cx="1651753" cy="432770"/>
              </a:xfrm>
              <a:custGeom>
                <a:rect b="b" l="l" r="r" t="t"/>
                <a:pathLst>
                  <a:path extrusionOk="0" h="491" w="1874">
                    <a:moveTo>
                      <a:pt x="399" y="120"/>
                    </a:moveTo>
                    <a:lnTo>
                      <a:pt x="0" y="179"/>
                    </a:lnTo>
                    <a:lnTo>
                      <a:pt x="1874" y="491"/>
                    </a:lnTo>
                    <a:lnTo>
                      <a:pt x="1775" y="0"/>
                    </a:lnTo>
                    <a:lnTo>
                      <a:pt x="399" y="12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4889612" y="3498983"/>
                <a:ext cx="1651753" cy="432770"/>
              </a:xfrm>
              <a:custGeom>
                <a:rect b="b" l="l" r="r" t="t"/>
                <a:pathLst>
                  <a:path extrusionOk="0" h="491" w="1874">
                    <a:moveTo>
                      <a:pt x="1775" y="0"/>
                    </a:moveTo>
                    <a:lnTo>
                      <a:pt x="1691" y="8"/>
                    </a:lnTo>
                    <a:lnTo>
                      <a:pt x="1714" y="59"/>
                    </a:lnTo>
                    <a:lnTo>
                      <a:pt x="118" y="162"/>
                    </a:lnTo>
                    <a:lnTo>
                      <a:pt x="0" y="179"/>
                    </a:lnTo>
                    <a:lnTo>
                      <a:pt x="1874" y="491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rgbClr val="BEEEC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4889612" y="3498983"/>
                <a:ext cx="1651753" cy="432770"/>
              </a:xfrm>
              <a:custGeom>
                <a:rect b="b" l="l" r="r" t="t"/>
                <a:pathLst>
                  <a:path extrusionOk="0" h="491" w="1874">
                    <a:moveTo>
                      <a:pt x="1775" y="0"/>
                    </a:moveTo>
                    <a:lnTo>
                      <a:pt x="1691" y="8"/>
                    </a:lnTo>
                    <a:lnTo>
                      <a:pt x="1714" y="59"/>
                    </a:lnTo>
                    <a:lnTo>
                      <a:pt x="118" y="162"/>
                    </a:lnTo>
                    <a:lnTo>
                      <a:pt x="0" y="179"/>
                    </a:lnTo>
                    <a:lnTo>
                      <a:pt x="1874" y="491"/>
                    </a:lnTo>
                    <a:lnTo>
                      <a:pt x="17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4951311" y="2461569"/>
                <a:ext cx="1449030" cy="1181966"/>
              </a:xfrm>
              <a:custGeom>
                <a:rect b="b" l="l" r="r" t="t"/>
                <a:pathLst>
                  <a:path extrusionOk="0" h="705" w="864">
                    <a:moveTo>
                      <a:pt x="569" y="0"/>
                    </a:moveTo>
                    <a:cubicBezTo>
                      <a:pt x="569" y="0"/>
                      <a:pt x="328" y="549"/>
                      <a:pt x="0" y="705"/>
                    </a:cubicBezTo>
                    <a:cubicBezTo>
                      <a:pt x="864" y="650"/>
                      <a:pt x="864" y="650"/>
                      <a:pt x="864" y="65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4968058" y="2469502"/>
                <a:ext cx="1426995" cy="1170506"/>
              </a:xfrm>
              <a:custGeom>
                <a:rect b="b" l="l" r="r" t="t"/>
                <a:pathLst>
                  <a:path extrusionOk="0" h="698" w="851">
                    <a:moveTo>
                      <a:pt x="559" y="0"/>
                    </a:moveTo>
                    <a:cubicBezTo>
                      <a:pt x="548" y="24"/>
                      <a:pt x="490" y="149"/>
                      <a:pt x="399" y="290"/>
                    </a:cubicBezTo>
                    <a:cubicBezTo>
                      <a:pt x="299" y="444"/>
                      <a:pt x="160" y="617"/>
                      <a:pt x="0" y="698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559" y="0"/>
                      <a:pt x="559" y="0"/>
                      <a:pt x="559" y="0"/>
                    </a:cubicBezTo>
                  </a:path>
                </a:pathLst>
              </a:custGeom>
              <a:solidFill>
                <a:srgbClr val="49715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4951311" y="2461569"/>
                <a:ext cx="1449030" cy="1181966"/>
              </a:xfrm>
              <a:custGeom>
                <a:rect b="b" l="l" r="r" t="t"/>
                <a:pathLst>
                  <a:path extrusionOk="0" h="705" w="864">
                    <a:moveTo>
                      <a:pt x="10" y="703"/>
                    </a:moveTo>
                    <a:cubicBezTo>
                      <a:pt x="170" y="622"/>
                      <a:pt x="309" y="449"/>
                      <a:pt x="409" y="295"/>
                    </a:cubicBezTo>
                    <a:cubicBezTo>
                      <a:pt x="500" y="154"/>
                      <a:pt x="558" y="29"/>
                      <a:pt x="569" y="5"/>
                    </a:cubicBezTo>
                    <a:cubicBezTo>
                      <a:pt x="861" y="648"/>
                      <a:pt x="861" y="648"/>
                      <a:pt x="861" y="648"/>
                    </a:cubicBezTo>
                    <a:cubicBezTo>
                      <a:pt x="10" y="703"/>
                      <a:pt x="10" y="703"/>
                      <a:pt x="10" y="703"/>
                    </a:cubicBezTo>
                    <a:moveTo>
                      <a:pt x="569" y="0"/>
                    </a:moveTo>
                    <a:cubicBezTo>
                      <a:pt x="569" y="0"/>
                      <a:pt x="565" y="10"/>
                      <a:pt x="556" y="28"/>
                    </a:cubicBezTo>
                    <a:cubicBezTo>
                      <a:pt x="555" y="29"/>
                      <a:pt x="555" y="31"/>
                      <a:pt x="554" y="33"/>
                    </a:cubicBezTo>
                    <a:cubicBezTo>
                      <a:pt x="528" y="88"/>
                      <a:pt x="468" y="204"/>
                      <a:pt x="385" y="327"/>
                    </a:cubicBezTo>
                    <a:cubicBezTo>
                      <a:pt x="381" y="334"/>
                      <a:pt x="376" y="341"/>
                      <a:pt x="371" y="349"/>
                    </a:cubicBezTo>
                    <a:cubicBezTo>
                      <a:pt x="338" y="396"/>
                      <a:pt x="302" y="444"/>
                      <a:pt x="263" y="490"/>
                    </a:cubicBezTo>
                    <a:cubicBezTo>
                      <a:pt x="261" y="491"/>
                      <a:pt x="260" y="493"/>
                      <a:pt x="259" y="494"/>
                    </a:cubicBezTo>
                    <a:cubicBezTo>
                      <a:pt x="255" y="499"/>
                      <a:pt x="251" y="503"/>
                      <a:pt x="247" y="508"/>
                    </a:cubicBezTo>
                    <a:cubicBezTo>
                      <a:pt x="245" y="510"/>
                      <a:pt x="242" y="513"/>
                      <a:pt x="240" y="515"/>
                    </a:cubicBezTo>
                    <a:cubicBezTo>
                      <a:pt x="221" y="536"/>
                      <a:pt x="202" y="556"/>
                      <a:pt x="182" y="575"/>
                    </a:cubicBezTo>
                    <a:cubicBezTo>
                      <a:pt x="180" y="576"/>
                      <a:pt x="179" y="578"/>
                      <a:pt x="178" y="579"/>
                    </a:cubicBezTo>
                    <a:cubicBezTo>
                      <a:pt x="122" y="631"/>
                      <a:pt x="63" y="675"/>
                      <a:pt x="0" y="705"/>
                    </a:cubicBezTo>
                    <a:cubicBezTo>
                      <a:pt x="864" y="650"/>
                      <a:pt x="864" y="650"/>
                      <a:pt x="864" y="650"/>
                    </a:cubicBezTo>
                    <a:cubicBezTo>
                      <a:pt x="852" y="623"/>
                      <a:pt x="852" y="623"/>
                      <a:pt x="852" y="623"/>
                    </a:cubicBezTo>
                    <a:cubicBezTo>
                      <a:pt x="744" y="385"/>
                      <a:pt x="744" y="385"/>
                      <a:pt x="744" y="385"/>
                    </a:cubicBezTo>
                    <a:cubicBezTo>
                      <a:pt x="582" y="29"/>
                      <a:pt x="582" y="29"/>
                      <a:pt x="582" y="29"/>
                    </a:cubicBezTo>
                    <a:cubicBezTo>
                      <a:pt x="580" y="25"/>
                      <a:pt x="580" y="25"/>
                      <a:pt x="580" y="25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rgbClr val="5C8A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4951311" y="2461569"/>
                <a:ext cx="1449030" cy="1181966"/>
              </a:xfrm>
              <a:custGeom>
                <a:rect b="b" l="l" r="r" t="t"/>
                <a:pathLst>
                  <a:path extrusionOk="0" h="705" w="864">
                    <a:moveTo>
                      <a:pt x="569" y="0"/>
                    </a:moveTo>
                    <a:cubicBezTo>
                      <a:pt x="569" y="0"/>
                      <a:pt x="328" y="549"/>
                      <a:pt x="0" y="705"/>
                    </a:cubicBezTo>
                    <a:cubicBezTo>
                      <a:pt x="864" y="650"/>
                      <a:pt x="864" y="650"/>
                      <a:pt x="864" y="650"/>
                    </a:cubicBezTo>
                    <a:lnTo>
                      <a:pt x="569" y="0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3" name="Google Shape;313;p4"/>
              <p:cNvCxnSpPr/>
              <p:nvPr/>
            </p:nvCxnSpPr>
            <p:spPr>
              <a:xfrm>
                <a:off x="5905872" y="2395463"/>
                <a:ext cx="0" cy="1432200"/>
              </a:xfrm>
              <a:prstGeom prst="straightConnector1">
                <a:avLst/>
              </a:prstGeom>
              <a:noFill/>
              <a:ln cap="rnd" cmpd="sng" w="238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4"/>
              <p:cNvCxnSpPr/>
              <p:nvPr/>
            </p:nvCxnSpPr>
            <p:spPr>
              <a:xfrm rot="10800000">
                <a:off x="6924776" y="2341598"/>
                <a:ext cx="0" cy="75900"/>
              </a:xfrm>
              <a:prstGeom prst="straightConnector1">
                <a:avLst/>
              </a:prstGeom>
              <a:noFill/>
              <a:ln cap="rnd" cmpd="sng" w="238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15" name="Google Shape;315;p4"/>
              <p:cNvSpPr/>
              <p:nvPr/>
            </p:nvSpPr>
            <p:spPr>
              <a:xfrm>
                <a:off x="5905872" y="2395463"/>
                <a:ext cx="1916174" cy="1549511"/>
              </a:xfrm>
              <a:custGeom>
                <a:rect b="b" l="l" r="r" t="t"/>
                <a:pathLst>
                  <a:path extrusionOk="0" h="924" w="1143">
                    <a:moveTo>
                      <a:pt x="0" y="39"/>
                    </a:moveTo>
                    <a:cubicBezTo>
                      <a:pt x="0" y="39"/>
                      <a:pt x="117" y="404"/>
                      <a:pt x="187" y="585"/>
                    </a:cubicBezTo>
                    <a:cubicBezTo>
                      <a:pt x="268" y="792"/>
                      <a:pt x="365" y="924"/>
                      <a:pt x="365" y="924"/>
                    </a:cubicBezTo>
                    <a:cubicBezTo>
                      <a:pt x="1143" y="747"/>
                      <a:pt x="1143" y="747"/>
                      <a:pt x="1143" y="747"/>
                    </a:cubicBezTo>
                    <a:cubicBezTo>
                      <a:pt x="1143" y="747"/>
                      <a:pt x="639" y="163"/>
                      <a:pt x="611" y="0"/>
                    </a:cubicBezTo>
                    <a:cubicBezTo>
                      <a:pt x="611" y="0"/>
                      <a:pt x="252" y="67"/>
                      <a:pt x="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5905872" y="2395463"/>
                <a:ext cx="1916174" cy="1549511"/>
              </a:xfrm>
              <a:custGeom>
                <a:rect b="b" l="l" r="r" t="t"/>
                <a:pathLst>
                  <a:path extrusionOk="0" h="924" w="1143">
                    <a:moveTo>
                      <a:pt x="0" y="39"/>
                    </a:moveTo>
                    <a:cubicBezTo>
                      <a:pt x="0" y="39"/>
                      <a:pt x="117" y="404"/>
                      <a:pt x="187" y="585"/>
                    </a:cubicBezTo>
                    <a:cubicBezTo>
                      <a:pt x="268" y="792"/>
                      <a:pt x="365" y="924"/>
                      <a:pt x="365" y="924"/>
                    </a:cubicBezTo>
                    <a:cubicBezTo>
                      <a:pt x="1143" y="747"/>
                      <a:pt x="1143" y="747"/>
                      <a:pt x="1143" y="747"/>
                    </a:cubicBezTo>
                    <a:cubicBezTo>
                      <a:pt x="1143" y="747"/>
                      <a:pt x="639" y="163"/>
                      <a:pt x="611" y="0"/>
                    </a:cubicBezTo>
                    <a:cubicBezTo>
                      <a:pt x="611" y="0"/>
                      <a:pt x="252" y="67"/>
                      <a:pt x="0" y="39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6848093" y="2820301"/>
                <a:ext cx="11459" cy="19391"/>
              </a:xfrm>
              <a:custGeom>
                <a:rect b="b" l="l" r="r" t="t"/>
                <a:pathLst>
                  <a:path extrusionOk="0" h="12" w="7">
                    <a:moveTo>
                      <a:pt x="7" y="0"/>
                    </a:moveTo>
                    <a:cubicBezTo>
                      <a:pt x="5" y="4"/>
                      <a:pt x="2" y="8"/>
                      <a:pt x="0" y="12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6871010" y="2516216"/>
                <a:ext cx="55529" cy="274998"/>
              </a:xfrm>
              <a:custGeom>
                <a:rect b="b" l="l" r="r" t="t"/>
                <a:pathLst>
                  <a:path extrusionOk="0" h="164" w="33">
                    <a:moveTo>
                      <a:pt x="33" y="0"/>
                    </a:moveTo>
                    <a:cubicBezTo>
                      <a:pt x="33" y="0"/>
                      <a:pt x="33" y="86"/>
                      <a:pt x="0" y="164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6839279" y="2437771"/>
                <a:ext cx="74038" cy="237980"/>
              </a:xfrm>
              <a:custGeom>
                <a:rect b="b" l="l" r="r" t="t"/>
                <a:pathLst>
                  <a:path extrusionOk="0" h="142" w="44">
                    <a:moveTo>
                      <a:pt x="44" y="0"/>
                    </a:moveTo>
                    <a:cubicBezTo>
                      <a:pt x="44" y="0"/>
                      <a:pt x="31" y="88"/>
                      <a:pt x="0" y="142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5969333" y="2516216"/>
                <a:ext cx="150720" cy="137499"/>
              </a:xfrm>
              <a:custGeom>
                <a:rect b="b" l="l" r="r" t="t"/>
                <a:pathLst>
                  <a:path extrusionOk="0" h="82" w="90">
                    <a:moveTo>
                      <a:pt x="0" y="0"/>
                    </a:moveTo>
                    <a:cubicBezTo>
                      <a:pt x="21" y="36"/>
                      <a:pt x="52" y="64"/>
                      <a:pt x="90" y="82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5964045" y="2547065"/>
                <a:ext cx="133973" cy="197435"/>
              </a:xfrm>
              <a:custGeom>
                <a:rect b="b" l="l" r="r" t="t"/>
                <a:pathLst>
                  <a:path extrusionOk="0" h="118" w="80">
                    <a:moveTo>
                      <a:pt x="0" y="0"/>
                    </a:moveTo>
                    <a:cubicBezTo>
                      <a:pt x="0" y="0"/>
                      <a:pt x="23" y="72"/>
                      <a:pt x="80" y="118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2" name="Google Shape;322;p4"/>
              <p:cNvCxnSpPr/>
              <p:nvPr/>
            </p:nvCxnSpPr>
            <p:spPr>
              <a:xfrm>
                <a:off x="6517567" y="3944974"/>
                <a:ext cx="55500" cy="87300"/>
              </a:xfrm>
              <a:prstGeom prst="straightConnector1">
                <a:avLst/>
              </a:pr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4"/>
              <p:cNvCxnSpPr/>
              <p:nvPr/>
            </p:nvCxnSpPr>
            <p:spPr>
              <a:xfrm>
                <a:off x="7822045" y="3647941"/>
                <a:ext cx="75900" cy="35400"/>
              </a:xfrm>
              <a:prstGeom prst="straightConnector1">
                <a:avLst/>
              </a:pr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4"/>
              <p:cNvCxnSpPr/>
              <p:nvPr/>
            </p:nvCxnSpPr>
            <p:spPr>
              <a:xfrm rot="10800000">
                <a:off x="7902253" y="3632858"/>
                <a:ext cx="0" cy="75900"/>
              </a:xfrm>
              <a:prstGeom prst="straightConnector1">
                <a:avLst/>
              </a:prstGeom>
              <a:noFill/>
              <a:ln cap="rnd" cmpd="sng" w="238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4"/>
              <p:cNvCxnSpPr/>
              <p:nvPr/>
            </p:nvCxnSpPr>
            <p:spPr>
              <a:xfrm rot="10800000">
                <a:off x="6577502" y="3978369"/>
                <a:ext cx="0" cy="75900"/>
              </a:xfrm>
              <a:prstGeom prst="straightConnector1">
                <a:avLst/>
              </a:prstGeom>
              <a:noFill/>
              <a:ln cap="rnd" cmpd="sng" w="238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26" name="Google Shape;326;p4"/>
              <p:cNvSpPr/>
              <p:nvPr/>
            </p:nvSpPr>
            <p:spPr>
              <a:xfrm>
                <a:off x="7094005" y="3913244"/>
                <a:ext cx="1415400" cy="293400"/>
              </a:xfrm>
              <a:prstGeom prst="ellipse">
                <a:avLst/>
              </a:pr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7436871" y="2941053"/>
                <a:ext cx="21154" cy="256490"/>
              </a:xfrm>
              <a:custGeom>
                <a:rect b="b" l="l" r="r" t="t"/>
                <a:pathLst>
                  <a:path extrusionOk="0" h="153" w="13">
                    <a:moveTo>
                      <a:pt x="13" y="0"/>
                    </a:moveTo>
                    <a:cubicBezTo>
                      <a:pt x="13" y="16"/>
                      <a:pt x="0" y="16"/>
                      <a:pt x="0" y="31"/>
                    </a:cubicBezTo>
                    <a:cubicBezTo>
                      <a:pt x="0" y="46"/>
                      <a:pt x="13" y="46"/>
                      <a:pt x="13" y="62"/>
                    </a:cubicBezTo>
                    <a:cubicBezTo>
                      <a:pt x="13" y="77"/>
                      <a:pt x="0" y="77"/>
                      <a:pt x="0" y="92"/>
                    </a:cubicBezTo>
                    <a:cubicBezTo>
                      <a:pt x="0" y="107"/>
                      <a:pt x="13" y="107"/>
                      <a:pt x="13" y="123"/>
                    </a:cubicBezTo>
                    <a:cubicBezTo>
                      <a:pt x="13" y="138"/>
                      <a:pt x="0" y="138"/>
                      <a:pt x="0" y="153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7533826" y="2941053"/>
                <a:ext cx="23798" cy="256490"/>
              </a:xfrm>
              <a:custGeom>
                <a:rect b="b" l="l" r="r" t="t"/>
                <a:pathLst>
                  <a:path extrusionOk="0" h="153" w="14">
                    <a:moveTo>
                      <a:pt x="14" y="0"/>
                    </a:moveTo>
                    <a:cubicBezTo>
                      <a:pt x="14" y="16"/>
                      <a:pt x="0" y="16"/>
                      <a:pt x="0" y="31"/>
                    </a:cubicBezTo>
                    <a:cubicBezTo>
                      <a:pt x="0" y="46"/>
                      <a:pt x="14" y="46"/>
                      <a:pt x="14" y="62"/>
                    </a:cubicBezTo>
                    <a:cubicBezTo>
                      <a:pt x="14" y="77"/>
                      <a:pt x="0" y="77"/>
                      <a:pt x="0" y="92"/>
                    </a:cubicBezTo>
                    <a:cubicBezTo>
                      <a:pt x="0" y="107"/>
                      <a:pt x="14" y="107"/>
                      <a:pt x="14" y="123"/>
                    </a:cubicBezTo>
                    <a:cubicBezTo>
                      <a:pt x="14" y="138"/>
                      <a:pt x="0" y="138"/>
                      <a:pt x="0" y="153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7632543" y="2941053"/>
                <a:ext cx="22035" cy="256490"/>
              </a:xfrm>
              <a:custGeom>
                <a:rect b="b" l="l" r="r" t="t"/>
                <a:pathLst>
                  <a:path extrusionOk="0" h="153" w="13">
                    <a:moveTo>
                      <a:pt x="13" y="0"/>
                    </a:moveTo>
                    <a:cubicBezTo>
                      <a:pt x="13" y="16"/>
                      <a:pt x="0" y="16"/>
                      <a:pt x="0" y="31"/>
                    </a:cubicBezTo>
                    <a:cubicBezTo>
                      <a:pt x="0" y="46"/>
                      <a:pt x="13" y="46"/>
                      <a:pt x="13" y="62"/>
                    </a:cubicBezTo>
                    <a:cubicBezTo>
                      <a:pt x="13" y="77"/>
                      <a:pt x="0" y="77"/>
                      <a:pt x="0" y="92"/>
                    </a:cubicBezTo>
                    <a:cubicBezTo>
                      <a:pt x="0" y="107"/>
                      <a:pt x="13" y="107"/>
                      <a:pt x="13" y="123"/>
                    </a:cubicBezTo>
                    <a:cubicBezTo>
                      <a:pt x="13" y="138"/>
                      <a:pt x="0" y="138"/>
                      <a:pt x="0" y="153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0" name="Google Shape;330;p4"/>
              <p:cNvCxnSpPr/>
              <p:nvPr/>
            </p:nvCxnSpPr>
            <p:spPr>
              <a:xfrm flipH="1">
                <a:off x="7317062" y="3556274"/>
                <a:ext cx="139200" cy="576600"/>
              </a:xfrm>
              <a:prstGeom prst="straightConnector1">
                <a:avLst/>
              </a:prstGeom>
              <a:noFill/>
              <a:ln cap="rnd" cmpd="sng" w="365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4"/>
              <p:cNvCxnSpPr/>
              <p:nvPr/>
            </p:nvCxnSpPr>
            <p:spPr>
              <a:xfrm>
                <a:off x="7688072" y="3556274"/>
                <a:ext cx="164100" cy="568200"/>
              </a:xfrm>
              <a:prstGeom prst="straightConnector1">
                <a:avLst/>
              </a:prstGeom>
              <a:noFill/>
              <a:ln cap="rnd" cmpd="sng" w="365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4"/>
              <p:cNvCxnSpPr/>
              <p:nvPr/>
            </p:nvCxnSpPr>
            <p:spPr>
              <a:xfrm>
                <a:off x="7587592" y="3545697"/>
                <a:ext cx="0" cy="511800"/>
              </a:xfrm>
              <a:prstGeom prst="straightConnector1">
                <a:avLst/>
              </a:prstGeom>
              <a:noFill/>
              <a:ln cap="rnd" cmpd="sng" w="365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3" name="Google Shape;333;p4"/>
              <p:cNvSpPr/>
              <p:nvPr/>
            </p:nvSpPr>
            <p:spPr>
              <a:xfrm>
                <a:off x="7290558" y="3279513"/>
                <a:ext cx="605525" cy="308492"/>
              </a:xfrm>
              <a:custGeom>
                <a:rect b="b" l="l" r="r" t="t"/>
                <a:pathLst>
                  <a:path extrusionOk="0" h="184" w="361">
                    <a:moveTo>
                      <a:pt x="35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10"/>
                      <a:pt x="54" y="155"/>
                      <a:pt x="54" y="155"/>
                    </a:cubicBezTo>
                    <a:cubicBezTo>
                      <a:pt x="55" y="155"/>
                      <a:pt x="55" y="155"/>
                      <a:pt x="55" y="155"/>
                    </a:cubicBezTo>
                    <a:cubicBezTo>
                      <a:pt x="64" y="172"/>
                      <a:pt x="115" y="184"/>
                      <a:pt x="177" y="184"/>
                    </a:cubicBezTo>
                    <a:cubicBezTo>
                      <a:pt x="238" y="184"/>
                      <a:pt x="289" y="172"/>
                      <a:pt x="299" y="155"/>
                    </a:cubicBezTo>
                    <a:cubicBezTo>
                      <a:pt x="300" y="155"/>
                      <a:pt x="300" y="155"/>
                      <a:pt x="300" y="155"/>
                    </a:cubicBezTo>
                    <a:cubicBezTo>
                      <a:pt x="361" y="102"/>
                      <a:pt x="354" y="0"/>
                      <a:pt x="35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7290558" y="3279513"/>
                <a:ext cx="605525" cy="308492"/>
              </a:xfrm>
              <a:custGeom>
                <a:rect b="b" l="l" r="r" t="t"/>
                <a:pathLst>
                  <a:path extrusionOk="0" h="184" w="361">
                    <a:moveTo>
                      <a:pt x="35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10"/>
                      <a:pt x="54" y="155"/>
                      <a:pt x="54" y="155"/>
                    </a:cubicBezTo>
                    <a:cubicBezTo>
                      <a:pt x="55" y="155"/>
                      <a:pt x="55" y="155"/>
                      <a:pt x="55" y="155"/>
                    </a:cubicBezTo>
                    <a:cubicBezTo>
                      <a:pt x="64" y="172"/>
                      <a:pt x="115" y="184"/>
                      <a:pt x="177" y="184"/>
                    </a:cubicBezTo>
                    <a:cubicBezTo>
                      <a:pt x="238" y="184"/>
                      <a:pt x="289" y="172"/>
                      <a:pt x="299" y="155"/>
                    </a:cubicBezTo>
                    <a:cubicBezTo>
                      <a:pt x="300" y="155"/>
                      <a:pt x="300" y="155"/>
                      <a:pt x="300" y="155"/>
                    </a:cubicBezTo>
                    <a:cubicBezTo>
                      <a:pt x="361" y="102"/>
                      <a:pt x="354" y="0"/>
                      <a:pt x="354" y="0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7290558" y="3237206"/>
                <a:ext cx="594066" cy="83734"/>
              </a:xfrm>
              <a:custGeom>
                <a:rect b="b" l="l" r="r" t="t"/>
                <a:pathLst>
                  <a:path extrusionOk="0" h="50" w="354">
                    <a:moveTo>
                      <a:pt x="354" y="25"/>
                    </a:moveTo>
                    <a:cubicBezTo>
                      <a:pt x="354" y="39"/>
                      <a:pt x="275" y="50"/>
                      <a:pt x="177" y="50"/>
                    </a:cubicBezTo>
                    <a:cubicBezTo>
                      <a:pt x="79" y="50"/>
                      <a:pt x="0" y="39"/>
                      <a:pt x="0" y="25"/>
                    </a:cubicBezTo>
                    <a:cubicBezTo>
                      <a:pt x="0" y="11"/>
                      <a:pt x="79" y="0"/>
                      <a:pt x="177" y="0"/>
                    </a:cubicBezTo>
                    <a:cubicBezTo>
                      <a:pt x="275" y="0"/>
                      <a:pt x="354" y="12"/>
                      <a:pt x="354" y="25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7290558" y="3237206"/>
                <a:ext cx="594066" cy="83734"/>
              </a:xfrm>
              <a:custGeom>
                <a:rect b="b" l="l" r="r" t="t"/>
                <a:pathLst>
                  <a:path extrusionOk="0" h="50" w="354">
                    <a:moveTo>
                      <a:pt x="354" y="25"/>
                    </a:moveTo>
                    <a:cubicBezTo>
                      <a:pt x="354" y="39"/>
                      <a:pt x="275" y="50"/>
                      <a:pt x="177" y="50"/>
                    </a:cubicBezTo>
                    <a:cubicBezTo>
                      <a:pt x="79" y="50"/>
                      <a:pt x="0" y="39"/>
                      <a:pt x="0" y="25"/>
                    </a:cubicBezTo>
                    <a:cubicBezTo>
                      <a:pt x="0" y="11"/>
                      <a:pt x="79" y="0"/>
                      <a:pt x="177" y="0"/>
                    </a:cubicBezTo>
                    <a:cubicBezTo>
                      <a:pt x="275" y="0"/>
                      <a:pt x="354" y="12"/>
                      <a:pt x="354" y="25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7421006" y="3237206"/>
                <a:ext cx="137499" cy="79326"/>
              </a:xfrm>
              <a:custGeom>
                <a:rect b="b" l="l" r="r" t="t"/>
                <a:pathLst>
                  <a:path extrusionOk="0" h="90" w="156">
                    <a:moveTo>
                      <a:pt x="156" y="0"/>
                    </a:moveTo>
                    <a:lnTo>
                      <a:pt x="136" y="0"/>
                    </a:lnTo>
                    <a:lnTo>
                      <a:pt x="0" y="88"/>
                    </a:lnTo>
                    <a:lnTo>
                      <a:pt x="19" y="9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7465076" y="3237206"/>
                <a:ext cx="142788" cy="82852"/>
              </a:xfrm>
              <a:custGeom>
                <a:rect b="b" l="l" r="r" t="t"/>
                <a:pathLst>
                  <a:path extrusionOk="0" h="94" w="162">
                    <a:moveTo>
                      <a:pt x="162" y="0"/>
                    </a:moveTo>
                    <a:lnTo>
                      <a:pt x="143" y="0"/>
                    </a:lnTo>
                    <a:lnTo>
                      <a:pt x="0" y="92"/>
                    </a:lnTo>
                    <a:lnTo>
                      <a:pt x="19" y="94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7342561" y="3242494"/>
                <a:ext cx="111939" cy="63461"/>
              </a:xfrm>
              <a:custGeom>
                <a:rect b="b" l="l" r="r" t="t"/>
                <a:pathLst>
                  <a:path extrusionOk="0" h="72" w="127">
                    <a:moveTo>
                      <a:pt x="127" y="0"/>
                    </a:moveTo>
                    <a:lnTo>
                      <a:pt x="105" y="0"/>
                    </a:lnTo>
                    <a:lnTo>
                      <a:pt x="0" y="70"/>
                    </a:lnTo>
                    <a:lnTo>
                      <a:pt x="15" y="7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7381343" y="3238968"/>
                <a:ext cx="126922" cy="74038"/>
              </a:xfrm>
              <a:custGeom>
                <a:rect b="b" l="l" r="r" t="t"/>
                <a:pathLst>
                  <a:path extrusionOk="0" h="84" w="144">
                    <a:moveTo>
                      <a:pt x="144" y="0"/>
                    </a:moveTo>
                    <a:lnTo>
                      <a:pt x="123" y="0"/>
                    </a:lnTo>
                    <a:lnTo>
                      <a:pt x="0" y="80"/>
                    </a:lnTo>
                    <a:lnTo>
                      <a:pt x="17" y="84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7307305" y="3247782"/>
                <a:ext cx="92548" cy="50240"/>
              </a:xfrm>
              <a:custGeom>
                <a:rect b="b" l="l" r="r" t="t"/>
                <a:pathLst>
                  <a:path extrusionOk="0" h="30" w="55">
                    <a:moveTo>
                      <a:pt x="0" y="28"/>
                    </a:moveTo>
                    <a:cubicBezTo>
                      <a:pt x="2" y="29"/>
                      <a:pt x="5" y="30"/>
                      <a:pt x="7" y="3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0" y="0"/>
                      <a:pt x="45" y="1"/>
                      <a:pt x="41" y="1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7510028" y="3237206"/>
                <a:ext cx="144550" cy="83734"/>
              </a:xfrm>
              <a:custGeom>
                <a:rect b="b" l="l" r="r" t="t"/>
                <a:pathLst>
                  <a:path extrusionOk="0" h="95" w="164">
                    <a:moveTo>
                      <a:pt x="164" y="2"/>
                    </a:moveTo>
                    <a:lnTo>
                      <a:pt x="145" y="0"/>
                    </a:lnTo>
                    <a:lnTo>
                      <a:pt x="0" y="95"/>
                    </a:lnTo>
                    <a:lnTo>
                      <a:pt x="19" y="95"/>
                    </a:lnTo>
                    <a:lnTo>
                      <a:pt x="164" y="2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7708344" y="3252190"/>
                <a:ext cx="117227" cy="66106"/>
              </a:xfrm>
              <a:custGeom>
                <a:rect b="b" l="l" r="r" t="t"/>
                <a:pathLst>
                  <a:path extrusionOk="0" h="75" w="133">
                    <a:moveTo>
                      <a:pt x="133" y="2"/>
                    </a:moveTo>
                    <a:lnTo>
                      <a:pt x="116" y="0"/>
                    </a:lnTo>
                    <a:lnTo>
                      <a:pt x="0" y="75"/>
                    </a:lnTo>
                    <a:lnTo>
                      <a:pt x="23" y="73"/>
                    </a:lnTo>
                    <a:lnTo>
                      <a:pt x="133" y="2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7763873" y="3259241"/>
                <a:ext cx="96954" cy="53766"/>
              </a:xfrm>
              <a:custGeom>
                <a:rect b="b" l="l" r="r" t="t"/>
                <a:pathLst>
                  <a:path extrusionOk="0" h="32" w="58">
                    <a:moveTo>
                      <a:pt x="58" y="2"/>
                    </a:moveTo>
                    <a:cubicBezTo>
                      <a:pt x="56" y="2"/>
                      <a:pt x="53" y="1"/>
                      <a:pt x="5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4" y="31"/>
                      <a:pt x="14" y="31"/>
                      <a:pt x="14" y="31"/>
                    </a:cubicBezTo>
                    <a:lnTo>
                      <a:pt x="58" y="2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7557624" y="3238968"/>
                <a:ext cx="143669" cy="81971"/>
              </a:xfrm>
              <a:custGeom>
                <a:rect b="b" l="l" r="r" t="t"/>
                <a:pathLst>
                  <a:path extrusionOk="0" h="93" w="163">
                    <a:moveTo>
                      <a:pt x="163" y="2"/>
                    </a:moveTo>
                    <a:lnTo>
                      <a:pt x="144" y="0"/>
                    </a:lnTo>
                    <a:lnTo>
                      <a:pt x="0" y="93"/>
                    </a:lnTo>
                    <a:lnTo>
                      <a:pt x="20" y="93"/>
                    </a:lnTo>
                    <a:lnTo>
                      <a:pt x="163" y="2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7656341" y="3246020"/>
                <a:ext cx="130448" cy="74920"/>
              </a:xfrm>
              <a:custGeom>
                <a:rect b="b" l="l" r="r" t="t"/>
                <a:pathLst>
                  <a:path extrusionOk="0" h="85" w="148">
                    <a:moveTo>
                      <a:pt x="148" y="2"/>
                    </a:moveTo>
                    <a:lnTo>
                      <a:pt x="129" y="0"/>
                    </a:lnTo>
                    <a:lnTo>
                      <a:pt x="0" y="85"/>
                    </a:lnTo>
                    <a:lnTo>
                      <a:pt x="21" y="84"/>
                    </a:lnTo>
                    <a:lnTo>
                      <a:pt x="148" y="2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7606101" y="3242494"/>
                <a:ext cx="139262" cy="78445"/>
              </a:xfrm>
              <a:custGeom>
                <a:rect b="b" l="l" r="r" t="t"/>
                <a:pathLst>
                  <a:path extrusionOk="0" h="47" w="83">
                    <a:moveTo>
                      <a:pt x="83" y="1"/>
                    </a:moveTo>
                    <a:cubicBezTo>
                      <a:pt x="80" y="0"/>
                      <a:pt x="76" y="0"/>
                      <a:pt x="73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1" y="47"/>
                      <a:pt x="11" y="47"/>
                      <a:pt x="11" y="47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7530300" y="3207238"/>
                <a:ext cx="213300" cy="68750"/>
              </a:xfrm>
              <a:custGeom>
                <a:rect b="b" l="l" r="r" t="t"/>
                <a:pathLst>
                  <a:path extrusionOk="0" h="41" w="127">
                    <a:moveTo>
                      <a:pt x="112" y="41"/>
                    </a:moveTo>
                    <a:cubicBezTo>
                      <a:pt x="110" y="41"/>
                      <a:pt x="109" y="41"/>
                      <a:pt x="107" y="40"/>
                    </a:cubicBezTo>
                    <a:cubicBezTo>
                      <a:pt x="71" y="28"/>
                      <a:pt x="17" y="33"/>
                      <a:pt x="16" y="33"/>
                    </a:cubicBezTo>
                    <a:cubicBezTo>
                      <a:pt x="9" y="34"/>
                      <a:pt x="2" y="29"/>
                      <a:pt x="1" y="21"/>
                    </a:cubicBezTo>
                    <a:cubicBezTo>
                      <a:pt x="0" y="14"/>
                      <a:pt x="6" y="7"/>
                      <a:pt x="13" y="6"/>
                    </a:cubicBezTo>
                    <a:cubicBezTo>
                      <a:pt x="16" y="6"/>
                      <a:pt x="74" y="0"/>
                      <a:pt x="116" y="15"/>
                    </a:cubicBezTo>
                    <a:cubicBezTo>
                      <a:pt x="123" y="17"/>
                      <a:pt x="127" y="25"/>
                      <a:pt x="124" y="32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2" y="37"/>
                      <a:pt x="117" y="41"/>
                      <a:pt x="11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7530300" y="3207238"/>
                <a:ext cx="213300" cy="68750"/>
              </a:xfrm>
              <a:custGeom>
                <a:rect b="b" l="l" r="r" t="t"/>
                <a:pathLst>
                  <a:path extrusionOk="0" h="41" w="127">
                    <a:moveTo>
                      <a:pt x="112" y="41"/>
                    </a:moveTo>
                    <a:cubicBezTo>
                      <a:pt x="110" y="41"/>
                      <a:pt x="109" y="41"/>
                      <a:pt x="107" y="40"/>
                    </a:cubicBezTo>
                    <a:cubicBezTo>
                      <a:pt x="71" y="28"/>
                      <a:pt x="17" y="33"/>
                      <a:pt x="16" y="33"/>
                    </a:cubicBezTo>
                    <a:cubicBezTo>
                      <a:pt x="9" y="34"/>
                      <a:pt x="2" y="29"/>
                      <a:pt x="1" y="21"/>
                    </a:cubicBezTo>
                    <a:cubicBezTo>
                      <a:pt x="0" y="14"/>
                      <a:pt x="6" y="7"/>
                      <a:pt x="13" y="6"/>
                    </a:cubicBezTo>
                    <a:cubicBezTo>
                      <a:pt x="16" y="6"/>
                      <a:pt x="74" y="0"/>
                      <a:pt x="116" y="15"/>
                    </a:cubicBezTo>
                    <a:cubicBezTo>
                      <a:pt x="123" y="17"/>
                      <a:pt x="127" y="25"/>
                      <a:pt x="124" y="32"/>
                    </a:cubicBezTo>
                    <a:cubicBezTo>
                      <a:pt x="124" y="32"/>
                      <a:pt x="124" y="32"/>
                      <a:pt x="124" y="32"/>
                    </a:cubicBezTo>
                    <a:cubicBezTo>
                      <a:pt x="122" y="37"/>
                      <a:pt x="117" y="41"/>
                      <a:pt x="112" y="41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7391038" y="3240731"/>
                <a:ext cx="211537" cy="68750"/>
              </a:xfrm>
              <a:custGeom>
                <a:rect b="b" l="l" r="r" t="t"/>
                <a:pathLst>
                  <a:path extrusionOk="0" h="41" w="126">
                    <a:moveTo>
                      <a:pt x="111" y="41"/>
                    </a:moveTo>
                    <a:cubicBezTo>
                      <a:pt x="110" y="41"/>
                      <a:pt x="108" y="41"/>
                      <a:pt x="107" y="40"/>
                    </a:cubicBezTo>
                    <a:cubicBezTo>
                      <a:pt x="71" y="28"/>
                      <a:pt x="16" y="34"/>
                      <a:pt x="16" y="34"/>
                    </a:cubicBezTo>
                    <a:cubicBezTo>
                      <a:pt x="8" y="34"/>
                      <a:pt x="2" y="29"/>
                      <a:pt x="1" y="21"/>
                    </a:cubicBezTo>
                    <a:cubicBezTo>
                      <a:pt x="0" y="14"/>
                      <a:pt x="5" y="7"/>
                      <a:pt x="13" y="7"/>
                    </a:cubicBezTo>
                    <a:cubicBezTo>
                      <a:pt x="15" y="7"/>
                      <a:pt x="74" y="0"/>
                      <a:pt x="116" y="15"/>
                    </a:cubicBezTo>
                    <a:cubicBezTo>
                      <a:pt x="123" y="17"/>
                      <a:pt x="126" y="25"/>
                      <a:pt x="124" y="32"/>
                    </a:cubicBezTo>
                    <a:cubicBezTo>
                      <a:pt x="122" y="37"/>
                      <a:pt x="117" y="41"/>
                      <a:pt x="11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7391038" y="3240731"/>
                <a:ext cx="211537" cy="68750"/>
              </a:xfrm>
              <a:custGeom>
                <a:rect b="b" l="l" r="r" t="t"/>
                <a:pathLst>
                  <a:path extrusionOk="0" h="41" w="126">
                    <a:moveTo>
                      <a:pt x="111" y="41"/>
                    </a:moveTo>
                    <a:cubicBezTo>
                      <a:pt x="110" y="41"/>
                      <a:pt x="108" y="41"/>
                      <a:pt x="107" y="40"/>
                    </a:cubicBezTo>
                    <a:cubicBezTo>
                      <a:pt x="71" y="28"/>
                      <a:pt x="16" y="34"/>
                      <a:pt x="16" y="34"/>
                    </a:cubicBezTo>
                    <a:cubicBezTo>
                      <a:pt x="8" y="34"/>
                      <a:pt x="2" y="29"/>
                      <a:pt x="1" y="21"/>
                    </a:cubicBezTo>
                    <a:cubicBezTo>
                      <a:pt x="0" y="14"/>
                      <a:pt x="5" y="7"/>
                      <a:pt x="13" y="7"/>
                    </a:cubicBezTo>
                    <a:cubicBezTo>
                      <a:pt x="15" y="7"/>
                      <a:pt x="74" y="0"/>
                      <a:pt x="116" y="15"/>
                    </a:cubicBezTo>
                    <a:cubicBezTo>
                      <a:pt x="123" y="17"/>
                      <a:pt x="126" y="25"/>
                      <a:pt x="124" y="32"/>
                    </a:cubicBezTo>
                    <a:cubicBezTo>
                      <a:pt x="122" y="37"/>
                      <a:pt x="117" y="41"/>
                      <a:pt x="111" y="41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7987749" y="3549223"/>
                <a:ext cx="222114" cy="531488"/>
              </a:xfrm>
              <a:custGeom>
                <a:rect b="b" l="l" r="r" t="t"/>
                <a:pathLst>
                  <a:path extrusionOk="0" h="317" w="132">
                    <a:moveTo>
                      <a:pt x="23" y="0"/>
                    </a:moveTo>
                    <a:cubicBezTo>
                      <a:pt x="23" y="0"/>
                      <a:pt x="85" y="247"/>
                      <a:pt x="87" y="254"/>
                    </a:cubicBezTo>
                    <a:cubicBezTo>
                      <a:pt x="89" y="260"/>
                      <a:pt x="65" y="274"/>
                      <a:pt x="33" y="287"/>
                    </a:cubicBezTo>
                    <a:cubicBezTo>
                      <a:pt x="2" y="299"/>
                      <a:pt x="0" y="306"/>
                      <a:pt x="19" y="313"/>
                    </a:cubicBezTo>
                    <a:cubicBezTo>
                      <a:pt x="30" y="317"/>
                      <a:pt x="51" y="313"/>
                      <a:pt x="70" y="309"/>
                    </a:cubicBezTo>
                    <a:cubicBezTo>
                      <a:pt x="85" y="305"/>
                      <a:pt x="99" y="302"/>
                      <a:pt x="104" y="303"/>
                    </a:cubicBezTo>
                    <a:cubicBezTo>
                      <a:pt x="116" y="305"/>
                      <a:pt x="127" y="310"/>
                      <a:pt x="129" y="296"/>
                    </a:cubicBezTo>
                    <a:cubicBezTo>
                      <a:pt x="132" y="281"/>
                      <a:pt x="118" y="240"/>
                      <a:pt x="118" y="226"/>
                    </a:cubicBezTo>
                    <a:cubicBezTo>
                      <a:pt x="118" y="211"/>
                      <a:pt x="111" y="101"/>
                      <a:pt x="107" y="55"/>
                    </a:cubicBezTo>
                    <a:cubicBezTo>
                      <a:pt x="102" y="8"/>
                      <a:pt x="101" y="4"/>
                      <a:pt x="101" y="4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8033582" y="3550986"/>
                <a:ext cx="176281" cy="494469"/>
              </a:xfrm>
              <a:custGeom>
                <a:rect b="b" l="l" r="r" t="t"/>
                <a:pathLst>
                  <a:path extrusionOk="0" h="295" w="105">
                    <a:moveTo>
                      <a:pt x="92" y="225"/>
                    </a:moveTo>
                    <a:cubicBezTo>
                      <a:pt x="92" y="211"/>
                      <a:pt x="84" y="100"/>
                      <a:pt x="80" y="54"/>
                    </a:cubicBezTo>
                    <a:cubicBezTo>
                      <a:pt x="75" y="7"/>
                      <a:pt x="74" y="3"/>
                      <a:pt x="74" y="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48" y="47"/>
                      <a:pt x="48" y="47"/>
                      <a:pt x="48" y="47"/>
                    </a:cubicBezTo>
                    <a:cubicBezTo>
                      <a:pt x="102" y="295"/>
                      <a:pt x="102" y="295"/>
                      <a:pt x="102" y="295"/>
                    </a:cubicBezTo>
                    <a:cubicBezTo>
                      <a:pt x="105" y="280"/>
                      <a:pt x="92" y="239"/>
                      <a:pt x="92" y="225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8035345" y="3580954"/>
                <a:ext cx="170993" cy="464501"/>
              </a:xfrm>
              <a:custGeom>
                <a:rect b="b" l="l" r="r" t="t"/>
                <a:pathLst>
                  <a:path extrusionOk="0" h="277" w="102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101" y="277"/>
                      <a:pt x="101" y="277"/>
                      <a:pt x="101" y="277"/>
                    </a:cubicBezTo>
                    <a:cubicBezTo>
                      <a:pt x="102" y="275"/>
                      <a:pt x="102" y="274"/>
                      <a:pt x="102" y="272"/>
                    </a:cubicBezTo>
                    <a:cubicBezTo>
                      <a:pt x="102" y="257"/>
                      <a:pt x="93" y="228"/>
                      <a:pt x="91" y="212"/>
                    </a:cubicBezTo>
                    <a:cubicBezTo>
                      <a:pt x="91" y="210"/>
                      <a:pt x="90" y="208"/>
                      <a:pt x="90" y="207"/>
                    </a:cubicBezTo>
                    <a:cubicBezTo>
                      <a:pt x="90" y="192"/>
                      <a:pt x="83" y="82"/>
                      <a:pt x="79" y="36"/>
                    </a:cubicBezTo>
                    <a:cubicBezTo>
                      <a:pt x="78" y="22"/>
                      <a:pt x="76" y="12"/>
                      <a:pt x="76" y="5"/>
                    </a:cubicBezTo>
                    <a:cubicBezTo>
                      <a:pt x="66" y="6"/>
                      <a:pt x="57" y="6"/>
                      <a:pt x="47" y="6"/>
                    </a:cubicBezTo>
                    <a:cubicBezTo>
                      <a:pt x="37" y="6"/>
                      <a:pt x="27" y="6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2" y="3"/>
                      <a:pt x="6" y="2"/>
                      <a:pt x="0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7987749" y="3549223"/>
                <a:ext cx="222114" cy="536777"/>
              </a:xfrm>
              <a:custGeom>
                <a:rect b="b" l="l" r="r" t="t"/>
                <a:pathLst>
                  <a:path extrusionOk="0" h="320" w="132">
                    <a:moveTo>
                      <a:pt x="23" y="0"/>
                    </a:moveTo>
                    <a:cubicBezTo>
                      <a:pt x="23" y="0"/>
                      <a:pt x="85" y="247"/>
                      <a:pt x="87" y="254"/>
                    </a:cubicBezTo>
                    <a:cubicBezTo>
                      <a:pt x="89" y="260"/>
                      <a:pt x="65" y="274"/>
                      <a:pt x="33" y="287"/>
                    </a:cubicBezTo>
                    <a:cubicBezTo>
                      <a:pt x="2" y="299"/>
                      <a:pt x="0" y="306"/>
                      <a:pt x="19" y="313"/>
                    </a:cubicBezTo>
                    <a:cubicBezTo>
                      <a:pt x="38" y="320"/>
                      <a:pt x="92" y="301"/>
                      <a:pt x="104" y="303"/>
                    </a:cubicBezTo>
                    <a:cubicBezTo>
                      <a:pt x="116" y="305"/>
                      <a:pt x="127" y="310"/>
                      <a:pt x="129" y="296"/>
                    </a:cubicBezTo>
                    <a:cubicBezTo>
                      <a:pt x="132" y="281"/>
                      <a:pt x="118" y="240"/>
                      <a:pt x="118" y="226"/>
                    </a:cubicBezTo>
                    <a:cubicBezTo>
                      <a:pt x="118" y="211"/>
                      <a:pt x="111" y="101"/>
                      <a:pt x="107" y="55"/>
                    </a:cubicBezTo>
                    <a:cubicBezTo>
                      <a:pt x="102" y="8"/>
                      <a:pt x="101" y="4"/>
                      <a:pt x="101" y="4"/>
                    </a:cubicBezTo>
                    <a:lnTo>
                      <a:pt x="23" y="0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7987749" y="3973179"/>
                <a:ext cx="218588" cy="112820"/>
              </a:xfrm>
              <a:custGeom>
                <a:rect b="b" l="l" r="r" t="t"/>
                <a:pathLst>
                  <a:path extrusionOk="0" h="67" w="130">
                    <a:moveTo>
                      <a:pt x="127" y="17"/>
                    </a:moveTo>
                    <a:cubicBezTo>
                      <a:pt x="114" y="20"/>
                      <a:pt x="97" y="23"/>
                      <a:pt x="97" y="23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0"/>
                      <a:pt x="87" y="0"/>
                      <a:pt x="87" y="0"/>
                    </a:cubicBezTo>
                    <a:cubicBezTo>
                      <a:pt x="89" y="7"/>
                      <a:pt x="65" y="21"/>
                      <a:pt x="33" y="34"/>
                    </a:cubicBezTo>
                    <a:cubicBezTo>
                      <a:pt x="2" y="46"/>
                      <a:pt x="0" y="52"/>
                      <a:pt x="19" y="60"/>
                    </a:cubicBezTo>
                    <a:cubicBezTo>
                      <a:pt x="38" y="67"/>
                      <a:pt x="92" y="48"/>
                      <a:pt x="104" y="50"/>
                    </a:cubicBezTo>
                    <a:cubicBezTo>
                      <a:pt x="116" y="51"/>
                      <a:pt x="126" y="57"/>
                      <a:pt x="129" y="42"/>
                    </a:cubicBezTo>
                    <a:cubicBezTo>
                      <a:pt x="130" y="34"/>
                      <a:pt x="129" y="25"/>
                      <a:pt x="127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7987749" y="3973179"/>
                <a:ext cx="218588" cy="112820"/>
              </a:xfrm>
              <a:custGeom>
                <a:rect b="b" l="l" r="r" t="t"/>
                <a:pathLst>
                  <a:path extrusionOk="0" h="67" w="130">
                    <a:moveTo>
                      <a:pt x="127" y="17"/>
                    </a:moveTo>
                    <a:cubicBezTo>
                      <a:pt x="114" y="20"/>
                      <a:pt x="97" y="23"/>
                      <a:pt x="97" y="23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0"/>
                      <a:pt x="87" y="0"/>
                      <a:pt x="87" y="0"/>
                    </a:cubicBezTo>
                    <a:cubicBezTo>
                      <a:pt x="89" y="7"/>
                      <a:pt x="65" y="21"/>
                      <a:pt x="33" y="34"/>
                    </a:cubicBezTo>
                    <a:cubicBezTo>
                      <a:pt x="2" y="46"/>
                      <a:pt x="0" y="52"/>
                      <a:pt x="19" y="60"/>
                    </a:cubicBezTo>
                    <a:cubicBezTo>
                      <a:pt x="38" y="67"/>
                      <a:pt x="92" y="48"/>
                      <a:pt x="104" y="50"/>
                    </a:cubicBezTo>
                    <a:cubicBezTo>
                      <a:pt x="116" y="51"/>
                      <a:pt x="126" y="57"/>
                      <a:pt x="129" y="42"/>
                    </a:cubicBezTo>
                    <a:cubicBezTo>
                      <a:pt x="130" y="34"/>
                      <a:pt x="129" y="25"/>
                      <a:pt x="127" y="17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8217796" y="3564207"/>
                <a:ext cx="187739" cy="543828"/>
              </a:xfrm>
              <a:custGeom>
                <a:rect b="b" l="l" r="r" t="t"/>
                <a:pathLst>
                  <a:path extrusionOk="0" h="324" w="112">
                    <a:moveTo>
                      <a:pt x="33" y="15"/>
                    </a:moveTo>
                    <a:cubicBezTo>
                      <a:pt x="51" y="102"/>
                      <a:pt x="79" y="183"/>
                      <a:pt x="65" y="273"/>
                    </a:cubicBezTo>
                    <a:cubicBezTo>
                      <a:pt x="61" y="301"/>
                      <a:pt x="59" y="295"/>
                      <a:pt x="54" y="289"/>
                    </a:cubicBezTo>
                    <a:cubicBezTo>
                      <a:pt x="51" y="285"/>
                      <a:pt x="47" y="281"/>
                      <a:pt x="41" y="285"/>
                    </a:cubicBezTo>
                    <a:cubicBezTo>
                      <a:pt x="26" y="296"/>
                      <a:pt x="0" y="307"/>
                      <a:pt x="2" y="315"/>
                    </a:cubicBezTo>
                    <a:cubicBezTo>
                      <a:pt x="5" y="324"/>
                      <a:pt x="93" y="305"/>
                      <a:pt x="100" y="301"/>
                    </a:cubicBezTo>
                    <a:cubicBezTo>
                      <a:pt x="107" y="298"/>
                      <a:pt x="111" y="289"/>
                      <a:pt x="112" y="271"/>
                    </a:cubicBezTo>
                    <a:cubicBezTo>
                      <a:pt x="112" y="252"/>
                      <a:pt x="112" y="20"/>
                      <a:pt x="112" y="10"/>
                    </a:cubicBezTo>
                    <a:cubicBezTo>
                      <a:pt x="111" y="0"/>
                      <a:pt x="33" y="15"/>
                      <a:pt x="33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8360583" y="3574784"/>
                <a:ext cx="44952" cy="500639"/>
              </a:xfrm>
              <a:custGeom>
                <a:rect b="b" l="l" r="r" t="t"/>
                <a:pathLst>
                  <a:path extrusionOk="0" h="299" w="27">
                    <a:moveTo>
                      <a:pt x="5" y="1"/>
                    </a:moveTo>
                    <a:cubicBezTo>
                      <a:pt x="3" y="92"/>
                      <a:pt x="3" y="92"/>
                      <a:pt x="3" y="92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5" y="298"/>
                      <a:pt x="10" y="297"/>
                      <a:pt x="15" y="295"/>
                    </a:cubicBezTo>
                    <a:cubicBezTo>
                      <a:pt x="22" y="292"/>
                      <a:pt x="26" y="283"/>
                      <a:pt x="27" y="265"/>
                    </a:cubicBezTo>
                    <a:cubicBezTo>
                      <a:pt x="27" y="246"/>
                      <a:pt x="27" y="14"/>
                      <a:pt x="27" y="4"/>
                    </a:cubicBezTo>
                    <a:cubicBezTo>
                      <a:pt x="26" y="1"/>
                      <a:pt x="17" y="0"/>
                      <a:pt x="5" y="1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8360583" y="3859478"/>
                <a:ext cx="41426" cy="213300"/>
              </a:xfrm>
              <a:custGeom>
                <a:rect b="b" l="l" r="r" t="t"/>
                <a:pathLst>
                  <a:path extrusionOk="0" h="127" w="25">
                    <a:moveTo>
                      <a:pt x="2" y="0"/>
                    </a:moveTo>
                    <a:cubicBezTo>
                      <a:pt x="0" y="127"/>
                      <a:pt x="0" y="127"/>
                      <a:pt x="0" y="127"/>
                    </a:cubicBezTo>
                    <a:cubicBezTo>
                      <a:pt x="4" y="126"/>
                      <a:pt x="7" y="125"/>
                      <a:pt x="10" y="125"/>
                    </a:cubicBezTo>
                    <a:cubicBezTo>
                      <a:pt x="12" y="124"/>
                      <a:pt x="14" y="124"/>
                      <a:pt x="14" y="123"/>
                    </a:cubicBezTo>
                    <a:cubicBezTo>
                      <a:pt x="17" y="122"/>
                      <a:pt x="19" y="119"/>
                      <a:pt x="21" y="115"/>
                    </a:cubicBezTo>
                    <a:cubicBezTo>
                      <a:pt x="23" y="110"/>
                      <a:pt x="24" y="104"/>
                      <a:pt x="25" y="94"/>
                    </a:cubicBezTo>
                    <a:cubicBezTo>
                      <a:pt x="25" y="90"/>
                      <a:pt x="25" y="72"/>
                      <a:pt x="25" y="49"/>
                    </a:cubicBezTo>
                    <a:cubicBezTo>
                      <a:pt x="25" y="42"/>
                      <a:pt x="25" y="34"/>
                      <a:pt x="25" y="26"/>
                    </a:cubicBezTo>
                    <a:cubicBezTo>
                      <a:pt x="21" y="21"/>
                      <a:pt x="16" y="16"/>
                      <a:pt x="12" y="11"/>
                    </a:cubicBezTo>
                    <a:cubicBezTo>
                      <a:pt x="9" y="8"/>
                      <a:pt x="5" y="4"/>
                      <a:pt x="2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8217796" y="3573021"/>
                <a:ext cx="191265" cy="526200"/>
              </a:xfrm>
              <a:custGeom>
                <a:rect b="b" l="l" r="r" t="t"/>
                <a:pathLst>
                  <a:path extrusionOk="0" h="314" w="114">
                    <a:moveTo>
                      <a:pt x="33" y="10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46" y="81"/>
                      <a:pt x="67" y="148"/>
                      <a:pt x="67" y="219"/>
                    </a:cubicBezTo>
                    <a:cubicBezTo>
                      <a:pt x="67" y="235"/>
                      <a:pt x="66" y="251"/>
                      <a:pt x="63" y="268"/>
                    </a:cubicBezTo>
                    <a:cubicBezTo>
                      <a:pt x="62" y="276"/>
                      <a:pt x="61" y="281"/>
                      <a:pt x="60" y="284"/>
                    </a:cubicBezTo>
                    <a:cubicBezTo>
                      <a:pt x="60" y="285"/>
                      <a:pt x="59" y="286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9" y="287"/>
                      <a:pt x="59" y="287"/>
                    </a:cubicBezTo>
                    <a:cubicBezTo>
                      <a:pt x="59" y="287"/>
                      <a:pt x="58" y="286"/>
                      <a:pt x="58" y="285"/>
                    </a:cubicBezTo>
                    <a:cubicBezTo>
                      <a:pt x="56" y="284"/>
                      <a:pt x="55" y="282"/>
                      <a:pt x="53" y="280"/>
                    </a:cubicBezTo>
                    <a:cubicBezTo>
                      <a:pt x="52" y="279"/>
                      <a:pt x="51" y="278"/>
                      <a:pt x="50" y="277"/>
                    </a:cubicBezTo>
                    <a:cubicBezTo>
                      <a:pt x="49" y="277"/>
                      <a:pt x="47" y="276"/>
                      <a:pt x="46" y="276"/>
                    </a:cubicBezTo>
                    <a:cubicBezTo>
                      <a:pt x="44" y="276"/>
                      <a:pt x="42" y="277"/>
                      <a:pt x="40" y="278"/>
                    </a:cubicBezTo>
                    <a:cubicBezTo>
                      <a:pt x="33" y="284"/>
                      <a:pt x="23" y="289"/>
                      <a:pt x="15" y="294"/>
                    </a:cubicBezTo>
                    <a:cubicBezTo>
                      <a:pt x="11" y="296"/>
                      <a:pt x="7" y="299"/>
                      <a:pt x="5" y="301"/>
                    </a:cubicBezTo>
                    <a:cubicBezTo>
                      <a:pt x="3" y="303"/>
                      <a:pt x="2" y="304"/>
                      <a:pt x="1" y="305"/>
                    </a:cubicBezTo>
                    <a:cubicBezTo>
                      <a:pt x="1" y="306"/>
                      <a:pt x="0" y="308"/>
                      <a:pt x="0" y="309"/>
                    </a:cubicBezTo>
                    <a:cubicBezTo>
                      <a:pt x="0" y="310"/>
                      <a:pt x="0" y="310"/>
                      <a:pt x="0" y="311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1" y="312"/>
                      <a:pt x="1" y="313"/>
                      <a:pt x="2" y="313"/>
                    </a:cubicBezTo>
                    <a:cubicBezTo>
                      <a:pt x="3" y="314"/>
                      <a:pt x="4" y="314"/>
                      <a:pt x="6" y="314"/>
                    </a:cubicBezTo>
                    <a:cubicBezTo>
                      <a:pt x="7" y="314"/>
                      <a:pt x="9" y="314"/>
                      <a:pt x="10" y="314"/>
                    </a:cubicBezTo>
                    <a:cubicBezTo>
                      <a:pt x="22" y="314"/>
                      <a:pt x="43" y="311"/>
                      <a:pt x="62" y="307"/>
                    </a:cubicBezTo>
                    <a:cubicBezTo>
                      <a:pt x="71" y="305"/>
                      <a:pt x="80" y="304"/>
                      <a:pt x="87" y="302"/>
                    </a:cubicBezTo>
                    <a:cubicBezTo>
                      <a:pt x="91" y="301"/>
                      <a:pt x="93" y="300"/>
                      <a:pt x="96" y="300"/>
                    </a:cubicBezTo>
                    <a:cubicBezTo>
                      <a:pt x="98" y="299"/>
                      <a:pt x="100" y="298"/>
                      <a:pt x="101" y="298"/>
                    </a:cubicBezTo>
                    <a:cubicBezTo>
                      <a:pt x="105" y="296"/>
                      <a:pt x="108" y="292"/>
                      <a:pt x="110" y="287"/>
                    </a:cubicBezTo>
                    <a:cubicBezTo>
                      <a:pt x="112" y="282"/>
                      <a:pt x="113" y="275"/>
                      <a:pt x="114" y="266"/>
                    </a:cubicBezTo>
                    <a:cubicBezTo>
                      <a:pt x="114" y="261"/>
                      <a:pt x="114" y="244"/>
                      <a:pt x="114" y="220"/>
                    </a:cubicBezTo>
                    <a:cubicBezTo>
                      <a:pt x="114" y="196"/>
                      <a:pt x="114" y="165"/>
                      <a:pt x="114" y="135"/>
                    </a:cubicBezTo>
                    <a:cubicBezTo>
                      <a:pt x="114" y="104"/>
                      <a:pt x="114" y="73"/>
                      <a:pt x="114" y="48"/>
                    </a:cubicBezTo>
                    <a:cubicBezTo>
                      <a:pt x="114" y="36"/>
                      <a:pt x="114" y="26"/>
                      <a:pt x="114" y="19"/>
                    </a:cubicBezTo>
                    <a:cubicBezTo>
                      <a:pt x="114" y="15"/>
                      <a:pt x="114" y="12"/>
                      <a:pt x="114" y="9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3" y="3"/>
                      <a:pt x="113" y="2"/>
                      <a:pt x="112" y="2"/>
                    </a:cubicBezTo>
                    <a:cubicBezTo>
                      <a:pt x="110" y="1"/>
                      <a:pt x="109" y="0"/>
                      <a:pt x="107" y="0"/>
                    </a:cubicBezTo>
                    <a:cubicBezTo>
                      <a:pt x="105" y="0"/>
                      <a:pt x="102" y="0"/>
                      <a:pt x="99" y="0"/>
                    </a:cubicBezTo>
                    <a:cubicBezTo>
                      <a:pt x="88" y="0"/>
                      <a:pt x="71" y="2"/>
                      <a:pt x="57" y="4"/>
                    </a:cubicBezTo>
                    <a:cubicBezTo>
                      <a:pt x="43" y="6"/>
                      <a:pt x="32" y="8"/>
                      <a:pt x="32" y="8"/>
                    </a:cubicBezTo>
                    <a:cubicBezTo>
                      <a:pt x="32" y="8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1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2"/>
                      <a:pt x="36" y="12"/>
                      <a:pt x="40" y="11"/>
                    </a:cubicBezTo>
                    <a:cubicBezTo>
                      <a:pt x="54" y="8"/>
                      <a:pt x="83" y="4"/>
                      <a:pt x="99" y="4"/>
                    </a:cubicBezTo>
                    <a:cubicBezTo>
                      <a:pt x="103" y="4"/>
                      <a:pt x="106" y="4"/>
                      <a:pt x="108" y="4"/>
                    </a:cubicBezTo>
                    <a:cubicBezTo>
                      <a:pt x="108" y="5"/>
                      <a:pt x="109" y="5"/>
                      <a:pt x="109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6"/>
                      <a:pt x="110" y="7"/>
                      <a:pt x="110" y="9"/>
                    </a:cubicBezTo>
                    <a:cubicBezTo>
                      <a:pt x="110" y="26"/>
                      <a:pt x="110" y="80"/>
                      <a:pt x="110" y="135"/>
                    </a:cubicBezTo>
                    <a:cubicBezTo>
                      <a:pt x="110" y="165"/>
                      <a:pt x="110" y="196"/>
                      <a:pt x="110" y="220"/>
                    </a:cubicBezTo>
                    <a:cubicBezTo>
                      <a:pt x="110" y="243"/>
                      <a:pt x="110" y="261"/>
                      <a:pt x="110" y="265"/>
                    </a:cubicBezTo>
                    <a:cubicBezTo>
                      <a:pt x="109" y="275"/>
                      <a:pt x="108" y="281"/>
                      <a:pt x="106" y="286"/>
                    </a:cubicBezTo>
                    <a:cubicBezTo>
                      <a:pt x="104" y="290"/>
                      <a:pt x="102" y="293"/>
                      <a:pt x="99" y="294"/>
                    </a:cubicBezTo>
                    <a:cubicBezTo>
                      <a:pt x="99" y="295"/>
                      <a:pt x="97" y="295"/>
                      <a:pt x="95" y="296"/>
                    </a:cubicBezTo>
                    <a:cubicBezTo>
                      <a:pt x="87" y="298"/>
                      <a:pt x="71" y="302"/>
                      <a:pt x="54" y="305"/>
                    </a:cubicBezTo>
                    <a:cubicBezTo>
                      <a:pt x="37" y="308"/>
                      <a:pt x="20" y="310"/>
                      <a:pt x="10" y="310"/>
                    </a:cubicBezTo>
                    <a:cubicBezTo>
                      <a:pt x="8" y="310"/>
                      <a:pt x="6" y="310"/>
                      <a:pt x="5" y="310"/>
                    </a:cubicBezTo>
                    <a:cubicBezTo>
                      <a:pt x="5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10"/>
                      <a:pt x="4" y="310"/>
                      <a:pt x="4" y="310"/>
                    </a:cubicBezTo>
                    <a:cubicBezTo>
                      <a:pt x="4" y="309"/>
                      <a:pt x="4" y="309"/>
                      <a:pt x="4" y="309"/>
                    </a:cubicBezTo>
                    <a:cubicBezTo>
                      <a:pt x="4" y="309"/>
                      <a:pt x="4" y="308"/>
                      <a:pt x="5" y="307"/>
                    </a:cubicBezTo>
                    <a:cubicBezTo>
                      <a:pt x="6" y="306"/>
                      <a:pt x="8" y="304"/>
                      <a:pt x="10" y="302"/>
                    </a:cubicBezTo>
                    <a:cubicBezTo>
                      <a:pt x="19" y="296"/>
                      <a:pt x="32" y="289"/>
                      <a:pt x="42" y="282"/>
                    </a:cubicBezTo>
                    <a:cubicBezTo>
                      <a:pt x="44" y="280"/>
                      <a:pt x="45" y="280"/>
                      <a:pt x="46" y="280"/>
                    </a:cubicBezTo>
                    <a:cubicBezTo>
                      <a:pt x="47" y="280"/>
                      <a:pt x="48" y="280"/>
                      <a:pt x="49" y="281"/>
                    </a:cubicBezTo>
                    <a:cubicBezTo>
                      <a:pt x="50" y="283"/>
                      <a:pt x="52" y="285"/>
                      <a:pt x="54" y="287"/>
                    </a:cubicBezTo>
                    <a:cubicBezTo>
                      <a:pt x="54" y="288"/>
                      <a:pt x="55" y="289"/>
                      <a:pt x="56" y="289"/>
                    </a:cubicBezTo>
                    <a:cubicBezTo>
                      <a:pt x="56" y="290"/>
                      <a:pt x="57" y="290"/>
                      <a:pt x="57" y="290"/>
                    </a:cubicBezTo>
                    <a:cubicBezTo>
                      <a:pt x="58" y="291"/>
                      <a:pt x="58" y="291"/>
                      <a:pt x="59" y="291"/>
                    </a:cubicBezTo>
                    <a:cubicBezTo>
                      <a:pt x="60" y="291"/>
                      <a:pt x="60" y="291"/>
                      <a:pt x="61" y="290"/>
                    </a:cubicBezTo>
                    <a:cubicBezTo>
                      <a:pt x="62" y="290"/>
                      <a:pt x="62" y="289"/>
                      <a:pt x="63" y="288"/>
                    </a:cubicBezTo>
                    <a:cubicBezTo>
                      <a:pt x="65" y="285"/>
                      <a:pt x="66" y="279"/>
                      <a:pt x="67" y="268"/>
                    </a:cubicBezTo>
                    <a:cubicBezTo>
                      <a:pt x="70" y="252"/>
                      <a:pt x="71" y="235"/>
                      <a:pt x="71" y="219"/>
                    </a:cubicBezTo>
                    <a:cubicBezTo>
                      <a:pt x="71" y="148"/>
                      <a:pt x="50" y="80"/>
                      <a:pt x="35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0"/>
                      <a:pt x="33" y="10"/>
                      <a:pt x="33" y="1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8217796" y="3985519"/>
                <a:ext cx="187739" cy="120753"/>
              </a:xfrm>
              <a:custGeom>
                <a:rect b="b" l="l" r="r" t="t"/>
                <a:pathLst>
                  <a:path extrusionOk="0" h="72" w="112">
                    <a:moveTo>
                      <a:pt x="85" y="21"/>
                    </a:moveTo>
                    <a:cubicBezTo>
                      <a:pt x="82" y="15"/>
                      <a:pt x="79" y="9"/>
                      <a:pt x="75" y="4"/>
                    </a:cubicBezTo>
                    <a:cubicBezTo>
                      <a:pt x="71" y="0"/>
                      <a:pt x="68" y="2"/>
                      <a:pt x="66" y="5"/>
                    </a:cubicBezTo>
                    <a:cubicBezTo>
                      <a:pt x="65" y="7"/>
                      <a:pt x="64" y="9"/>
                      <a:pt x="62" y="11"/>
                    </a:cubicBezTo>
                    <a:cubicBezTo>
                      <a:pt x="57" y="20"/>
                      <a:pt x="49" y="28"/>
                      <a:pt x="41" y="34"/>
                    </a:cubicBezTo>
                    <a:cubicBezTo>
                      <a:pt x="27" y="45"/>
                      <a:pt x="0" y="56"/>
                      <a:pt x="2" y="64"/>
                    </a:cubicBezTo>
                    <a:cubicBezTo>
                      <a:pt x="5" y="72"/>
                      <a:pt x="93" y="53"/>
                      <a:pt x="100" y="50"/>
                    </a:cubicBezTo>
                    <a:cubicBezTo>
                      <a:pt x="107" y="46"/>
                      <a:pt x="111" y="38"/>
                      <a:pt x="112" y="19"/>
                    </a:cubicBezTo>
                    <a:cubicBezTo>
                      <a:pt x="112" y="18"/>
                      <a:pt x="112" y="15"/>
                      <a:pt x="112" y="11"/>
                    </a:cubicBezTo>
                    <a:lnTo>
                      <a:pt x="85" y="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8217796" y="3985519"/>
                <a:ext cx="187739" cy="120753"/>
              </a:xfrm>
              <a:custGeom>
                <a:rect b="b" l="l" r="r" t="t"/>
                <a:pathLst>
                  <a:path extrusionOk="0" h="72" w="112">
                    <a:moveTo>
                      <a:pt x="85" y="21"/>
                    </a:moveTo>
                    <a:cubicBezTo>
                      <a:pt x="82" y="15"/>
                      <a:pt x="79" y="9"/>
                      <a:pt x="75" y="4"/>
                    </a:cubicBezTo>
                    <a:cubicBezTo>
                      <a:pt x="71" y="0"/>
                      <a:pt x="68" y="2"/>
                      <a:pt x="66" y="5"/>
                    </a:cubicBezTo>
                    <a:cubicBezTo>
                      <a:pt x="65" y="7"/>
                      <a:pt x="64" y="9"/>
                      <a:pt x="62" y="11"/>
                    </a:cubicBezTo>
                    <a:cubicBezTo>
                      <a:pt x="57" y="20"/>
                      <a:pt x="49" y="28"/>
                      <a:pt x="41" y="34"/>
                    </a:cubicBezTo>
                    <a:cubicBezTo>
                      <a:pt x="27" y="45"/>
                      <a:pt x="0" y="56"/>
                      <a:pt x="2" y="64"/>
                    </a:cubicBezTo>
                    <a:cubicBezTo>
                      <a:pt x="5" y="72"/>
                      <a:pt x="93" y="53"/>
                      <a:pt x="100" y="50"/>
                    </a:cubicBezTo>
                    <a:cubicBezTo>
                      <a:pt x="107" y="46"/>
                      <a:pt x="111" y="38"/>
                      <a:pt x="112" y="19"/>
                    </a:cubicBezTo>
                    <a:cubicBezTo>
                      <a:pt x="112" y="18"/>
                      <a:pt x="112" y="15"/>
                      <a:pt x="112" y="11"/>
                    </a:cubicBezTo>
                    <a:lnTo>
                      <a:pt x="85" y="21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7937509" y="2965733"/>
                <a:ext cx="549997" cy="654003"/>
              </a:xfrm>
              <a:custGeom>
                <a:rect b="b" l="l" r="r" t="t"/>
                <a:pathLst>
                  <a:path extrusionOk="0" h="390" w="328">
                    <a:moveTo>
                      <a:pt x="12" y="0"/>
                    </a:moveTo>
                    <a:cubicBezTo>
                      <a:pt x="8" y="3"/>
                      <a:pt x="0" y="342"/>
                      <a:pt x="0" y="342"/>
                    </a:cubicBezTo>
                    <a:cubicBezTo>
                      <a:pt x="24" y="355"/>
                      <a:pt x="49" y="364"/>
                      <a:pt x="76" y="370"/>
                    </a:cubicBezTo>
                    <a:cubicBezTo>
                      <a:pt x="102" y="373"/>
                      <a:pt x="129" y="372"/>
                      <a:pt x="155" y="366"/>
                    </a:cubicBezTo>
                    <a:cubicBezTo>
                      <a:pt x="161" y="385"/>
                      <a:pt x="161" y="385"/>
                      <a:pt x="161" y="385"/>
                    </a:cubicBezTo>
                    <a:cubicBezTo>
                      <a:pt x="187" y="389"/>
                      <a:pt x="213" y="390"/>
                      <a:pt x="239" y="387"/>
                    </a:cubicBezTo>
                    <a:cubicBezTo>
                      <a:pt x="282" y="381"/>
                      <a:pt x="328" y="356"/>
                      <a:pt x="328" y="356"/>
                    </a:cubicBezTo>
                    <a:cubicBezTo>
                      <a:pt x="268" y="19"/>
                      <a:pt x="268" y="19"/>
                      <a:pt x="268" y="19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7934865" y="2962207"/>
                <a:ext cx="556166" cy="659292"/>
              </a:xfrm>
              <a:custGeom>
                <a:rect b="b" l="l" r="r" t="t"/>
                <a:pathLst>
                  <a:path extrusionOk="0" h="393" w="332">
                    <a:moveTo>
                      <a:pt x="14" y="2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4"/>
                      <a:pt x="11" y="6"/>
                      <a:pt x="11" y="9"/>
                    </a:cubicBezTo>
                    <a:cubicBezTo>
                      <a:pt x="9" y="34"/>
                      <a:pt x="6" y="118"/>
                      <a:pt x="4" y="195"/>
                    </a:cubicBezTo>
                    <a:cubicBezTo>
                      <a:pt x="2" y="273"/>
                      <a:pt x="0" y="344"/>
                      <a:pt x="0" y="344"/>
                    </a:cubicBezTo>
                    <a:cubicBezTo>
                      <a:pt x="0" y="345"/>
                      <a:pt x="0" y="345"/>
                      <a:pt x="1" y="346"/>
                    </a:cubicBezTo>
                    <a:cubicBezTo>
                      <a:pt x="25" y="359"/>
                      <a:pt x="51" y="368"/>
                      <a:pt x="78" y="374"/>
                    </a:cubicBezTo>
                    <a:cubicBezTo>
                      <a:pt x="78" y="374"/>
                      <a:pt x="78" y="374"/>
                      <a:pt x="78" y="374"/>
                    </a:cubicBezTo>
                    <a:cubicBezTo>
                      <a:pt x="87" y="375"/>
                      <a:pt x="97" y="375"/>
                      <a:pt x="107" y="375"/>
                    </a:cubicBezTo>
                    <a:cubicBezTo>
                      <a:pt x="124" y="375"/>
                      <a:pt x="141" y="374"/>
                      <a:pt x="157" y="370"/>
                    </a:cubicBezTo>
                    <a:cubicBezTo>
                      <a:pt x="157" y="368"/>
                      <a:pt x="157" y="368"/>
                      <a:pt x="157" y="368"/>
                    </a:cubicBezTo>
                    <a:cubicBezTo>
                      <a:pt x="155" y="369"/>
                      <a:pt x="155" y="369"/>
                      <a:pt x="155" y="369"/>
                    </a:cubicBezTo>
                    <a:cubicBezTo>
                      <a:pt x="161" y="387"/>
                      <a:pt x="161" y="387"/>
                      <a:pt x="161" y="387"/>
                    </a:cubicBezTo>
                    <a:cubicBezTo>
                      <a:pt x="161" y="388"/>
                      <a:pt x="162" y="389"/>
                      <a:pt x="163" y="389"/>
                    </a:cubicBezTo>
                    <a:cubicBezTo>
                      <a:pt x="178" y="391"/>
                      <a:pt x="193" y="393"/>
                      <a:pt x="208" y="393"/>
                    </a:cubicBezTo>
                    <a:cubicBezTo>
                      <a:pt x="219" y="393"/>
                      <a:pt x="230" y="392"/>
                      <a:pt x="241" y="391"/>
                    </a:cubicBezTo>
                    <a:cubicBezTo>
                      <a:pt x="285" y="385"/>
                      <a:pt x="330" y="360"/>
                      <a:pt x="331" y="360"/>
                    </a:cubicBezTo>
                    <a:cubicBezTo>
                      <a:pt x="331" y="360"/>
                      <a:pt x="332" y="359"/>
                      <a:pt x="332" y="358"/>
                    </a:cubicBezTo>
                    <a:cubicBezTo>
                      <a:pt x="272" y="20"/>
                      <a:pt x="272" y="20"/>
                      <a:pt x="272" y="20"/>
                    </a:cubicBezTo>
                    <a:cubicBezTo>
                      <a:pt x="272" y="19"/>
                      <a:pt x="271" y="19"/>
                      <a:pt x="270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68" y="23"/>
                      <a:pt x="268" y="23"/>
                      <a:pt x="268" y="23"/>
                    </a:cubicBezTo>
                    <a:cubicBezTo>
                      <a:pt x="328" y="359"/>
                      <a:pt x="328" y="359"/>
                      <a:pt x="328" y="359"/>
                    </a:cubicBezTo>
                    <a:cubicBezTo>
                      <a:pt x="330" y="358"/>
                      <a:pt x="330" y="358"/>
                      <a:pt x="330" y="358"/>
                    </a:cubicBezTo>
                    <a:cubicBezTo>
                      <a:pt x="329" y="356"/>
                      <a:pt x="329" y="356"/>
                      <a:pt x="329" y="356"/>
                    </a:cubicBezTo>
                    <a:cubicBezTo>
                      <a:pt x="329" y="356"/>
                      <a:pt x="328" y="357"/>
                      <a:pt x="327" y="357"/>
                    </a:cubicBezTo>
                    <a:cubicBezTo>
                      <a:pt x="317" y="362"/>
                      <a:pt x="278" y="382"/>
                      <a:pt x="241" y="387"/>
                    </a:cubicBezTo>
                    <a:cubicBezTo>
                      <a:pt x="230" y="388"/>
                      <a:pt x="219" y="389"/>
                      <a:pt x="208" y="389"/>
                    </a:cubicBezTo>
                    <a:cubicBezTo>
                      <a:pt x="193" y="389"/>
                      <a:pt x="178" y="387"/>
                      <a:pt x="163" y="385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5" y="386"/>
                      <a:pt x="165" y="386"/>
                      <a:pt x="165" y="386"/>
                    </a:cubicBezTo>
                    <a:cubicBezTo>
                      <a:pt x="159" y="367"/>
                      <a:pt x="159" y="367"/>
                      <a:pt x="159" y="367"/>
                    </a:cubicBezTo>
                    <a:cubicBezTo>
                      <a:pt x="158" y="366"/>
                      <a:pt x="157" y="366"/>
                      <a:pt x="156" y="366"/>
                    </a:cubicBezTo>
                    <a:cubicBezTo>
                      <a:pt x="140" y="370"/>
                      <a:pt x="124" y="371"/>
                      <a:pt x="107" y="371"/>
                    </a:cubicBezTo>
                    <a:cubicBezTo>
                      <a:pt x="97" y="371"/>
                      <a:pt x="88" y="371"/>
                      <a:pt x="78" y="370"/>
                    </a:cubicBezTo>
                    <a:cubicBezTo>
                      <a:pt x="78" y="372"/>
                      <a:pt x="78" y="372"/>
                      <a:pt x="78" y="372"/>
                    </a:cubicBezTo>
                    <a:cubicBezTo>
                      <a:pt x="78" y="370"/>
                      <a:pt x="78" y="370"/>
                      <a:pt x="78" y="370"/>
                    </a:cubicBezTo>
                    <a:cubicBezTo>
                      <a:pt x="52" y="364"/>
                      <a:pt x="27" y="355"/>
                      <a:pt x="3" y="342"/>
                    </a:cubicBezTo>
                    <a:cubicBezTo>
                      <a:pt x="2" y="344"/>
                      <a:pt x="2" y="344"/>
                      <a:pt x="2" y="344"/>
                    </a:cubicBezTo>
                    <a:cubicBezTo>
                      <a:pt x="4" y="344"/>
                      <a:pt x="4" y="344"/>
                      <a:pt x="4" y="344"/>
                    </a:cubicBezTo>
                    <a:cubicBezTo>
                      <a:pt x="4" y="344"/>
                      <a:pt x="4" y="339"/>
                      <a:pt x="4" y="329"/>
                    </a:cubicBezTo>
                    <a:cubicBezTo>
                      <a:pt x="5" y="297"/>
                      <a:pt x="7" y="216"/>
                      <a:pt x="9" y="142"/>
                    </a:cubicBezTo>
                    <a:cubicBezTo>
                      <a:pt x="10" y="105"/>
                      <a:pt x="12" y="71"/>
                      <a:pt x="13" y="45"/>
                    </a:cubicBezTo>
                    <a:cubicBezTo>
                      <a:pt x="13" y="32"/>
                      <a:pt x="14" y="22"/>
                      <a:pt x="14" y="14"/>
                    </a:cubicBezTo>
                    <a:cubicBezTo>
                      <a:pt x="14" y="10"/>
                      <a:pt x="15" y="8"/>
                      <a:pt x="15" y="6"/>
                    </a:cubicBezTo>
                    <a:cubicBezTo>
                      <a:pt x="15" y="5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2"/>
                      <a:pt x="14" y="2"/>
                      <a:pt x="14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7545284" y="2937528"/>
                <a:ext cx="208012" cy="118990"/>
              </a:xfrm>
              <a:custGeom>
                <a:rect b="b" l="l" r="r" t="t"/>
                <a:pathLst>
                  <a:path extrusionOk="0" h="71" w="124">
                    <a:moveTo>
                      <a:pt x="90" y="46"/>
                    </a:move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0" y="69"/>
                      <a:pt x="25" y="64"/>
                    </a:cubicBezTo>
                    <a:cubicBezTo>
                      <a:pt x="31" y="60"/>
                      <a:pt x="91" y="29"/>
                      <a:pt x="91" y="29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0" y="44"/>
                      <a:pt x="6" y="39"/>
                    </a:cubicBezTo>
                    <a:cubicBezTo>
                      <a:pt x="13" y="35"/>
                      <a:pt x="92" y="11"/>
                      <a:pt x="92" y="11"/>
                    </a:cubicBezTo>
                    <a:cubicBezTo>
                      <a:pt x="92" y="11"/>
                      <a:pt x="124" y="0"/>
                      <a:pt x="123" y="13"/>
                    </a:cubicBezTo>
                    <a:cubicBezTo>
                      <a:pt x="122" y="27"/>
                      <a:pt x="90" y="46"/>
                      <a:pt x="90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7545284" y="2937528"/>
                <a:ext cx="208012" cy="118990"/>
              </a:xfrm>
              <a:custGeom>
                <a:rect b="b" l="l" r="r" t="t"/>
                <a:pathLst>
                  <a:path extrusionOk="0" h="71" w="124">
                    <a:moveTo>
                      <a:pt x="90" y="46"/>
                    </a:move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0" y="69"/>
                      <a:pt x="25" y="64"/>
                    </a:cubicBezTo>
                    <a:cubicBezTo>
                      <a:pt x="31" y="60"/>
                      <a:pt x="91" y="29"/>
                      <a:pt x="91" y="29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0" y="44"/>
                      <a:pt x="6" y="39"/>
                    </a:cubicBezTo>
                    <a:cubicBezTo>
                      <a:pt x="13" y="35"/>
                      <a:pt x="92" y="11"/>
                      <a:pt x="92" y="11"/>
                    </a:cubicBezTo>
                    <a:cubicBezTo>
                      <a:pt x="92" y="11"/>
                      <a:pt x="124" y="0"/>
                      <a:pt x="123" y="13"/>
                    </a:cubicBezTo>
                    <a:cubicBezTo>
                      <a:pt x="122" y="27"/>
                      <a:pt x="90" y="46"/>
                      <a:pt x="90" y="46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7617559" y="2729516"/>
                <a:ext cx="347274" cy="297033"/>
              </a:xfrm>
              <a:custGeom>
                <a:rect b="b" l="l" r="r" t="t"/>
                <a:pathLst>
                  <a:path extrusionOk="0" h="177" w="207">
                    <a:moveTo>
                      <a:pt x="200" y="0"/>
                    </a:move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36" y="111"/>
                      <a:pt x="25" y="119"/>
                    </a:cubicBezTo>
                    <a:cubicBezTo>
                      <a:pt x="15" y="128"/>
                      <a:pt x="0" y="151"/>
                      <a:pt x="0" y="151"/>
                    </a:cubicBezTo>
                    <a:cubicBezTo>
                      <a:pt x="34" y="141"/>
                      <a:pt x="34" y="141"/>
                      <a:pt x="34" y="141"/>
                    </a:cubicBezTo>
                    <a:cubicBezTo>
                      <a:pt x="49" y="135"/>
                      <a:pt x="49" y="135"/>
                      <a:pt x="49" y="135"/>
                    </a:cubicBezTo>
                    <a:cubicBezTo>
                      <a:pt x="47" y="146"/>
                      <a:pt x="44" y="157"/>
                      <a:pt x="40" y="168"/>
                    </a:cubicBezTo>
                    <a:cubicBezTo>
                      <a:pt x="35" y="177"/>
                      <a:pt x="51" y="171"/>
                      <a:pt x="57" y="163"/>
                    </a:cubicBezTo>
                    <a:cubicBezTo>
                      <a:pt x="63" y="155"/>
                      <a:pt x="75" y="120"/>
                      <a:pt x="75" y="120"/>
                    </a:cubicBezTo>
                    <a:cubicBezTo>
                      <a:pt x="207" y="71"/>
                      <a:pt x="207" y="71"/>
                      <a:pt x="207" y="71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7617559" y="2729516"/>
                <a:ext cx="347274" cy="297033"/>
              </a:xfrm>
              <a:custGeom>
                <a:rect b="b" l="l" r="r" t="t"/>
                <a:pathLst>
                  <a:path extrusionOk="0" h="177" w="207">
                    <a:moveTo>
                      <a:pt x="200" y="0"/>
                    </a:move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36" y="111"/>
                      <a:pt x="25" y="119"/>
                    </a:cubicBezTo>
                    <a:cubicBezTo>
                      <a:pt x="15" y="128"/>
                      <a:pt x="0" y="151"/>
                      <a:pt x="0" y="151"/>
                    </a:cubicBezTo>
                    <a:cubicBezTo>
                      <a:pt x="34" y="141"/>
                      <a:pt x="34" y="141"/>
                      <a:pt x="34" y="141"/>
                    </a:cubicBezTo>
                    <a:cubicBezTo>
                      <a:pt x="49" y="135"/>
                      <a:pt x="49" y="135"/>
                      <a:pt x="49" y="135"/>
                    </a:cubicBezTo>
                    <a:cubicBezTo>
                      <a:pt x="47" y="146"/>
                      <a:pt x="44" y="157"/>
                      <a:pt x="40" y="168"/>
                    </a:cubicBezTo>
                    <a:cubicBezTo>
                      <a:pt x="35" y="177"/>
                      <a:pt x="51" y="171"/>
                      <a:pt x="57" y="163"/>
                    </a:cubicBezTo>
                    <a:cubicBezTo>
                      <a:pt x="63" y="155"/>
                      <a:pt x="75" y="120"/>
                      <a:pt x="75" y="120"/>
                    </a:cubicBezTo>
                    <a:cubicBezTo>
                      <a:pt x="207" y="71"/>
                      <a:pt x="207" y="71"/>
                      <a:pt x="207" y="71"/>
                    </a:cubicBezTo>
                    <a:lnTo>
                      <a:pt x="200" y="0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7933102" y="2303797"/>
                <a:ext cx="483010" cy="734212"/>
              </a:xfrm>
              <a:custGeom>
                <a:rect b="b" l="l" r="r" t="t"/>
                <a:pathLst>
                  <a:path extrusionOk="0" h="438" w="288">
                    <a:moveTo>
                      <a:pt x="116" y="4"/>
                    </a:moveTo>
                    <a:cubicBezTo>
                      <a:pt x="116" y="4"/>
                      <a:pt x="32" y="31"/>
                      <a:pt x="16" y="39"/>
                    </a:cubicBezTo>
                    <a:cubicBezTo>
                      <a:pt x="0" y="47"/>
                      <a:pt x="0" y="102"/>
                      <a:pt x="0" y="123"/>
                    </a:cubicBezTo>
                    <a:cubicBezTo>
                      <a:pt x="0" y="145"/>
                      <a:pt x="10" y="286"/>
                      <a:pt x="10" y="330"/>
                    </a:cubicBezTo>
                    <a:cubicBezTo>
                      <a:pt x="10" y="375"/>
                      <a:pt x="3" y="398"/>
                      <a:pt x="16" y="409"/>
                    </a:cubicBezTo>
                    <a:cubicBezTo>
                      <a:pt x="28" y="421"/>
                      <a:pt x="105" y="438"/>
                      <a:pt x="164" y="435"/>
                    </a:cubicBezTo>
                    <a:cubicBezTo>
                      <a:pt x="223" y="433"/>
                      <a:pt x="269" y="418"/>
                      <a:pt x="274" y="406"/>
                    </a:cubicBezTo>
                    <a:cubicBezTo>
                      <a:pt x="278" y="393"/>
                      <a:pt x="286" y="112"/>
                      <a:pt x="287" y="82"/>
                    </a:cubicBezTo>
                    <a:cubicBezTo>
                      <a:pt x="288" y="53"/>
                      <a:pt x="286" y="38"/>
                      <a:pt x="269" y="30"/>
                    </a:cubicBezTo>
                    <a:cubicBezTo>
                      <a:pt x="252" y="22"/>
                      <a:pt x="183" y="8"/>
                      <a:pt x="162" y="4"/>
                    </a:cubicBezTo>
                    <a:cubicBezTo>
                      <a:pt x="142" y="1"/>
                      <a:pt x="125" y="0"/>
                      <a:pt x="116" y="4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7929577" y="2302034"/>
                <a:ext cx="488298" cy="735975"/>
              </a:xfrm>
              <a:custGeom>
                <a:rect b="b" l="l" r="r" t="t"/>
                <a:pathLst>
                  <a:path extrusionOk="0" h="439" w="291">
                    <a:moveTo>
                      <a:pt x="118" y="5"/>
                    </a:moveTo>
                    <a:cubicBezTo>
                      <a:pt x="117" y="3"/>
                      <a:pt x="117" y="3"/>
                      <a:pt x="117" y="3"/>
                    </a:cubicBezTo>
                    <a:cubicBezTo>
                      <a:pt x="117" y="3"/>
                      <a:pt x="96" y="10"/>
                      <a:pt x="73" y="18"/>
                    </a:cubicBezTo>
                    <a:cubicBezTo>
                      <a:pt x="62" y="22"/>
                      <a:pt x="50" y="26"/>
                      <a:pt x="40" y="30"/>
                    </a:cubicBezTo>
                    <a:cubicBezTo>
                      <a:pt x="30" y="33"/>
                      <a:pt x="22" y="36"/>
                      <a:pt x="17" y="38"/>
                    </a:cubicBezTo>
                    <a:cubicBezTo>
                      <a:pt x="13" y="41"/>
                      <a:pt x="10" y="46"/>
                      <a:pt x="7" y="53"/>
                    </a:cubicBezTo>
                    <a:cubicBezTo>
                      <a:pt x="4" y="63"/>
                      <a:pt x="2" y="77"/>
                      <a:pt x="1" y="90"/>
                    </a:cubicBezTo>
                    <a:cubicBezTo>
                      <a:pt x="0" y="103"/>
                      <a:pt x="0" y="116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5"/>
                      <a:pt x="3" y="176"/>
                      <a:pt x="5" y="219"/>
                    </a:cubicBezTo>
                    <a:cubicBezTo>
                      <a:pt x="8" y="263"/>
                      <a:pt x="10" y="309"/>
                      <a:pt x="10" y="331"/>
                    </a:cubicBezTo>
                    <a:cubicBezTo>
                      <a:pt x="10" y="355"/>
                      <a:pt x="8" y="372"/>
                      <a:pt x="8" y="385"/>
                    </a:cubicBezTo>
                    <a:cubicBezTo>
                      <a:pt x="8" y="391"/>
                      <a:pt x="9" y="396"/>
                      <a:pt x="10" y="401"/>
                    </a:cubicBezTo>
                    <a:cubicBezTo>
                      <a:pt x="11" y="405"/>
                      <a:pt x="13" y="409"/>
                      <a:pt x="16" y="412"/>
                    </a:cubicBezTo>
                    <a:cubicBezTo>
                      <a:pt x="18" y="413"/>
                      <a:pt x="21" y="415"/>
                      <a:pt x="24" y="416"/>
                    </a:cubicBezTo>
                    <a:cubicBezTo>
                      <a:pt x="35" y="422"/>
                      <a:pt x="55" y="427"/>
                      <a:pt x="78" y="431"/>
                    </a:cubicBezTo>
                    <a:cubicBezTo>
                      <a:pt x="101" y="436"/>
                      <a:pt x="128" y="439"/>
                      <a:pt x="153" y="439"/>
                    </a:cubicBezTo>
                    <a:cubicBezTo>
                      <a:pt x="158" y="439"/>
                      <a:pt x="162" y="438"/>
                      <a:pt x="166" y="438"/>
                    </a:cubicBezTo>
                    <a:cubicBezTo>
                      <a:pt x="196" y="437"/>
                      <a:pt x="222" y="433"/>
                      <a:pt x="242" y="427"/>
                    </a:cubicBezTo>
                    <a:cubicBezTo>
                      <a:pt x="252" y="424"/>
                      <a:pt x="260" y="421"/>
                      <a:pt x="266" y="418"/>
                    </a:cubicBezTo>
                    <a:cubicBezTo>
                      <a:pt x="269" y="416"/>
                      <a:pt x="271" y="415"/>
                      <a:pt x="273" y="413"/>
                    </a:cubicBezTo>
                    <a:cubicBezTo>
                      <a:pt x="275" y="411"/>
                      <a:pt x="277" y="409"/>
                      <a:pt x="277" y="407"/>
                    </a:cubicBezTo>
                    <a:cubicBezTo>
                      <a:pt x="278" y="407"/>
                      <a:pt x="278" y="406"/>
                      <a:pt x="278" y="405"/>
                    </a:cubicBezTo>
                    <a:cubicBezTo>
                      <a:pt x="279" y="401"/>
                      <a:pt x="279" y="394"/>
                      <a:pt x="280" y="384"/>
                    </a:cubicBezTo>
                    <a:cubicBezTo>
                      <a:pt x="284" y="314"/>
                      <a:pt x="290" y="108"/>
                      <a:pt x="291" y="83"/>
                    </a:cubicBezTo>
                    <a:cubicBezTo>
                      <a:pt x="291" y="79"/>
                      <a:pt x="291" y="76"/>
                      <a:pt x="291" y="72"/>
                    </a:cubicBezTo>
                    <a:cubicBezTo>
                      <a:pt x="291" y="61"/>
                      <a:pt x="290" y="52"/>
                      <a:pt x="288" y="45"/>
                    </a:cubicBezTo>
                    <a:cubicBezTo>
                      <a:pt x="285" y="38"/>
                      <a:pt x="280" y="33"/>
                      <a:pt x="272" y="30"/>
                    </a:cubicBezTo>
                    <a:cubicBezTo>
                      <a:pt x="267" y="27"/>
                      <a:pt x="260" y="25"/>
                      <a:pt x="251" y="22"/>
                    </a:cubicBezTo>
                    <a:cubicBezTo>
                      <a:pt x="223" y="15"/>
                      <a:pt x="180" y="6"/>
                      <a:pt x="165" y="3"/>
                    </a:cubicBezTo>
                    <a:cubicBezTo>
                      <a:pt x="154" y="1"/>
                      <a:pt x="144" y="0"/>
                      <a:pt x="135" y="0"/>
                    </a:cubicBezTo>
                    <a:cubicBezTo>
                      <a:pt x="128" y="0"/>
                      <a:pt x="122" y="1"/>
                      <a:pt x="117" y="4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22" y="5"/>
                      <a:pt x="128" y="4"/>
                      <a:pt x="135" y="4"/>
                    </a:cubicBezTo>
                    <a:cubicBezTo>
                      <a:pt x="143" y="4"/>
                      <a:pt x="153" y="5"/>
                      <a:pt x="164" y="7"/>
                    </a:cubicBezTo>
                    <a:cubicBezTo>
                      <a:pt x="174" y="9"/>
                      <a:pt x="197" y="14"/>
                      <a:pt x="219" y="19"/>
                    </a:cubicBezTo>
                    <a:cubicBezTo>
                      <a:pt x="230" y="21"/>
                      <a:pt x="240" y="24"/>
                      <a:pt x="250" y="26"/>
                    </a:cubicBezTo>
                    <a:cubicBezTo>
                      <a:pt x="259" y="29"/>
                      <a:pt x="266" y="31"/>
                      <a:pt x="270" y="33"/>
                    </a:cubicBezTo>
                    <a:cubicBezTo>
                      <a:pt x="277" y="37"/>
                      <a:pt x="281" y="41"/>
                      <a:pt x="284" y="47"/>
                    </a:cubicBezTo>
                    <a:cubicBezTo>
                      <a:pt x="286" y="53"/>
                      <a:pt x="287" y="61"/>
                      <a:pt x="287" y="72"/>
                    </a:cubicBezTo>
                    <a:cubicBezTo>
                      <a:pt x="287" y="76"/>
                      <a:pt x="287" y="79"/>
                      <a:pt x="287" y="83"/>
                    </a:cubicBezTo>
                    <a:cubicBezTo>
                      <a:pt x="286" y="98"/>
                      <a:pt x="284" y="176"/>
                      <a:pt x="282" y="251"/>
                    </a:cubicBezTo>
                    <a:cubicBezTo>
                      <a:pt x="280" y="289"/>
                      <a:pt x="279" y="326"/>
                      <a:pt x="277" y="355"/>
                    </a:cubicBezTo>
                    <a:cubicBezTo>
                      <a:pt x="277" y="369"/>
                      <a:pt x="276" y="381"/>
                      <a:pt x="275" y="390"/>
                    </a:cubicBezTo>
                    <a:cubicBezTo>
                      <a:pt x="275" y="395"/>
                      <a:pt x="275" y="398"/>
                      <a:pt x="274" y="401"/>
                    </a:cubicBezTo>
                    <a:cubicBezTo>
                      <a:pt x="274" y="402"/>
                      <a:pt x="274" y="404"/>
                      <a:pt x="274" y="404"/>
                    </a:cubicBezTo>
                    <a:cubicBezTo>
                      <a:pt x="274" y="405"/>
                      <a:pt x="274" y="406"/>
                      <a:pt x="274" y="406"/>
                    </a:cubicBezTo>
                    <a:cubicBezTo>
                      <a:pt x="273" y="407"/>
                      <a:pt x="272" y="408"/>
                      <a:pt x="271" y="410"/>
                    </a:cubicBezTo>
                    <a:cubicBezTo>
                      <a:pt x="268" y="412"/>
                      <a:pt x="263" y="415"/>
                      <a:pt x="257" y="418"/>
                    </a:cubicBezTo>
                    <a:cubicBezTo>
                      <a:pt x="238" y="426"/>
                      <a:pt x="205" y="432"/>
                      <a:pt x="166" y="434"/>
                    </a:cubicBezTo>
                    <a:cubicBezTo>
                      <a:pt x="162" y="434"/>
                      <a:pt x="158" y="435"/>
                      <a:pt x="153" y="435"/>
                    </a:cubicBezTo>
                    <a:cubicBezTo>
                      <a:pt x="125" y="435"/>
                      <a:pt x="94" y="431"/>
                      <a:pt x="69" y="425"/>
                    </a:cubicBezTo>
                    <a:cubicBezTo>
                      <a:pt x="56" y="423"/>
                      <a:pt x="45" y="420"/>
                      <a:pt x="36" y="417"/>
                    </a:cubicBezTo>
                    <a:cubicBezTo>
                      <a:pt x="32" y="416"/>
                      <a:pt x="28" y="414"/>
                      <a:pt x="25" y="413"/>
                    </a:cubicBezTo>
                    <a:cubicBezTo>
                      <a:pt x="22" y="411"/>
                      <a:pt x="20" y="410"/>
                      <a:pt x="19" y="409"/>
                    </a:cubicBezTo>
                    <a:cubicBezTo>
                      <a:pt x="16" y="406"/>
                      <a:pt x="15" y="403"/>
                      <a:pt x="14" y="399"/>
                    </a:cubicBezTo>
                    <a:cubicBezTo>
                      <a:pt x="13" y="396"/>
                      <a:pt x="12" y="391"/>
                      <a:pt x="12" y="385"/>
                    </a:cubicBezTo>
                    <a:cubicBezTo>
                      <a:pt x="12" y="372"/>
                      <a:pt x="14" y="355"/>
                      <a:pt x="14" y="331"/>
                    </a:cubicBezTo>
                    <a:cubicBezTo>
                      <a:pt x="14" y="309"/>
                      <a:pt x="12" y="263"/>
                      <a:pt x="9" y="219"/>
                    </a:cubicBezTo>
                    <a:cubicBezTo>
                      <a:pt x="7" y="176"/>
                      <a:pt x="4" y="135"/>
                      <a:pt x="4" y="124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4" y="113"/>
                      <a:pt x="4" y="94"/>
                      <a:pt x="6" y="77"/>
                    </a:cubicBezTo>
                    <a:cubicBezTo>
                      <a:pt x="7" y="69"/>
                      <a:pt x="9" y="61"/>
                      <a:pt x="11" y="54"/>
                    </a:cubicBezTo>
                    <a:cubicBezTo>
                      <a:pt x="13" y="48"/>
                      <a:pt x="16" y="44"/>
                      <a:pt x="19" y="42"/>
                    </a:cubicBezTo>
                    <a:cubicBezTo>
                      <a:pt x="23" y="40"/>
                      <a:pt x="31" y="37"/>
                      <a:pt x="41" y="33"/>
                    </a:cubicBezTo>
                    <a:cubicBezTo>
                      <a:pt x="56" y="28"/>
                      <a:pt x="76" y="21"/>
                      <a:pt x="91" y="16"/>
                    </a:cubicBezTo>
                    <a:cubicBezTo>
                      <a:pt x="99" y="14"/>
                      <a:pt x="106" y="11"/>
                      <a:pt x="111" y="10"/>
                    </a:cubicBezTo>
                    <a:cubicBezTo>
                      <a:pt x="115" y="8"/>
                      <a:pt x="118" y="7"/>
                      <a:pt x="118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8" y="5"/>
                      <a:pt x="118" y="5"/>
                      <a:pt x="118" y="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8328853" y="2354037"/>
                <a:ext cx="271473" cy="695430"/>
              </a:xfrm>
              <a:custGeom>
                <a:rect b="b" l="l" r="r" t="t"/>
                <a:pathLst>
                  <a:path extrusionOk="0" h="415" w="162">
                    <a:moveTo>
                      <a:pt x="33" y="0"/>
                    </a:moveTo>
                    <a:cubicBezTo>
                      <a:pt x="33" y="0"/>
                      <a:pt x="62" y="6"/>
                      <a:pt x="68" y="24"/>
                    </a:cubicBezTo>
                    <a:cubicBezTo>
                      <a:pt x="74" y="42"/>
                      <a:pt x="160" y="231"/>
                      <a:pt x="161" y="276"/>
                    </a:cubicBezTo>
                    <a:cubicBezTo>
                      <a:pt x="162" y="321"/>
                      <a:pt x="108" y="415"/>
                      <a:pt x="108" y="415"/>
                    </a:cubicBezTo>
                    <a:cubicBezTo>
                      <a:pt x="93" y="404"/>
                      <a:pt x="93" y="404"/>
                      <a:pt x="93" y="404"/>
                    </a:cubicBezTo>
                    <a:cubicBezTo>
                      <a:pt x="93" y="404"/>
                      <a:pt x="113" y="299"/>
                      <a:pt x="107" y="260"/>
                    </a:cubicBezTo>
                    <a:cubicBezTo>
                      <a:pt x="102" y="222"/>
                      <a:pt x="0" y="109"/>
                      <a:pt x="0" y="109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8323564" y="2350511"/>
                <a:ext cx="278524" cy="702480"/>
              </a:xfrm>
              <a:custGeom>
                <a:rect b="b" l="l" r="r" t="t"/>
                <a:pathLst>
                  <a:path extrusionOk="0" h="419" w="166">
                    <a:moveTo>
                      <a:pt x="36" y="4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37" y="5"/>
                      <a:pt x="44" y="6"/>
                      <a:pt x="52" y="10"/>
                    </a:cubicBezTo>
                    <a:cubicBezTo>
                      <a:pt x="59" y="13"/>
                      <a:pt x="66" y="19"/>
                      <a:pt x="69" y="26"/>
                    </a:cubicBezTo>
                    <a:cubicBezTo>
                      <a:pt x="70" y="29"/>
                      <a:pt x="72" y="34"/>
                      <a:pt x="75" y="41"/>
                    </a:cubicBezTo>
                    <a:cubicBezTo>
                      <a:pt x="85" y="65"/>
                      <a:pt x="107" y="115"/>
                      <a:pt x="126" y="163"/>
                    </a:cubicBezTo>
                    <a:cubicBezTo>
                      <a:pt x="136" y="188"/>
                      <a:pt x="145" y="212"/>
                      <a:pt x="151" y="232"/>
                    </a:cubicBezTo>
                    <a:cubicBezTo>
                      <a:pt x="158" y="252"/>
                      <a:pt x="162" y="269"/>
                      <a:pt x="162" y="278"/>
                    </a:cubicBezTo>
                    <a:cubicBezTo>
                      <a:pt x="162" y="279"/>
                      <a:pt x="162" y="279"/>
                      <a:pt x="162" y="279"/>
                    </a:cubicBezTo>
                    <a:cubicBezTo>
                      <a:pt x="162" y="290"/>
                      <a:pt x="159" y="304"/>
                      <a:pt x="154" y="319"/>
                    </a:cubicBezTo>
                    <a:cubicBezTo>
                      <a:pt x="146" y="342"/>
                      <a:pt x="135" y="366"/>
                      <a:pt x="126" y="384"/>
                    </a:cubicBezTo>
                    <a:cubicBezTo>
                      <a:pt x="121" y="394"/>
                      <a:pt x="117" y="402"/>
                      <a:pt x="114" y="407"/>
                    </a:cubicBezTo>
                    <a:cubicBezTo>
                      <a:pt x="112" y="410"/>
                      <a:pt x="111" y="412"/>
                      <a:pt x="110" y="414"/>
                    </a:cubicBezTo>
                    <a:cubicBezTo>
                      <a:pt x="110" y="415"/>
                      <a:pt x="109" y="416"/>
                      <a:pt x="109" y="416"/>
                    </a:cubicBezTo>
                    <a:cubicBezTo>
                      <a:pt x="111" y="417"/>
                      <a:pt x="111" y="417"/>
                      <a:pt x="111" y="417"/>
                    </a:cubicBezTo>
                    <a:cubicBezTo>
                      <a:pt x="112" y="415"/>
                      <a:pt x="112" y="415"/>
                      <a:pt x="112" y="415"/>
                    </a:cubicBezTo>
                    <a:cubicBezTo>
                      <a:pt x="97" y="404"/>
                      <a:pt x="97" y="404"/>
                      <a:pt x="97" y="404"/>
                    </a:cubicBezTo>
                    <a:cubicBezTo>
                      <a:pt x="96" y="406"/>
                      <a:pt x="96" y="406"/>
                      <a:pt x="96" y="406"/>
                    </a:cubicBezTo>
                    <a:cubicBezTo>
                      <a:pt x="98" y="406"/>
                      <a:pt x="98" y="406"/>
                      <a:pt x="98" y="406"/>
                    </a:cubicBezTo>
                    <a:cubicBezTo>
                      <a:pt x="98" y="406"/>
                      <a:pt x="113" y="325"/>
                      <a:pt x="113" y="278"/>
                    </a:cubicBezTo>
                    <a:cubicBezTo>
                      <a:pt x="113" y="272"/>
                      <a:pt x="113" y="267"/>
                      <a:pt x="112" y="262"/>
                    </a:cubicBezTo>
                    <a:cubicBezTo>
                      <a:pt x="111" y="252"/>
                      <a:pt x="103" y="237"/>
                      <a:pt x="93" y="221"/>
                    </a:cubicBezTo>
                    <a:cubicBezTo>
                      <a:pt x="62" y="173"/>
                      <a:pt x="4" y="109"/>
                      <a:pt x="4" y="109"/>
                    </a:cubicBezTo>
                    <a:cubicBezTo>
                      <a:pt x="3" y="109"/>
                      <a:pt x="2" y="109"/>
                      <a:pt x="1" y="109"/>
                    </a:cubicBezTo>
                    <a:cubicBezTo>
                      <a:pt x="0" y="110"/>
                      <a:pt x="0" y="111"/>
                      <a:pt x="1" y="112"/>
                    </a:cubicBezTo>
                    <a:cubicBezTo>
                      <a:pt x="1" y="112"/>
                      <a:pt x="3" y="114"/>
                      <a:pt x="6" y="117"/>
                    </a:cubicBezTo>
                    <a:cubicBezTo>
                      <a:pt x="15" y="128"/>
                      <a:pt x="40" y="156"/>
                      <a:pt x="63" y="186"/>
                    </a:cubicBezTo>
                    <a:cubicBezTo>
                      <a:pt x="74" y="201"/>
                      <a:pt x="85" y="216"/>
                      <a:pt x="93" y="229"/>
                    </a:cubicBezTo>
                    <a:cubicBezTo>
                      <a:pt x="102" y="243"/>
                      <a:pt x="107" y="255"/>
                      <a:pt x="108" y="262"/>
                    </a:cubicBezTo>
                    <a:cubicBezTo>
                      <a:pt x="109" y="267"/>
                      <a:pt x="109" y="272"/>
                      <a:pt x="109" y="278"/>
                    </a:cubicBezTo>
                    <a:cubicBezTo>
                      <a:pt x="109" y="301"/>
                      <a:pt x="105" y="333"/>
                      <a:pt x="101" y="359"/>
                    </a:cubicBezTo>
                    <a:cubicBezTo>
                      <a:pt x="100" y="372"/>
                      <a:pt x="98" y="384"/>
                      <a:pt x="96" y="392"/>
                    </a:cubicBezTo>
                    <a:cubicBezTo>
                      <a:pt x="95" y="401"/>
                      <a:pt x="94" y="406"/>
                      <a:pt x="94" y="406"/>
                    </a:cubicBezTo>
                    <a:cubicBezTo>
                      <a:pt x="94" y="406"/>
                      <a:pt x="94" y="407"/>
                      <a:pt x="94" y="408"/>
                    </a:cubicBezTo>
                    <a:cubicBezTo>
                      <a:pt x="110" y="418"/>
                      <a:pt x="110" y="418"/>
                      <a:pt x="110" y="418"/>
                    </a:cubicBezTo>
                    <a:cubicBezTo>
                      <a:pt x="110" y="419"/>
                      <a:pt x="111" y="419"/>
                      <a:pt x="111" y="419"/>
                    </a:cubicBezTo>
                    <a:cubicBezTo>
                      <a:pt x="112" y="419"/>
                      <a:pt x="112" y="418"/>
                      <a:pt x="113" y="418"/>
                    </a:cubicBezTo>
                    <a:cubicBezTo>
                      <a:pt x="113" y="418"/>
                      <a:pt x="126" y="395"/>
                      <a:pt x="139" y="366"/>
                    </a:cubicBezTo>
                    <a:cubicBezTo>
                      <a:pt x="146" y="352"/>
                      <a:pt x="153" y="336"/>
                      <a:pt x="158" y="321"/>
                    </a:cubicBezTo>
                    <a:cubicBezTo>
                      <a:pt x="163" y="305"/>
                      <a:pt x="166" y="291"/>
                      <a:pt x="166" y="279"/>
                    </a:cubicBezTo>
                    <a:cubicBezTo>
                      <a:pt x="166" y="279"/>
                      <a:pt x="166" y="279"/>
                      <a:pt x="166" y="278"/>
                    </a:cubicBezTo>
                    <a:cubicBezTo>
                      <a:pt x="166" y="266"/>
                      <a:pt x="160" y="246"/>
                      <a:pt x="152" y="222"/>
                    </a:cubicBezTo>
                    <a:cubicBezTo>
                      <a:pt x="139" y="185"/>
                      <a:pt x="121" y="139"/>
                      <a:pt x="105" y="101"/>
                    </a:cubicBezTo>
                    <a:cubicBezTo>
                      <a:pt x="97" y="82"/>
                      <a:pt x="89" y="64"/>
                      <a:pt x="84" y="51"/>
                    </a:cubicBezTo>
                    <a:cubicBezTo>
                      <a:pt x="78" y="38"/>
                      <a:pt x="74" y="28"/>
                      <a:pt x="73" y="25"/>
                    </a:cubicBezTo>
                    <a:cubicBezTo>
                      <a:pt x="69" y="15"/>
                      <a:pt x="60" y="9"/>
                      <a:pt x="52" y="5"/>
                    </a:cubicBezTo>
                    <a:cubicBezTo>
                      <a:pt x="44" y="2"/>
                      <a:pt x="36" y="0"/>
                      <a:pt x="36" y="0"/>
                    </a:cubicBezTo>
                    <a:cubicBezTo>
                      <a:pt x="35" y="0"/>
                      <a:pt x="34" y="1"/>
                      <a:pt x="34" y="2"/>
                    </a:cubicBezTo>
                    <a:cubicBezTo>
                      <a:pt x="34" y="3"/>
                      <a:pt x="35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8420519" y="2584965"/>
                <a:ext cx="179807" cy="464501"/>
              </a:xfrm>
              <a:custGeom>
                <a:rect b="b" l="l" r="r" t="t"/>
                <a:pathLst>
                  <a:path extrusionOk="0" h="277" w="107">
                    <a:moveTo>
                      <a:pt x="61" y="0"/>
                    </a:moveTo>
                    <a:cubicBezTo>
                      <a:pt x="55" y="1"/>
                      <a:pt x="50" y="2"/>
                      <a:pt x="45" y="4"/>
                    </a:cubicBezTo>
                    <a:cubicBezTo>
                      <a:pt x="27" y="10"/>
                      <a:pt x="12" y="21"/>
                      <a:pt x="0" y="36"/>
                    </a:cubicBezTo>
                    <a:cubicBezTo>
                      <a:pt x="25" y="68"/>
                      <a:pt x="50" y="104"/>
                      <a:pt x="52" y="122"/>
                    </a:cubicBezTo>
                    <a:cubicBezTo>
                      <a:pt x="58" y="161"/>
                      <a:pt x="38" y="266"/>
                      <a:pt x="38" y="266"/>
                    </a:cubicBezTo>
                    <a:cubicBezTo>
                      <a:pt x="53" y="277"/>
                      <a:pt x="53" y="277"/>
                      <a:pt x="53" y="277"/>
                    </a:cubicBezTo>
                    <a:cubicBezTo>
                      <a:pt x="53" y="277"/>
                      <a:pt x="107" y="183"/>
                      <a:pt x="106" y="138"/>
                    </a:cubicBezTo>
                    <a:cubicBezTo>
                      <a:pt x="106" y="116"/>
                      <a:pt x="83" y="56"/>
                      <a:pt x="6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8491031" y="2584965"/>
                <a:ext cx="107531" cy="464501"/>
              </a:xfrm>
              <a:custGeom>
                <a:rect b="b" l="l" r="r" t="t"/>
                <a:pathLst>
                  <a:path extrusionOk="0" h="277" w="64">
                    <a:moveTo>
                      <a:pt x="64" y="138"/>
                    </a:moveTo>
                    <a:cubicBezTo>
                      <a:pt x="64" y="136"/>
                      <a:pt x="64" y="135"/>
                      <a:pt x="64" y="134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3" y="131"/>
                      <a:pt x="64" y="129"/>
                      <a:pt x="63" y="128"/>
                    </a:cubicBezTo>
                    <a:cubicBezTo>
                      <a:pt x="63" y="127"/>
                      <a:pt x="63" y="126"/>
                      <a:pt x="63" y="125"/>
                    </a:cubicBezTo>
                    <a:cubicBezTo>
                      <a:pt x="63" y="125"/>
                      <a:pt x="62" y="123"/>
                      <a:pt x="62" y="122"/>
                    </a:cubicBezTo>
                    <a:cubicBezTo>
                      <a:pt x="62" y="121"/>
                      <a:pt x="61" y="120"/>
                      <a:pt x="61" y="119"/>
                    </a:cubicBezTo>
                    <a:cubicBezTo>
                      <a:pt x="61" y="118"/>
                      <a:pt x="61" y="116"/>
                      <a:pt x="60" y="115"/>
                    </a:cubicBezTo>
                    <a:cubicBezTo>
                      <a:pt x="60" y="114"/>
                      <a:pt x="60" y="113"/>
                      <a:pt x="59" y="112"/>
                    </a:cubicBezTo>
                    <a:cubicBezTo>
                      <a:pt x="59" y="111"/>
                      <a:pt x="59" y="109"/>
                      <a:pt x="58" y="108"/>
                    </a:cubicBezTo>
                    <a:cubicBezTo>
                      <a:pt x="58" y="106"/>
                      <a:pt x="58" y="105"/>
                      <a:pt x="57" y="104"/>
                    </a:cubicBezTo>
                    <a:cubicBezTo>
                      <a:pt x="56" y="100"/>
                      <a:pt x="56" y="100"/>
                      <a:pt x="56" y="100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4"/>
                      <a:pt x="54" y="93"/>
                      <a:pt x="53" y="91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1" y="86"/>
                      <a:pt x="51" y="84"/>
                      <a:pt x="50" y="82"/>
                    </a:cubicBezTo>
                    <a:cubicBezTo>
                      <a:pt x="49" y="80"/>
                      <a:pt x="49" y="80"/>
                      <a:pt x="49" y="79"/>
                    </a:cubicBezTo>
                    <a:cubicBezTo>
                      <a:pt x="49" y="77"/>
                      <a:pt x="48" y="74"/>
                      <a:pt x="47" y="72"/>
                    </a:cubicBezTo>
                    <a:cubicBezTo>
                      <a:pt x="47" y="71"/>
                      <a:pt x="46" y="70"/>
                      <a:pt x="46" y="69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3" y="62"/>
                      <a:pt x="43" y="61"/>
                      <a:pt x="42" y="60"/>
                    </a:cubicBezTo>
                    <a:cubicBezTo>
                      <a:pt x="41" y="58"/>
                      <a:pt x="41" y="55"/>
                      <a:pt x="40" y="53"/>
                    </a:cubicBezTo>
                    <a:cubicBezTo>
                      <a:pt x="39" y="50"/>
                      <a:pt x="39" y="50"/>
                      <a:pt x="39" y="50"/>
                    </a:cubicBezTo>
                    <a:cubicBezTo>
                      <a:pt x="38" y="48"/>
                      <a:pt x="37" y="45"/>
                      <a:pt x="36" y="42"/>
                    </a:cubicBezTo>
                    <a:cubicBezTo>
                      <a:pt x="36" y="42"/>
                      <a:pt x="35" y="41"/>
                      <a:pt x="35" y="4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1"/>
                      <a:pt x="31" y="31"/>
                      <a:pt x="31" y="30"/>
                    </a:cubicBezTo>
                    <a:cubicBezTo>
                      <a:pt x="30" y="27"/>
                      <a:pt x="29" y="24"/>
                      <a:pt x="28" y="21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1"/>
                      <a:pt x="9" y="2"/>
                      <a:pt x="3" y="4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24" y="56"/>
                      <a:pt x="49" y="124"/>
                      <a:pt x="40" y="168"/>
                    </a:cubicBezTo>
                    <a:cubicBezTo>
                      <a:pt x="33" y="205"/>
                      <a:pt x="23" y="241"/>
                      <a:pt x="11" y="277"/>
                    </a:cubicBezTo>
                    <a:cubicBezTo>
                      <a:pt x="11" y="277"/>
                      <a:pt x="28" y="247"/>
                      <a:pt x="43" y="213"/>
                    </a:cubicBezTo>
                    <a:cubicBezTo>
                      <a:pt x="45" y="210"/>
                      <a:pt x="46" y="206"/>
                      <a:pt x="48" y="202"/>
                    </a:cubicBezTo>
                    <a:cubicBezTo>
                      <a:pt x="53" y="191"/>
                      <a:pt x="56" y="179"/>
                      <a:pt x="60" y="168"/>
                    </a:cubicBezTo>
                    <a:cubicBezTo>
                      <a:pt x="63" y="158"/>
                      <a:pt x="64" y="14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8491031" y="2584965"/>
                <a:ext cx="107531" cy="460976"/>
              </a:xfrm>
              <a:custGeom>
                <a:rect b="b" l="l" r="r" t="t"/>
                <a:pathLst>
                  <a:path extrusionOk="0" h="275" w="64">
                    <a:moveTo>
                      <a:pt x="19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4" y="1"/>
                      <a:pt x="8" y="2"/>
                      <a:pt x="3" y="4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20" y="49"/>
                      <a:pt x="42" y="105"/>
                      <a:pt x="42" y="149"/>
                    </a:cubicBezTo>
                    <a:cubicBezTo>
                      <a:pt x="42" y="156"/>
                      <a:pt x="42" y="162"/>
                      <a:pt x="40" y="168"/>
                    </a:cubicBezTo>
                    <a:cubicBezTo>
                      <a:pt x="33" y="205"/>
                      <a:pt x="23" y="240"/>
                      <a:pt x="12" y="275"/>
                    </a:cubicBezTo>
                    <a:cubicBezTo>
                      <a:pt x="18" y="264"/>
                      <a:pt x="64" y="181"/>
                      <a:pt x="64" y="139"/>
                    </a:cubicBezTo>
                    <a:cubicBezTo>
                      <a:pt x="64" y="139"/>
                      <a:pt x="64" y="139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8"/>
                      <a:pt x="64" y="138"/>
                      <a:pt x="64" y="138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3" y="113"/>
                      <a:pt x="41" y="55"/>
                      <a:pt x="19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8420519" y="2584965"/>
                <a:ext cx="179807" cy="464501"/>
              </a:xfrm>
              <a:custGeom>
                <a:rect b="b" l="l" r="r" t="t"/>
                <a:pathLst>
                  <a:path extrusionOk="0" h="277" w="107">
                    <a:moveTo>
                      <a:pt x="61" y="0"/>
                    </a:moveTo>
                    <a:cubicBezTo>
                      <a:pt x="55" y="1"/>
                      <a:pt x="50" y="2"/>
                      <a:pt x="45" y="4"/>
                    </a:cubicBezTo>
                    <a:cubicBezTo>
                      <a:pt x="27" y="10"/>
                      <a:pt x="12" y="21"/>
                      <a:pt x="0" y="36"/>
                    </a:cubicBezTo>
                    <a:cubicBezTo>
                      <a:pt x="25" y="68"/>
                      <a:pt x="50" y="104"/>
                      <a:pt x="52" y="122"/>
                    </a:cubicBezTo>
                    <a:cubicBezTo>
                      <a:pt x="58" y="161"/>
                      <a:pt x="38" y="266"/>
                      <a:pt x="38" y="266"/>
                    </a:cubicBezTo>
                    <a:cubicBezTo>
                      <a:pt x="53" y="277"/>
                      <a:pt x="53" y="277"/>
                      <a:pt x="53" y="277"/>
                    </a:cubicBezTo>
                    <a:cubicBezTo>
                      <a:pt x="53" y="277"/>
                      <a:pt x="107" y="183"/>
                      <a:pt x="106" y="138"/>
                    </a:cubicBezTo>
                    <a:cubicBezTo>
                      <a:pt x="106" y="116"/>
                      <a:pt x="83" y="56"/>
                      <a:pt x="61" y="0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8065313" y="2303797"/>
                <a:ext cx="193028" cy="163942"/>
              </a:xfrm>
              <a:custGeom>
                <a:rect b="b" l="l" r="r" t="t"/>
                <a:pathLst>
                  <a:path extrusionOk="0" h="98" w="115">
                    <a:moveTo>
                      <a:pt x="114" y="16"/>
                    </a:moveTo>
                    <a:cubicBezTo>
                      <a:pt x="115" y="15"/>
                      <a:pt x="115" y="13"/>
                      <a:pt x="115" y="11"/>
                    </a:cubicBezTo>
                    <a:cubicBezTo>
                      <a:pt x="102" y="8"/>
                      <a:pt x="90" y="6"/>
                      <a:pt x="83" y="5"/>
                    </a:cubicBezTo>
                    <a:cubicBezTo>
                      <a:pt x="63" y="1"/>
                      <a:pt x="45" y="0"/>
                      <a:pt x="37" y="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35"/>
                      <a:pt x="2" y="54"/>
                      <a:pt x="8" y="73"/>
                    </a:cubicBezTo>
                    <a:cubicBezTo>
                      <a:pt x="17" y="96"/>
                      <a:pt x="21" y="98"/>
                      <a:pt x="38" y="87"/>
                    </a:cubicBezTo>
                    <a:cubicBezTo>
                      <a:pt x="55" y="76"/>
                      <a:pt x="107" y="35"/>
                      <a:pt x="114" y="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8063550" y="2303797"/>
                <a:ext cx="198316" cy="158653"/>
              </a:xfrm>
              <a:custGeom>
                <a:rect b="b" l="l" r="r" t="t"/>
                <a:pathLst>
                  <a:path extrusionOk="0" h="95" w="118">
                    <a:moveTo>
                      <a:pt x="115" y="16"/>
                    </a:moveTo>
                    <a:cubicBezTo>
                      <a:pt x="117" y="17"/>
                      <a:pt x="117" y="17"/>
                      <a:pt x="117" y="17"/>
                    </a:cubicBezTo>
                    <a:cubicBezTo>
                      <a:pt x="118" y="16"/>
                      <a:pt x="118" y="14"/>
                      <a:pt x="118" y="12"/>
                    </a:cubicBezTo>
                    <a:cubicBezTo>
                      <a:pt x="118" y="12"/>
                      <a:pt x="118" y="11"/>
                      <a:pt x="118" y="11"/>
                    </a:cubicBezTo>
                    <a:cubicBezTo>
                      <a:pt x="118" y="10"/>
                      <a:pt x="117" y="9"/>
                      <a:pt x="117" y="9"/>
                    </a:cubicBezTo>
                    <a:cubicBezTo>
                      <a:pt x="103" y="6"/>
                      <a:pt x="91" y="4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4" y="1"/>
                      <a:pt x="64" y="0"/>
                      <a:pt x="55" y="0"/>
                    </a:cubicBezTo>
                    <a:cubicBezTo>
                      <a:pt x="48" y="0"/>
                      <a:pt x="41" y="1"/>
                      <a:pt x="37" y="3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0" y="20"/>
                      <a:pt x="0" y="24"/>
                      <a:pt x="0" y="28"/>
                    </a:cubicBezTo>
                    <a:cubicBezTo>
                      <a:pt x="0" y="43"/>
                      <a:pt x="2" y="59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10" y="81"/>
                      <a:pt x="12" y="86"/>
                      <a:pt x="15" y="90"/>
                    </a:cubicBezTo>
                    <a:cubicBezTo>
                      <a:pt x="16" y="92"/>
                      <a:pt x="18" y="93"/>
                      <a:pt x="19" y="94"/>
                    </a:cubicBezTo>
                    <a:cubicBezTo>
                      <a:pt x="21" y="95"/>
                      <a:pt x="23" y="95"/>
                      <a:pt x="24" y="95"/>
                    </a:cubicBezTo>
                    <a:cubicBezTo>
                      <a:pt x="29" y="95"/>
                      <a:pt x="34" y="93"/>
                      <a:pt x="40" y="89"/>
                    </a:cubicBezTo>
                    <a:cubicBezTo>
                      <a:pt x="49" y="83"/>
                      <a:pt x="66" y="70"/>
                      <a:pt x="82" y="56"/>
                    </a:cubicBezTo>
                    <a:cubicBezTo>
                      <a:pt x="90" y="49"/>
                      <a:pt x="98" y="42"/>
                      <a:pt x="104" y="35"/>
                    </a:cubicBezTo>
                    <a:cubicBezTo>
                      <a:pt x="110" y="28"/>
                      <a:pt x="115" y="22"/>
                      <a:pt x="117" y="17"/>
                    </a:cubicBezTo>
                    <a:cubicBezTo>
                      <a:pt x="115" y="16"/>
                      <a:pt x="115" y="16"/>
                      <a:pt x="115" y="16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15" y="16"/>
                      <a:pt x="115" y="16"/>
                      <a:pt x="115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2" y="20"/>
                      <a:pt x="107" y="26"/>
                      <a:pt x="101" y="32"/>
                    </a:cubicBezTo>
                    <a:cubicBezTo>
                      <a:pt x="83" y="52"/>
                      <a:pt x="51" y="77"/>
                      <a:pt x="38" y="85"/>
                    </a:cubicBezTo>
                    <a:cubicBezTo>
                      <a:pt x="32" y="89"/>
                      <a:pt x="27" y="91"/>
                      <a:pt x="24" y="91"/>
                    </a:cubicBezTo>
                    <a:cubicBezTo>
                      <a:pt x="23" y="91"/>
                      <a:pt x="22" y="91"/>
                      <a:pt x="21" y="91"/>
                    </a:cubicBezTo>
                    <a:cubicBezTo>
                      <a:pt x="20" y="90"/>
                      <a:pt x="18" y="88"/>
                      <a:pt x="16" y="85"/>
                    </a:cubicBezTo>
                    <a:cubicBezTo>
                      <a:pt x="15" y="82"/>
                      <a:pt x="13" y="77"/>
                      <a:pt x="11" y="72"/>
                    </a:cubicBezTo>
                    <a:cubicBezTo>
                      <a:pt x="9" y="73"/>
                      <a:pt x="9" y="73"/>
                      <a:pt x="9" y="73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6" y="58"/>
                      <a:pt x="4" y="43"/>
                      <a:pt x="4" y="28"/>
                    </a:cubicBezTo>
                    <a:cubicBezTo>
                      <a:pt x="4" y="24"/>
                      <a:pt x="4" y="20"/>
                      <a:pt x="5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2" y="5"/>
                      <a:pt x="48" y="4"/>
                      <a:pt x="55" y="4"/>
                    </a:cubicBezTo>
                    <a:cubicBezTo>
                      <a:pt x="63" y="4"/>
                      <a:pt x="73" y="5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90" y="8"/>
                      <a:pt x="102" y="10"/>
                      <a:pt x="116" y="13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4" y="13"/>
                      <a:pt x="114" y="15"/>
                      <a:pt x="114" y="15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8231017" y="2787689"/>
                <a:ext cx="191265" cy="274998"/>
              </a:xfrm>
              <a:custGeom>
                <a:rect b="b" l="l" r="r" t="t"/>
                <a:pathLst>
                  <a:path extrusionOk="0" h="164" w="114">
                    <a:moveTo>
                      <a:pt x="9" y="26"/>
                    </a:moveTo>
                    <a:cubicBezTo>
                      <a:pt x="9" y="26"/>
                      <a:pt x="13" y="73"/>
                      <a:pt x="11" y="77"/>
                    </a:cubicBezTo>
                    <a:cubicBezTo>
                      <a:pt x="10" y="82"/>
                      <a:pt x="0" y="85"/>
                      <a:pt x="3" y="94"/>
                    </a:cubicBezTo>
                    <a:cubicBezTo>
                      <a:pt x="5" y="99"/>
                      <a:pt x="9" y="103"/>
                      <a:pt x="15" y="104"/>
                    </a:cubicBezTo>
                    <a:cubicBezTo>
                      <a:pt x="15" y="104"/>
                      <a:pt x="26" y="140"/>
                      <a:pt x="35" y="140"/>
                    </a:cubicBezTo>
                    <a:cubicBezTo>
                      <a:pt x="48" y="138"/>
                      <a:pt x="61" y="135"/>
                      <a:pt x="73" y="131"/>
                    </a:cubicBezTo>
                    <a:cubicBezTo>
                      <a:pt x="87" y="164"/>
                      <a:pt x="87" y="164"/>
                      <a:pt x="87" y="16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97" y="112"/>
                      <a:pt x="97" y="105"/>
                    </a:cubicBezTo>
                    <a:cubicBezTo>
                      <a:pt x="97" y="99"/>
                      <a:pt x="113" y="82"/>
                      <a:pt x="112" y="55"/>
                    </a:cubicBezTo>
                    <a:cubicBezTo>
                      <a:pt x="111" y="28"/>
                      <a:pt x="28" y="0"/>
                      <a:pt x="9" y="2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8291834" y="2816775"/>
                <a:ext cx="130448" cy="212419"/>
              </a:xfrm>
              <a:custGeom>
                <a:rect b="b" l="l" r="r" t="t"/>
                <a:pathLst>
                  <a:path extrusionOk="0" h="127" w="78">
                    <a:moveTo>
                      <a:pt x="76" y="38"/>
                    </a:moveTo>
                    <a:cubicBezTo>
                      <a:pt x="75" y="22"/>
                      <a:pt x="43" y="4"/>
                      <a:pt x="15" y="0"/>
                    </a:cubicBezTo>
                    <a:cubicBezTo>
                      <a:pt x="10" y="20"/>
                      <a:pt x="4" y="55"/>
                      <a:pt x="13" y="73"/>
                    </a:cubicBezTo>
                    <a:cubicBezTo>
                      <a:pt x="25" y="99"/>
                      <a:pt x="13" y="113"/>
                      <a:pt x="9" y="114"/>
                    </a:cubicBezTo>
                    <a:cubicBezTo>
                      <a:pt x="5" y="115"/>
                      <a:pt x="0" y="123"/>
                      <a:pt x="0" y="123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78" y="127"/>
                      <a:pt x="61" y="94"/>
                      <a:pt x="61" y="88"/>
                    </a:cubicBezTo>
                    <a:cubicBezTo>
                      <a:pt x="61" y="82"/>
                      <a:pt x="77" y="65"/>
                      <a:pt x="76" y="38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8293597" y="2870541"/>
                <a:ext cx="124278" cy="157772"/>
              </a:xfrm>
              <a:custGeom>
                <a:rect b="b" l="l" r="r" t="t"/>
                <a:pathLst>
                  <a:path extrusionOk="0" h="94" w="74">
                    <a:moveTo>
                      <a:pt x="10" y="0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2" y="16"/>
                      <a:pt x="12" y="16"/>
                    </a:cubicBezTo>
                    <a:cubicBezTo>
                      <a:pt x="11" y="16"/>
                      <a:pt x="9" y="15"/>
                      <a:pt x="7" y="15"/>
                    </a:cubicBezTo>
                    <a:cubicBezTo>
                      <a:pt x="7" y="15"/>
                      <a:pt x="7" y="16"/>
                      <a:pt x="7" y="17"/>
                    </a:cubicBezTo>
                    <a:cubicBezTo>
                      <a:pt x="7" y="26"/>
                      <a:pt x="8" y="35"/>
                      <a:pt x="12" y="41"/>
                    </a:cubicBezTo>
                    <a:cubicBezTo>
                      <a:pt x="16" y="50"/>
                      <a:pt x="17" y="57"/>
                      <a:pt x="17" y="62"/>
                    </a:cubicBezTo>
                    <a:cubicBezTo>
                      <a:pt x="17" y="74"/>
                      <a:pt x="10" y="81"/>
                      <a:pt x="8" y="82"/>
                    </a:cubicBezTo>
                    <a:cubicBezTo>
                      <a:pt x="5" y="82"/>
                      <a:pt x="2" y="86"/>
                      <a:pt x="0" y="89"/>
                    </a:cubicBezTo>
                    <a:cubicBezTo>
                      <a:pt x="12" y="87"/>
                      <a:pt x="24" y="84"/>
                      <a:pt x="35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8" y="81"/>
                      <a:pt x="38" y="82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3" y="91"/>
                      <a:pt x="70" y="87"/>
                      <a:pt x="68" y="82"/>
                    </a:cubicBezTo>
                    <a:cubicBezTo>
                      <a:pt x="65" y="74"/>
                      <a:pt x="61" y="66"/>
                      <a:pt x="59" y="60"/>
                    </a:cubicBezTo>
                    <a:cubicBezTo>
                      <a:pt x="59" y="60"/>
                      <a:pt x="59" y="59"/>
                      <a:pt x="59" y="58"/>
                    </a:cubicBezTo>
                    <a:cubicBezTo>
                      <a:pt x="59" y="58"/>
                      <a:pt x="58" y="58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5" y="58"/>
                      <a:pt x="52" y="57"/>
                      <a:pt x="50" y="56"/>
                    </a:cubicBezTo>
                    <a:cubicBezTo>
                      <a:pt x="47" y="55"/>
                      <a:pt x="46" y="53"/>
                      <a:pt x="46" y="53"/>
                    </a:cubicBezTo>
                    <a:cubicBezTo>
                      <a:pt x="45" y="53"/>
                      <a:pt x="45" y="52"/>
                      <a:pt x="45" y="52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6" y="50"/>
                      <a:pt x="46" y="50"/>
                      <a:pt x="47" y="5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5" y="30"/>
                      <a:pt x="44" y="30"/>
                    </a:cubicBezTo>
                    <a:cubicBezTo>
                      <a:pt x="44" y="30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4" y="26"/>
                      <a:pt x="45" y="24"/>
                    </a:cubicBezTo>
                    <a:cubicBezTo>
                      <a:pt x="46" y="23"/>
                      <a:pt x="46" y="22"/>
                      <a:pt x="47" y="21"/>
                    </a:cubicBezTo>
                    <a:cubicBezTo>
                      <a:pt x="43" y="19"/>
                      <a:pt x="40" y="17"/>
                      <a:pt x="38" y="17"/>
                    </a:cubicBezTo>
                    <a:cubicBezTo>
                      <a:pt x="37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5" y="16"/>
                      <a:pt x="35" y="16"/>
                      <a:pt x="34" y="16"/>
                    </a:cubicBezTo>
                    <a:cubicBezTo>
                      <a:pt x="34" y="16"/>
                      <a:pt x="33" y="15"/>
                      <a:pt x="32" y="15"/>
                    </a:cubicBezTo>
                    <a:cubicBezTo>
                      <a:pt x="31" y="15"/>
                      <a:pt x="30" y="14"/>
                      <a:pt x="28" y="13"/>
                    </a:cubicBezTo>
                    <a:cubicBezTo>
                      <a:pt x="25" y="11"/>
                      <a:pt x="21" y="8"/>
                      <a:pt x="18" y="6"/>
                    </a:cubicBezTo>
                    <a:cubicBezTo>
                      <a:pt x="15" y="4"/>
                      <a:pt x="12" y="2"/>
                      <a:pt x="10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8232780" y="2809724"/>
                <a:ext cx="193028" cy="256490"/>
              </a:xfrm>
              <a:custGeom>
                <a:rect b="b" l="l" r="r" t="t"/>
                <a:pathLst>
                  <a:path extrusionOk="0" h="153" w="115">
                    <a:moveTo>
                      <a:pt x="8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7" y="20"/>
                      <a:pt x="8" y="30"/>
                    </a:cubicBezTo>
                    <a:cubicBezTo>
                      <a:pt x="8" y="39"/>
                      <a:pt x="9" y="50"/>
                      <a:pt x="9" y="57"/>
                    </a:cubicBezTo>
                    <a:cubicBezTo>
                      <a:pt x="9" y="59"/>
                      <a:pt x="9" y="61"/>
                      <a:pt x="9" y="62"/>
                    </a:cubicBezTo>
                    <a:cubicBezTo>
                      <a:pt x="9" y="62"/>
                      <a:pt x="9" y="63"/>
                      <a:pt x="9" y="63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64"/>
                      <a:pt x="8" y="65"/>
                      <a:pt x="7" y="66"/>
                    </a:cubicBezTo>
                    <a:cubicBezTo>
                      <a:pt x="6" y="67"/>
                      <a:pt x="4" y="68"/>
                      <a:pt x="2" y="70"/>
                    </a:cubicBezTo>
                    <a:cubicBezTo>
                      <a:pt x="1" y="72"/>
                      <a:pt x="0" y="74"/>
                      <a:pt x="0" y="77"/>
                    </a:cubicBezTo>
                    <a:cubicBezTo>
                      <a:pt x="0" y="79"/>
                      <a:pt x="0" y="80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2" y="87"/>
                      <a:pt x="7" y="92"/>
                      <a:pt x="13" y="93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5" y="101"/>
                      <a:pt x="19" y="110"/>
                    </a:cubicBezTo>
                    <a:cubicBezTo>
                      <a:pt x="21" y="115"/>
                      <a:pt x="23" y="119"/>
                      <a:pt x="25" y="123"/>
                    </a:cubicBezTo>
                    <a:cubicBezTo>
                      <a:pt x="27" y="125"/>
                      <a:pt x="28" y="126"/>
                      <a:pt x="29" y="127"/>
                    </a:cubicBezTo>
                    <a:cubicBezTo>
                      <a:pt x="31" y="128"/>
                      <a:pt x="33" y="129"/>
                      <a:pt x="34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48" y="127"/>
                      <a:pt x="60" y="124"/>
                      <a:pt x="73" y="120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0" y="119"/>
                      <a:pt x="70" y="119"/>
                      <a:pt x="70" y="119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4" y="153"/>
                      <a:pt x="84" y="153"/>
                      <a:pt x="85" y="153"/>
                    </a:cubicBezTo>
                    <a:cubicBezTo>
                      <a:pt x="86" y="153"/>
                      <a:pt x="86" y="153"/>
                      <a:pt x="87" y="153"/>
                    </a:cubicBezTo>
                    <a:cubicBezTo>
                      <a:pt x="114" y="132"/>
                      <a:pt x="114" y="132"/>
                      <a:pt x="114" y="132"/>
                    </a:cubicBezTo>
                    <a:cubicBezTo>
                      <a:pt x="114" y="132"/>
                      <a:pt x="115" y="131"/>
                      <a:pt x="114" y="130"/>
                    </a:cubicBezTo>
                    <a:cubicBezTo>
                      <a:pt x="114" y="130"/>
                      <a:pt x="113" y="128"/>
                      <a:pt x="112" y="125"/>
                    </a:cubicBezTo>
                    <a:cubicBezTo>
                      <a:pt x="110" y="120"/>
                      <a:pt x="106" y="113"/>
                      <a:pt x="103" y="106"/>
                    </a:cubicBezTo>
                    <a:cubicBezTo>
                      <a:pt x="102" y="103"/>
                      <a:pt x="101" y="100"/>
                      <a:pt x="100" y="97"/>
                    </a:cubicBezTo>
                    <a:cubicBezTo>
                      <a:pt x="99" y="96"/>
                      <a:pt x="99" y="95"/>
                      <a:pt x="99" y="94"/>
                    </a:cubicBezTo>
                    <a:cubicBezTo>
                      <a:pt x="99" y="93"/>
                      <a:pt x="98" y="93"/>
                      <a:pt x="98" y="92"/>
                    </a:cubicBezTo>
                    <a:cubicBezTo>
                      <a:pt x="98" y="92"/>
                      <a:pt x="99" y="89"/>
                      <a:pt x="100" y="87"/>
                    </a:cubicBezTo>
                    <a:cubicBezTo>
                      <a:pt x="104" y="78"/>
                      <a:pt x="113" y="64"/>
                      <a:pt x="113" y="44"/>
                    </a:cubicBezTo>
                    <a:cubicBezTo>
                      <a:pt x="113" y="44"/>
                      <a:pt x="113" y="43"/>
                      <a:pt x="113" y="42"/>
                    </a:cubicBezTo>
                    <a:cubicBezTo>
                      <a:pt x="112" y="36"/>
                      <a:pt x="109" y="31"/>
                      <a:pt x="104" y="26"/>
                    </a:cubicBezTo>
                    <a:cubicBezTo>
                      <a:pt x="97" y="19"/>
                      <a:pt x="86" y="13"/>
                      <a:pt x="74" y="8"/>
                    </a:cubicBezTo>
                    <a:cubicBezTo>
                      <a:pt x="61" y="3"/>
                      <a:pt x="48" y="0"/>
                      <a:pt x="36" y="0"/>
                    </a:cubicBezTo>
                    <a:cubicBezTo>
                      <a:pt x="30" y="0"/>
                      <a:pt x="24" y="1"/>
                      <a:pt x="19" y="3"/>
                    </a:cubicBezTo>
                    <a:cubicBezTo>
                      <a:pt x="14" y="5"/>
                      <a:pt x="10" y="7"/>
                      <a:pt x="7" y="11"/>
                    </a:cubicBezTo>
                    <a:cubicBezTo>
                      <a:pt x="7" y="12"/>
                      <a:pt x="6" y="12"/>
                      <a:pt x="6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0"/>
                      <a:pt x="16" y="8"/>
                      <a:pt x="20" y="7"/>
                    </a:cubicBezTo>
                    <a:cubicBezTo>
                      <a:pt x="25" y="5"/>
                      <a:pt x="30" y="4"/>
                      <a:pt x="36" y="4"/>
                    </a:cubicBezTo>
                    <a:cubicBezTo>
                      <a:pt x="51" y="4"/>
                      <a:pt x="69" y="9"/>
                      <a:pt x="84" y="17"/>
                    </a:cubicBezTo>
                    <a:cubicBezTo>
                      <a:pt x="91" y="20"/>
                      <a:pt x="97" y="25"/>
                      <a:pt x="102" y="29"/>
                    </a:cubicBezTo>
                    <a:cubicBezTo>
                      <a:pt x="106" y="34"/>
                      <a:pt x="109" y="38"/>
                      <a:pt x="109" y="42"/>
                    </a:cubicBezTo>
                    <a:cubicBezTo>
                      <a:pt x="109" y="43"/>
                      <a:pt x="109" y="44"/>
                      <a:pt x="109" y="44"/>
                    </a:cubicBezTo>
                    <a:cubicBezTo>
                      <a:pt x="109" y="57"/>
                      <a:pt x="105" y="67"/>
                      <a:pt x="102" y="75"/>
                    </a:cubicBezTo>
                    <a:cubicBezTo>
                      <a:pt x="100" y="79"/>
                      <a:pt x="98" y="82"/>
                      <a:pt x="97" y="85"/>
                    </a:cubicBezTo>
                    <a:cubicBezTo>
                      <a:pt x="96" y="88"/>
                      <a:pt x="94" y="90"/>
                      <a:pt x="94" y="92"/>
                    </a:cubicBezTo>
                    <a:cubicBezTo>
                      <a:pt x="94" y="93"/>
                      <a:pt x="95" y="95"/>
                      <a:pt x="95" y="96"/>
                    </a:cubicBezTo>
                    <a:cubicBezTo>
                      <a:pt x="97" y="102"/>
                      <a:pt x="101" y="110"/>
                      <a:pt x="104" y="118"/>
                    </a:cubicBezTo>
                    <a:cubicBezTo>
                      <a:pt x="108" y="125"/>
                      <a:pt x="111" y="132"/>
                      <a:pt x="111" y="132"/>
                    </a:cubicBezTo>
                    <a:cubicBezTo>
                      <a:pt x="113" y="131"/>
                      <a:pt x="113" y="131"/>
                      <a:pt x="113" y="131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86" y="148"/>
                      <a:pt x="86" y="148"/>
                      <a:pt x="86" y="148"/>
                    </a:cubicBezTo>
                    <a:cubicBezTo>
                      <a:pt x="74" y="118"/>
                      <a:pt x="74" y="118"/>
                      <a:pt x="74" y="118"/>
                    </a:cubicBezTo>
                    <a:cubicBezTo>
                      <a:pt x="74" y="117"/>
                      <a:pt x="72" y="116"/>
                      <a:pt x="71" y="116"/>
                    </a:cubicBezTo>
                    <a:cubicBezTo>
                      <a:pt x="59" y="120"/>
                      <a:pt x="47" y="123"/>
                      <a:pt x="34" y="125"/>
                    </a:cubicBezTo>
                    <a:cubicBezTo>
                      <a:pt x="34" y="127"/>
                      <a:pt x="34" y="127"/>
                      <a:pt x="34" y="127"/>
                    </a:cubicBezTo>
                    <a:cubicBezTo>
                      <a:pt x="34" y="125"/>
                      <a:pt x="34" y="125"/>
                      <a:pt x="34" y="125"/>
                    </a:cubicBezTo>
                    <a:cubicBezTo>
                      <a:pt x="34" y="125"/>
                      <a:pt x="33" y="125"/>
                      <a:pt x="32" y="124"/>
                    </a:cubicBezTo>
                    <a:cubicBezTo>
                      <a:pt x="30" y="123"/>
                      <a:pt x="28" y="120"/>
                      <a:pt x="26" y="116"/>
                    </a:cubicBezTo>
                    <a:cubicBezTo>
                      <a:pt x="23" y="111"/>
                      <a:pt x="21" y="105"/>
                      <a:pt x="19" y="100"/>
                    </a:cubicBezTo>
                    <a:cubicBezTo>
                      <a:pt x="18" y="97"/>
                      <a:pt x="17" y="95"/>
                      <a:pt x="17" y="93"/>
                    </a:cubicBezTo>
                    <a:cubicBezTo>
                      <a:pt x="16" y="92"/>
                      <a:pt x="16" y="91"/>
                      <a:pt x="16" y="91"/>
                    </a:cubicBezTo>
                    <a:cubicBezTo>
                      <a:pt x="16" y="90"/>
                      <a:pt x="15" y="90"/>
                      <a:pt x="14" y="89"/>
                    </a:cubicBezTo>
                    <a:cubicBezTo>
                      <a:pt x="9" y="88"/>
                      <a:pt x="6" y="85"/>
                      <a:pt x="4" y="80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79"/>
                      <a:pt x="4" y="78"/>
                      <a:pt x="4" y="77"/>
                    </a:cubicBezTo>
                    <a:cubicBezTo>
                      <a:pt x="4" y="76"/>
                      <a:pt x="4" y="75"/>
                      <a:pt x="5" y="74"/>
                    </a:cubicBezTo>
                    <a:cubicBezTo>
                      <a:pt x="5" y="73"/>
                      <a:pt x="7" y="71"/>
                      <a:pt x="8" y="70"/>
                    </a:cubicBezTo>
                    <a:cubicBezTo>
                      <a:pt x="10" y="69"/>
                      <a:pt x="11" y="67"/>
                      <a:pt x="12" y="65"/>
                    </a:cubicBezTo>
                    <a:cubicBezTo>
                      <a:pt x="12" y="64"/>
                      <a:pt x="13" y="63"/>
                      <a:pt x="13" y="62"/>
                    </a:cubicBezTo>
                    <a:cubicBezTo>
                      <a:pt x="13" y="61"/>
                      <a:pt x="13" y="59"/>
                      <a:pt x="13" y="57"/>
                    </a:cubicBezTo>
                    <a:cubicBezTo>
                      <a:pt x="13" y="43"/>
                      <a:pt x="10" y="12"/>
                      <a:pt x="10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13"/>
                      <a:pt x="8" y="13"/>
                      <a:pt x="8" y="1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8268036" y="2895220"/>
                <a:ext cx="10577" cy="23798"/>
              </a:xfrm>
              <a:custGeom>
                <a:rect b="b" l="l" r="r" t="t"/>
                <a:pathLst>
                  <a:path extrusionOk="0" h="14" w="6">
                    <a:moveTo>
                      <a:pt x="6" y="7"/>
                    </a:moveTo>
                    <a:cubicBezTo>
                      <a:pt x="6" y="11"/>
                      <a:pt x="5" y="14"/>
                      <a:pt x="3" y="14"/>
                    </a:cubicBezTo>
                    <a:cubicBezTo>
                      <a:pt x="1" y="14"/>
                      <a:pt x="0" y="11"/>
                      <a:pt x="0" y="7"/>
                    </a:cubicBezTo>
                    <a:cubicBezTo>
                      <a:pt x="0" y="3"/>
                      <a:pt x="1" y="0"/>
                      <a:pt x="3" y="0"/>
                    </a:cubicBezTo>
                    <a:cubicBezTo>
                      <a:pt x="4" y="0"/>
                      <a:pt x="6" y="3"/>
                      <a:pt x="6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8216033" y="2712769"/>
                <a:ext cx="258251" cy="243268"/>
              </a:xfrm>
              <a:custGeom>
                <a:rect b="b" l="l" r="r" t="t"/>
                <a:pathLst>
                  <a:path extrusionOk="0" h="145" w="154">
                    <a:moveTo>
                      <a:pt x="1" y="41"/>
                    </a:moveTo>
                    <a:cubicBezTo>
                      <a:pt x="1" y="41"/>
                      <a:pt x="0" y="58"/>
                      <a:pt x="16" y="80"/>
                    </a:cubicBezTo>
                    <a:cubicBezTo>
                      <a:pt x="27" y="94"/>
                      <a:pt x="42" y="104"/>
                      <a:pt x="59" y="108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88"/>
                      <a:pt x="77" y="108"/>
                      <a:pt x="82" y="108"/>
                    </a:cubicBezTo>
                    <a:cubicBezTo>
                      <a:pt x="86" y="108"/>
                      <a:pt x="110" y="122"/>
                      <a:pt x="110" y="122"/>
                    </a:cubicBezTo>
                    <a:cubicBezTo>
                      <a:pt x="110" y="122"/>
                      <a:pt x="101" y="140"/>
                      <a:pt x="105" y="142"/>
                    </a:cubicBezTo>
                    <a:cubicBezTo>
                      <a:pt x="110" y="145"/>
                      <a:pt x="131" y="115"/>
                      <a:pt x="140" y="92"/>
                    </a:cubicBezTo>
                    <a:cubicBezTo>
                      <a:pt x="149" y="70"/>
                      <a:pt x="154" y="31"/>
                      <a:pt x="123" y="16"/>
                    </a:cubicBezTo>
                    <a:cubicBezTo>
                      <a:pt x="93" y="0"/>
                      <a:pt x="16" y="13"/>
                      <a:pt x="1" y="4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8214270" y="2724227"/>
                <a:ext cx="252082" cy="230047"/>
              </a:xfrm>
              <a:custGeom>
                <a:rect b="b" l="l" r="r" t="t"/>
                <a:pathLst>
                  <a:path extrusionOk="0" h="137" w="150">
                    <a:moveTo>
                      <a:pt x="2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8"/>
                      <a:pt x="0" y="54"/>
                      <a:pt x="15" y="75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26" y="89"/>
                      <a:pt x="42" y="99"/>
                      <a:pt x="59" y="103"/>
                    </a:cubicBezTo>
                    <a:cubicBezTo>
                      <a:pt x="60" y="103"/>
                      <a:pt x="61" y="103"/>
                      <a:pt x="61" y="102"/>
                    </a:cubicBezTo>
                    <a:cubicBezTo>
                      <a:pt x="62" y="102"/>
                      <a:pt x="62" y="101"/>
                      <a:pt x="62" y="10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8" y="88"/>
                      <a:pt x="65" y="93"/>
                    </a:cubicBezTo>
                    <a:cubicBezTo>
                      <a:pt x="68" y="95"/>
                      <a:pt x="72" y="98"/>
                      <a:pt x="75" y="100"/>
                    </a:cubicBezTo>
                    <a:cubicBezTo>
                      <a:pt x="77" y="101"/>
                      <a:pt x="78" y="102"/>
                      <a:pt x="79" y="102"/>
                    </a:cubicBezTo>
                    <a:cubicBezTo>
                      <a:pt x="80" y="102"/>
                      <a:pt x="81" y="103"/>
                      <a:pt x="81" y="103"/>
                    </a:cubicBezTo>
                    <a:cubicBezTo>
                      <a:pt x="82" y="103"/>
                      <a:pt x="82" y="103"/>
                      <a:pt x="83" y="103"/>
                    </a:cubicBezTo>
                    <a:cubicBezTo>
                      <a:pt x="83" y="103"/>
                      <a:pt x="84" y="103"/>
                      <a:pt x="85" y="104"/>
                    </a:cubicBezTo>
                    <a:cubicBezTo>
                      <a:pt x="88" y="105"/>
                      <a:pt x="95" y="108"/>
                      <a:pt x="100" y="111"/>
                    </a:cubicBezTo>
                    <a:cubicBezTo>
                      <a:pt x="103" y="112"/>
                      <a:pt x="105" y="114"/>
                      <a:pt x="107" y="115"/>
                    </a:cubicBezTo>
                    <a:cubicBezTo>
                      <a:pt x="109" y="116"/>
                      <a:pt x="110" y="116"/>
                      <a:pt x="110" y="116"/>
                    </a:cubicBezTo>
                    <a:cubicBezTo>
                      <a:pt x="111" y="115"/>
                      <a:pt x="111" y="115"/>
                      <a:pt x="111" y="115"/>
                    </a:cubicBezTo>
                    <a:cubicBezTo>
                      <a:pt x="109" y="114"/>
                      <a:pt x="109" y="114"/>
                      <a:pt x="109" y="114"/>
                    </a:cubicBezTo>
                    <a:cubicBezTo>
                      <a:pt x="109" y="114"/>
                      <a:pt x="107" y="117"/>
                      <a:pt x="106" y="120"/>
                    </a:cubicBezTo>
                    <a:cubicBezTo>
                      <a:pt x="104" y="124"/>
                      <a:pt x="103" y="129"/>
                      <a:pt x="103" y="132"/>
                    </a:cubicBezTo>
                    <a:cubicBezTo>
                      <a:pt x="103" y="133"/>
                      <a:pt x="103" y="134"/>
                      <a:pt x="103" y="135"/>
                    </a:cubicBezTo>
                    <a:cubicBezTo>
                      <a:pt x="104" y="136"/>
                      <a:pt x="104" y="136"/>
                      <a:pt x="105" y="137"/>
                    </a:cubicBezTo>
                    <a:cubicBezTo>
                      <a:pt x="106" y="137"/>
                      <a:pt x="106" y="137"/>
                      <a:pt x="107" y="137"/>
                    </a:cubicBezTo>
                    <a:cubicBezTo>
                      <a:pt x="108" y="137"/>
                      <a:pt x="109" y="137"/>
                      <a:pt x="111" y="136"/>
                    </a:cubicBezTo>
                    <a:cubicBezTo>
                      <a:pt x="113" y="134"/>
                      <a:pt x="115" y="131"/>
                      <a:pt x="118" y="128"/>
                    </a:cubicBezTo>
                    <a:cubicBezTo>
                      <a:pt x="127" y="118"/>
                      <a:pt x="137" y="100"/>
                      <a:pt x="143" y="86"/>
                    </a:cubicBezTo>
                    <a:cubicBezTo>
                      <a:pt x="147" y="76"/>
                      <a:pt x="150" y="64"/>
                      <a:pt x="150" y="52"/>
                    </a:cubicBezTo>
                    <a:cubicBezTo>
                      <a:pt x="150" y="43"/>
                      <a:pt x="148" y="34"/>
                      <a:pt x="144" y="27"/>
                    </a:cubicBezTo>
                    <a:cubicBezTo>
                      <a:pt x="141" y="19"/>
                      <a:pt x="134" y="12"/>
                      <a:pt x="125" y="7"/>
                    </a:cubicBezTo>
                    <a:cubicBezTo>
                      <a:pt x="116" y="2"/>
                      <a:pt x="102" y="0"/>
                      <a:pt x="88" y="0"/>
                    </a:cubicBezTo>
                    <a:cubicBezTo>
                      <a:pt x="71" y="0"/>
                      <a:pt x="51" y="3"/>
                      <a:pt x="35" y="9"/>
                    </a:cubicBezTo>
                    <a:cubicBezTo>
                      <a:pt x="19" y="14"/>
                      <a:pt x="6" y="22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8" y="26"/>
                      <a:pt x="21" y="18"/>
                      <a:pt x="37" y="13"/>
                    </a:cubicBezTo>
                    <a:cubicBezTo>
                      <a:pt x="52" y="7"/>
                      <a:pt x="71" y="4"/>
                      <a:pt x="88" y="4"/>
                    </a:cubicBezTo>
                    <a:cubicBezTo>
                      <a:pt x="102" y="4"/>
                      <a:pt x="115" y="6"/>
                      <a:pt x="123" y="11"/>
                    </a:cubicBezTo>
                    <a:cubicBezTo>
                      <a:pt x="132" y="15"/>
                      <a:pt x="137" y="21"/>
                      <a:pt x="141" y="28"/>
                    </a:cubicBezTo>
                    <a:cubicBezTo>
                      <a:pt x="144" y="35"/>
                      <a:pt x="146" y="44"/>
                      <a:pt x="146" y="52"/>
                    </a:cubicBezTo>
                    <a:cubicBezTo>
                      <a:pt x="146" y="63"/>
                      <a:pt x="143" y="75"/>
                      <a:pt x="139" y="84"/>
                    </a:cubicBezTo>
                    <a:cubicBezTo>
                      <a:pt x="135" y="95"/>
                      <a:pt x="128" y="107"/>
                      <a:pt x="121" y="117"/>
                    </a:cubicBezTo>
                    <a:cubicBezTo>
                      <a:pt x="118" y="122"/>
                      <a:pt x="115" y="126"/>
                      <a:pt x="112" y="129"/>
                    </a:cubicBezTo>
                    <a:cubicBezTo>
                      <a:pt x="110" y="131"/>
                      <a:pt x="109" y="132"/>
                      <a:pt x="108" y="133"/>
                    </a:cubicBezTo>
                    <a:cubicBezTo>
                      <a:pt x="108" y="133"/>
                      <a:pt x="107" y="133"/>
                      <a:pt x="107" y="133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4"/>
                      <a:pt x="107" y="134"/>
                      <a:pt x="107" y="134"/>
                    </a:cubicBezTo>
                    <a:cubicBezTo>
                      <a:pt x="107" y="133"/>
                      <a:pt x="107" y="133"/>
                      <a:pt x="107" y="133"/>
                    </a:cubicBezTo>
                    <a:cubicBezTo>
                      <a:pt x="107" y="133"/>
                      <a:pt x="107" y="133"/>
                      <a:pt x="107" y="132"/>
                    </a:cubicBezTo>
                    <a:cubicBezTo>
                      <a:pt x="107" y="130"/>
                      <a:pt x="108" y="125"/>
                      <a:pt x="110" y="122"/>
                    </a:cubicBezTo>
                    <a:cubicBezTo>
                      <a:pt x="110" y="120"/>
                      <a:pt x="111" y="119"/>
                      <a:pt x="112" y="117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3" y="115"/>
                      <a:pt x="113" y="113"/>
                      <a:pt x="112" y="113"/>
                    </a:cubicBezTo>
                    <a:cubicBezTo>
                      <a:pt x="112" y="113"/>
                      <a:pt x="106" y="110"/>
                      <a:pt x="99" y="106"/>
                    </a:cubicBezTo>
                    <a:cubicBezTo>
                      <a:pt x="96" y="104"/>
                      <a:pt x="93" y="103"/>
                      <a:pt x="90" y="101"/>
                    </a:cubicBezTo>
                    <a:cubicBezTo>
                      <a:pt x="89" y="101"/>
                      <a:pt x="87" y="100"/>
                      <a:pt x="86" y="100"/>
                    </a:cubicBezTo>
                    <a:cubicBezTo>
                      <a:pt x="85" y="99"/>
                      <a:pt x="84" y="99"/>
                      <a:pt x="83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9"/>
                      <a:pt x="82" y="99"/>
                      <a:pt x="81" y="98"/>
                    </a:cubicBezTo>
                    <a:cubicBezTo>
                      <a:pt x="77" y="96"/>
                      <a:pt x="70" y="92"/>
                      <a:pt x="64" y="88"/>
                    </a:cubicBezTo>
                    <a:cubicBezTo>
                      <a:pt x="61" y="86"/>
                      <a:pt x="59" y="84"/>
                      <a:pt x="57" y="82"/>
                    </a:cubicBezTo>
                    <a:cubicBezTo>
                      <a:pt x="55" y="81"/>
                      <a:pt x="54" y="80"/>
                      <a:pt x="54" y="80"/>
                    </a:cubicBezTo>
                    <a:cubicBezTo>
                      <a:pt x="53" y="79"/>
                      <a:pt x="52" y="79"/>
                      <a:pt x="51" y="80"/>
                    </a:cubicBezTo>
                    <a:cubicBezTo>
                      <a:pt x="50" y="80"/>
                      <a:pt x="50" y="81"/>
                      <a:pt x="51" y="8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44" y="95"/>
                      <a:pt x="29" y="86"/>
                      <a:pt x="18" y="72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4" y="52"/>
                      <a:pt x="4" y="37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4"/>
                      <a:pt x="2" y="34"/>
                      <a:pt x="2" y="34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8247764" y="2789451"/>
                <a:ext cx="70512" cy="90785"/>
              </a:xfrm>
              <a:custGeom>
                <a:rect b="b" l="l" r="r" t="t"/>
                <a:pathLst>
                  <a:path extrusionOk="0" h="54" w="42">
                    <a:moveTo>
                      <a:pt x="0" y="0"/>
                    </a:moveTo>
                    <a:cubicBezTo>
                      <a:pt x="0" y="0"/>
                      <a:pt x="14" y="39"/>
                      <a:pt x="42" y="54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8280376" y="2800028"/>
                <a:ext cx="111939" cy="65224"/>
              </a:xfrm>
              <a:custGeom>
                <a:rect b="b" l="l" r="r" t="t"/>
                <a:pathLst>
                  <a:path extrusionOk="0" h="39" w="67">
                    <a:moveTo>
                      <a:pt x="0" y="0"/>
                    </a:moveTo>
                    <a:cubicBezTo>
                      <a:pt x="0" y="0"/>
                      <a:pt x="13" y="39"/>
                      <a:pt x="67" y="39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8368516" y="2887288"/>
                <a:ext cx="47596" cy="89022"/>
              </a:xfrm>
              <a:custGeom>
                <a:rect b="b" l="l" r="r" t="t"/>
                <a:pathLst>
                  <a:path extrusionOk="0" h="53" w="28">
                    <a:moveTo>
                      <a:pt x="0" y="19"/>
                    </a:moveTo>
                    <a:cubicBezTo>
                      <a:pt x="0" y="19"/>
                      <a:pt x="7" y="0"/>
                      <a:pt x="15" y="8"/>
                    </a:cubicBezTo>
                    <a:cubicBezTo>
                      <a:pt x="25" y="16"/>
                      <a:pt x="28" y="29"/>
                      <a:pt x="22" y="40"/>
                    </a:cubicBezTo>
                    <a:cubicBezTo>
                      <a:pt x="16" y="53"/>
                      <a:pt x="2" y="42"/>
                      <a:pt x="2" y="42"/>
                    </a:cubicBezTo>
                    <a:cubicBezTo>
                      <a:pt x="0" y="19"/>
                      <a:pt x="0" y="19"/>
                      <a:pt x="0" y="19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8365872" y="2893457"/>
                <a:ext cx="48477" cy="74038"/>
              </a:xfrm>
              <a:custGeom>
                <a:rect b="b" l="l" r="r" t="t"/>
                <a:pathLst>
                  <a:path extrusionOk="0" h="44" w="29">
                    <a:moveTo>
                      <a:pt x="4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5" y="14"/>
                      <a:pt x="6" y="11"/>
                      <a:pt x="8" y="8"/>
                    </a:cubicBezTo>
                    <a:cubicBezTo>
                      <a:pt x="9" y="7"/>
                      <a:pt x="10" y="6"/>
                      <a:pt x="11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4" y="4"/>
                      <a:pt x="15" y="4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2" y="10"/>
                      <a:pt x="25" y="17"/>
                      <a:pt x="25" y="25"/>
                    </a:cubicBezTo>
                    <a:cubicBezTo>
                      <a:pt x="25" y="28"/>
                      <a:pt x="24" y="32"/>
                      <a:pt x="23" y="3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8"/>
                      <a:pt x="19" y="39"/>
                    </a:cubicBezTo>
                    <a:cubicBezTo>
                      <a:pt x="18" y="40"/>
                      <a:pt x="17" y="40"/>
                      <a:pt x="15" y="40"/>
                    </a:cubicBezTo>
                    <a:cubicBezTo>
                      <a:pt x="13" y="40"/>
                      <a:pt x="10" y="39"/>
                      <a:pt x="8" y="38"/>
                    </a:cubicBezTo>
                    <a:cubicBezTo>
                      <a:pt x="7" y="38"/>
                      <a:pt x="6" y="37"/>
                      <a:pt x="6" y="3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3" y="36"/>
                      <a:pt x="2" y="37"/>
                    </a:cubicBezTo>
                    <a:cubicBezTo>
                      <a:pt x="2" y="38"/>
                      <a:pt x="2" y="39"/>
                      <a:pt x="3" y="39"/>
                    </a:cubicBezTo>
                    <a:cubicBezTo>
                      <a:pt x="3" y="39"/>
                      <a:pt x="4" y="41"/>
                      <a:pt x="7" y="42"/>
                    </a:cubicBezTo>
                    <a:cubicBezTo>
                      <a:pt x="9" y="43"/>
                      <a:pt x="12" y="44"/>
                      <a:pt x="15" y="44"/>
                    </a:cubicBezTo>
                    <a:cubicBezTo>
                      <a:pt x="17" y="44"/>
                      <a:pt x="19" y="44"/>
                      <a:pt x="21" y="43"/>
                    </a:cubicBezTo>
                    <a:cubicBezTo>
                      <a:pt x="23" y="41"/>
                      <a:pt x="25" y="40"/>
                      <a:pt x="26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8" y="33"/>
                      <a:pt x="29" y="29"/>
                      <a:pt x="29" y="25"/>
                    </a:cubicBezTo>
                    <a:cubicBezTo>
                      <a:pt x="29" y="16"/>
                      <a:pt x="25" y="8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1"/>
                      <a:pt x="15" y="0"/>
                      <a:pt x="13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5" y="4"/>
                      <a:pt x="3" y="7"/>
                      <a:pt x="2" y="10"/>
                    </a:cubicBezTo>
                    <a:cubicBezTo>
                      <a:pt x="1" y="12"/>
                      <a:pt x="0" y="14"/>
                      <a:pt x="0" y="14"/>
                    </a:cubicBezTo>
                    <a:cubicBezTo>
                      <a:pt x="0" y="15"/>
                      <a:pt x="0" y="16"/>
                      <a:pt x="1" y="16"/>
                    </a:cubicBezTo>
                    <a:cubicBezTo>
                      <a:pt x="2" y="17"/>
                      <a:pt x="4" y="16"/>
                      <a:pt x="4" y="1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8368516" y="2900509"/>
                <a:ext cx="38782" cy="59936"/>
              </a:xfrm>
              <a:custGeom>
                <a:rect b="b" l="l" r="r" t="t"/>
                <a:pathLst>
                  <a:path extrusionOk="0" h="36" w="23">
                    <a:moveTo>
                      <a:pt x="11" y="0"/>
                    </a:moveTo>
                    <a:cubicBezTo>
                      <a:pt x="10" y="0"/>
                      <a:pt x="9" y="0"/>
                      <a:pt x="9" y="1"/>
                    </a:cubicBezTo>
                    <a:cubicBezTo>
                      <a:pt x="8" y="2"/>
                      <a:pt x="7" y="3"/>
                      <a:pt x="6" y="4"/>
                    </a:cubicBezTo>
                    <a:cubicBezTo>
                      <a:pt x="4" y="7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1" y="12"/>
                      <a:pt x="0" y="1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5" y="34"/>
                      <a:pt x="6" y="34"/>
                    </a:cubicBezTo>
                    <a:cubicBezTo>
                      <a:pt x="8" y="35"/>
                      <a:pt x="11" y="36"/>
                      <a:pt x="1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" y="36"/>
                      <a:pt x="16" y="36"/>
                      <a:pt x="17" y="35"/>
                    </a:cubicBezTo>
                    <a:cubicBezTo>
                      <a:pt x="18" y="34"/>
                      <a:pt x="20" y="33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2" y="28"/>
                      <a:pt x="23" y="24"/>
                      <a:pt x="23" y="21"/>
                    </a:cubicBezTo>
                    <a:cubicBezTo>
                      <a:pt x="23" y="13"/>
                      <a:pt x="20" y="6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8365872" y="2893457"/>
                <a:ext cx="48477" cy="74038"/>
              </a:xfrm>
              <a:custGeom>
                <a:rect b="b" l="l" r="r" t="t"/>
                <a:pathLst>
                  <a:path extrusionOk="0" h="44" w="29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1" y="0"/>
                      <a:pt x="9" y="1"/>
                      <a:pt x="7" y="2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5"/>
                      <a:pt x="4" y="6"/>
                      <a:pt x="4" y="7"/>
                    </a:cubicBezTo>
                    <a:cubicBezTo>
                      <a:pt x="3" y="8"/>
                      <a:pt x="3" y="9"/>
                      <a:pt x="2" y="10"/>
                    </a:cubicBezTo>
                    <a:cubicBezTo>
                      <a:pt x="1" y="12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3" y="17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4"/>
                      <a:pt x="6" y="11"/>
                      <a:pt x="8" y="8"/>
                    </a:cubicBezTo>
                    <a:cubicBezTo>
                      <a:pt x="9" y="7"/>
                      <a:pt x="10" y="6"/>
                      <a:pt x="11" y="5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5" y="4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22" y="10"/>
                      <a:pt x="25" y="17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8"/>
                      <a:pt x="24" y="32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8"/>
                      <a:pt x="19" y="39"/>
                    </a:cubicBezTo>
                    <a:cubicBezTo>
                      <a:pt x="18" y="40"/>
                      <a:pt x="17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3" y="40"/>
                      <a:pt x="10" y="39"/>
                      <a:pt x="8" y="38"/>
                    </a:cubicBezTo>
                    <a:cubicBezTo>
                      <a:pt x="7" y="38"/>
                      <a:pt x="6" y="37"/>
                      <a:pt x="6" y="37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3" y="36"/>
                      <a:pt x="3" y="36"/>
                      <a:pt x="2" y="37"/>
                    </a:cubicBezTo>
                    <a:cubicBezTo>
                      <a:pt x="2" y="37"/>
                      <a:pt x="2" y="37"/>
                      <a:pt x="2" y="38"/>
                    </a:cubicBezTo>
                    <a:cubicBezTo>
                      <a:pt x="2" y="38"/>
                      <a:pt x="2" y="39"/>
                      <a:pt x="3" y="39"/>
                    </a:cubicBezTo>
                    <a:cubicBezTo>
                      <a:pt x="3" y="39"/>
                      <a:pt x="4" y="41"/>
                      <a:pt x="7" y="42"/>
                    </a:cubicBezTo>
                    <a:cubicBezTo>
                      <a:pt x="9" y="43"/>
                      <a:pt x="12" y="44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7" y="44"/>
                      <a:pt x="19" y="44"/>
                      <a:pt x="21" y="43"/>
                    </a:cubicBezTo>
                    <a:cubicBezTo>
                      <a:pt x="23" y="41"/>
                      <a:pt x="25" y="40"/>
                      <a:pt x="26" y="37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8" y="33"/>
                      <a:pt x="29" y="29"/>
                      <a:pt x="29" y="25"/>
                    </a:cubicBezTo>
                    <a:cubicBezTo>
                      <a:pt x="29" y="23"/>
                      <a:pt x="29" y="21"/>
                      <a:pt x="29" y="20"/>
                    </a:cubicBezTo>
                    <a:cubicBezTo>
                      <a:pt x="28" y="13"/>
                      <a:pt x="24" y="7"/>
                      <a:pt x="19" y="2"/>
                    </a:cubicBezTo>
                    <a:cubicBezTo>
                      <a:pt x="17" y="1"/>
                      <a:pt x="15" y="0"/>
                      <a:pt x="13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8276850" y="3712283"/>
                <a:ext cx="279405" cy="385174"/>
              </a:xfrm>
              <a:custGeom>
                <a:rect b="b" l="l" r="r" t="t"/>
                <a:pathLst>
                  <a:path extrusionOk="0" h="230" w="167">
                    <a:moveTo>
                      <a:pt x="0" y="21"/>
                    </a:moveTo>
                    <a:cubicBezTo>
                      <a:pt x="0" y="21"/>
                      <a:pt x="38" y="69"/>
                      <a:pt x="63" y="98"/>
                    </a:cubicBezTo>
                    <a:cubicBezTo>
                      <a:pt x="88" y="127"/>
                      <a:pt x="118" y="151"/>
                      <a:pt x="122" y="160"/>
                    </a:cubicBezTo>
                    <a:cubicBezTo>
                      <a:pt x="127" y="174"/>
                      <a:pt x="127" y="189"/>
                      <a:pt x="120" y="203"/>
                    </a:cubicBezTo>
                    <a:cubicBezTo>
                      <a:pt x="113" y="217"/>
                      <a:pt x="106" y="226"/>
                      <a:pt x="113" y="228"/>
                    </a:cubicBezTo>
                    <a:cubicBezTo>
                      <a:pt x="120" y="230"/>
                      <a:pt x="144" y="223"/>
                      <a:pt x="151" y="211"/>
                    </a:cubicBezTo>
                    <a:cubicBezTo>
                      <a:pt x="158" y="198"/>
                      <a:pt x="167" y="163"/>
                      <a:pt x="163" y="150"/>
                    </a:cubicBezTo>
                    <a:cubicBezTo>
                      <a:pt x="158" y="137"/>
                      <a:pt x="135" y="139"/>
                      <a:pt x="129" y="136"/>
                    </a:cubicBezTo>
                    <a:cubicBezTo>
                      <a:pt x="124" y="133"/>
                      <a:pt x="104" y="91"/>
                      <a:pt x="88" y="60"/>
                    </a:cubicBezTo>
                    <a:cubicBezTo>
                      <a:pt x="72" y="28"/>
                      <a:pt x="66" y="16"/>
                      <a:pt x="53" y="11"/>
                    </a:cubicBezTo>
                    <a:cubicBezTo>
                      <a:pt x="41" y="5"/>
                      <a:pt x="10" y="0"/>
                      <a:pt x="0" y="2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8299766" y="3720216"/>
                <a:ext cx="172755" cy="185977"/>
              </a:xfrm>
              <a:custGeom>
                <a:rect b="b" l="l" r="r" t="t"/>
                <a:pathLst>
                  <a:path extrusionOk="0" h="111" w="103">
                    <a:moveTo>
                      <a:pt x="74" y="55"/>
                    </a:moveTo>
                    <a:cubicBezTo>
                      <a:pt x="58" y="23"/>
                      <a:pt x="52" y="11"/>
                      <a:pt x="39" y="5"/>
                    </a:cubicBezTo>
                    <a:cubicBezTo>
                      <a:pt x="30" y="2"/>
                      <a:pt x="20" y="0"/>
                      <a:pt x="1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03" y="111"/>
                      <a:pt x="103" y="111"/>
                      <a:pt x="103" y="111"/>
                    </a:cubicBezTo>
                    <a:cubicBezTo>
                      <a:pt x="95" y="95"/>
                      <a:pt x="84" y="73"/>
                      <a:pt x="74" y="55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8303292" y="3760760"/>
                <a:ext cx="129567" cy="111939"/>
              </a:xfrm>
              <a:custGeom>
                <a:rect b="b" l="l" r="r" t="t"/>
                <a:pathLst>
                  <a:path extrusionOk="0" h="67" w="77">
                    <a:moveTo>
                      <a:pt x="39" y="0"/>
                    </a:moveTo>
                    <a:cubicBezTo>
                      <a:pt x="33" y="0"/>
                      <a:pt x="26" y="1"/>
                      <a:pt x="20" y="1"/>
                    </a:cubicBezTo>
                    <a:cubicBezTo>
                      <a:pt x="13" y="1"/>
                      <a:pt x="7" y="0"/>
                      <a:pt x="0" y="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6" y="57"/>
                      <a:pt x="75" y="48"/>
                      <a:pt x="75" y="40"/>
                    </a:cubicBezTo>
                    <a:cubicBezTo>
                      <a:pt x="74" y="39"/>
                      <a:pt x="73" y="38"/>
                      <a:pt x="73" y="37"/>
                    </a:cubicBezTo>
                    <a:cubicBezTo>
                      <a:pt x="61" y="36"/>
                      <a:pt x="49" y="33"/>
                      <a:pt x="38" y="28"/>
                    </a:cubicBezTo>
                    <a:cubicBezTo>
                      <a:pt x="37" y="28"/>
                      <a:pt x="37" y="27"/>
                      <a:pt x="37" y="26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8273324" y="3718453"/>
                <a:ext cx="282050" cy="379004"/>
              </a:xfrm>
              <a:custGeom>
                <a:rect b="b" l="l" r="r" t="t"/>
                <a:pathLst>
                  <a:path extrusionOk="0" h="226" w="168">
                    <a:moveTo>
                      <a:pt x="2" y="17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38" y="67"/>
                      <a:pt x="64" y="95"/>
                    </a:cubicBezTo>
                    <a:cubicBezTo>
                      <a:pt x="76" y="110"/>
                      <a:pt x="90" y="123"/>
                      <a:pt x="101" y="134"/>
                    </a:cubicBezTo>
                    <a:cubicBezTo>
                      <a:pt x="107" y="139"/>
                      <a:pt x="111" y="144"/>
                      <a:pt x="115" y="148"/>
                    </a:cubicBezTo>
                    <a:cubicBezTo>
                      <a:pt x="119" y="152"/>
                      <a:pt x="122" y="155"/>
                      <a:pt x="122" y="157"/>
                    </a:cubicBezTo>
                    <a:cubicBezTo>
                      <a:pt x="124" y="156"/>
                      <a:pt x="124" y="156"/>
                      <a:pt x="124" y="156"/>
                    </a:cubicBezTo>
                    <a:cubicBezTo>
                      <a:pt x="122" y="157"/>
                      <a:pt x="122" y="157"/>
                      <a:pt x="122" y="157"/>
                    </a:cubicBezTo>
                    <a:cubicBezTo>
                      <a:pt x="125" y="163"/>
                      <a:pt x="126" y="169"/>
                      <a:pt x="126" y="175"/>
                    </a:cubicBezTo>
                    <a:cubicBezTo>
                      <a:pt x="126" y="183"/>
                      <a:pt x="124" y="191"/>
                      <a:pt x="121" y="198"/>
                    </a:cubicBezTo>
                    <a:cubicBezTo>
                      <a:pt x="122" y="199"/>
                      <a:pt x="122" y="199"/>
                      <a:pt x="122" y="199"/>
                    </a:cubicBezTo>
                    <a:cubicBezTo>
                      <a:pt x="121" y="198"/>
                      <a:pt x="121" y="198"/>
                      <a:pt x="121" y="198"/>
                    </a:cubicBezTo>
                    <a:cubicBezTo>
                      <a:pt x="118" y="203"/>
                      <a:pt x="116" y="207"/>
                      <a:pt x="114" y="211"/>
                    </a:cubicBezTo>
                    <a:cubicBezTo>
                      <a:pt x="113" y="213"/>
                      <a:pt x="112" y="215"/>
                      <a:pt x="111" y="216"/>
                    </a:cubicBezTo>
                    <a:cubicBezTo>
                      <a:pt x="111" y="218"/>
                      <a:pt x="110" y="219"/>
                      <a:pt x="110" y="221"/>
                    </a:cubicBezTo>
                    <a:cubicBezTo>
                      <a:pt x="110" y="222"/>
                      <a:pt x="111" y="223"/>
                      <a:pt x="111" y="224"/>
                    </a:cubicBezTo>
                    <a:cubicBezTo>
                      <a:pt x="112" y="225"/>
                      <a:pt x="113" y="226"/>
                      <a:pt x="115" y="226"/>
                    </a:cubicBezTo>
                    <a:cubicBezTo>
                      <a:pt x="116" y="226"/>
                      <a:pt x="117" y="226"/>
                      <a:pt x="118" y="226"/>
                    </a:cubicBezTo>
                    <a:cubicBezTo>
                      <a:pt x="123" y="226"/>
                      <a:pt x="130" y="225"/>
                      <a:pt x="137" y="222"/>
                    </a:cubicBezTo>
                    <a:cubicBezTo>
                      <a:pt x="144" y="219"/>
                      <a:pt x="151" y="214"/>
                      <a:pt x="155" y="208"/>
                    </a:cubicBezTo>
                    <a:cubicBezTo>
                      <a:pt x="158" y="203"/>
                      <a:pt x="161" y="194"/>
                      <a:pt x="163" y="184"/>
                    </a:cubicBezTo>
                    <a:cubicBezTo>
                      <a:pt x="166" y="174"/>
                      <a:pt x="168" y="164"/>
                      <a:pt x="168" y="156"/>
                    </a:cubicBezTo>
                    <a:cubicBezTo>
                      <a:pt x="168" y="152"/>
                      <a:pt x="167" y="148"/>
                      <a:pt x="166" y="146"/>
                    </a:cubicBezTo>
                    <a:cubicBezTo>
                      <a:pt x="165" y="142"/>
                      <a:pt x="162" y="139"/>
                      <a:pt x="159" y="137"/>
                    </a:cubicBezTo>
                    <a:cubicBezTo>
                      <a:pt x="155" y="134"/>
                      <a:pt x="149" y="133"/>
                      <a:pt x="143" y="132"/>
                    </a:cubicBezTo>
                    <a:cubicBezTo>
                      <a:pt x="141" y="132"/>
                      <a:pt x="138" y="132"/>
                      <a:pt x="136" y="131"/>
                    </a:cubicBezTo>
                    <a:cubicBezTo>
                      <a:pt x="134" y="131"/>
                      <a:pt x="133" y="131"/>
                      <a:pt x="132" y="130"/>
                    </a:cubicBezTo>
                    <a:cubicBezTo>
                      <a:pt x="132" y="130"/>
                      <a:pt x="132" y="130"/>
                      <a:pt x="132" y="130"/>
                    </a:cubicBezTo>
                    <a:cubicBezTo>
                      <a:pt x="132" y="130"/>
                      <a:pt x="131" y="129"/>
                      <a:pt x="130" y="127"/>
                    </a:cubicBezTo>
                    <a:cubicBezTo>
                      <a:pt x="126" y="122"/>
                      <a:pt x="120" y="110"/>
                      <a:pt x="113" y="97"/>
                    </a:cubicBezTo>
                    <a:cubicBezTo>
                      <a:pt x="106" y="83"/>
                      <a:pt x="99" y="68"/>
                      <a:pt x="92" y="55"/>
                    </a:cubicBezTo>
                    <a:cubicBezTo>
                      <a:pt x="84" y="39"/>
                      <a:pt x="78" y="28"/>
                      <a:pt x="73" y="20"/>
                    </a:cubicBezTo>
                    <a:cubicBezTo>
                      <a:pt x="68" y="12"/>
                      <a:pt x="63" y="8"/>
                      <a:pt x="56" y="5"/>
                    </a:cubicBezTo>
                    <a:cubicBezTo>
                      <a:pt x="50" y="2"/>
                      <a:pt x="41" y="0"/>
                      <a:pt x="31" y="0"/>
                    </a:cubicBezTo>
                    <a:cubicBezTo>
                      <a:pt x="25" y="0"/>
                      <a:pt x="19" y="1"/>
                      <a:pt x="13" y="3"/>
                    </a:cubicBezTo>
                    <a:cubicBezTo>
                      <a:pt x="8" y="6"/>
                      <a:pt x="3" y="10"/>
                      <a:pt x="1" y="16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7" y="12"/>
                      <a:pt x="11" y="9"/>
                      <a:pt x="15" y="7"/>
                    </a:cubicBezTo>
                    <a:cubicBezTo>
                      <a:pt x="20" y="4"/>
                      <a:pt x="25" y="4"/>
                      <a:pt x="31" y="4"/>
                    </a:cubicBezTo>
                    <a:cubicBezTo>
                      <a:pt x="40" y="4"/>
                      <a:pt x="49" y="6"/>
                      <a:pt x="54" y="8"/>
                    </a:cubicBezTo>
                    <a:cubicBezTo>
                      <a:pt x="60" y="11"/>
                      <a:pt x="65" y="15"/>
                      <a:pt x="70" y="23"/>
                    </a:cubicBezTo>
                    <a:cubicBezTo>
                      <a:pt x="75" y="30"/>
                      <a:pt x="80" y="41"/>
                      <a:pt x="88" y="57"/>
                    </a:cubicBezTo>
                    <a:cubicBezTo>
                      <a:pt x="96" y="72"/>
                      <a:pt x="105" y="91"/>
                      <a:pt x="113" y="106"/>
                    </a:cubicBezTo>
                    <a:cubicBezTo>
                      <a:pt x="117" y="113"/>
                      <a:pt x="120" y="119"/>
                      <a:pt x="123" y="124"/>
                    </a:cubicBezTo>
                    <a:cubicBezTo>
                      <a:pt x="125" y="127"/>
                      <a:pt x="126" y="129"/>
                      <a:pt x="127" y="130"/>
                    </a:cubicBezTo>
                    <a:cubicBezTo>
                      <a:pt x="128" y="132"/>
                      <a:pt x="129" y="133"/>
                      <a:pt x="131" y="134"/>
                    </a:cubicBezTo>
                    <a:cubicBezTo>
                      <a:pt x="131" y="134"/>
                      <a:pt x="133" y="135"/>
                      <a:pt x="134" y="135"/>
                    </a:cubicBezTo>
                    <a:cubicBezTo>
                      <a:pt x="138" y="136"/>
                      <a:pt x="145" y="136"/>
                      <a:pt x="150" y="138"/>
                    </a:cubicBezTo>
                    <a:cubicBezTo>
                      <a:pt x="153" y="139"/>
                      <a:pt x="156" y="140"/>
                      <a:pt x="158" y="141"/>
                    </a:cubicBezTo>
                    <a:cubicBezTo>
                      <a:pt x="160" y="143"/>
                      <a:pt x="162" y="145"/>
                      <a:pt x="163" y="147"/>
                    </a:cubicBezTo>
                    <a:cubicBezTo>
                      <a:pt x="163" y="149"/>
                      <a:pt x="164" y="152"/>
                      <a:pt x="164" y="156"/>
                    </a:cubicBezTo>
                    <a:cubicBezTo>
                      <a:pt x="164" y="163"/>
                      <a:pt x="162" y="174"/>
                      <a:pt x="160" y="183"/>
                    </a:cubicBezTo>
                    <a:cubicBezTo>
                      <a:pt x="157" y="192"/>
                      <a:pt x="154" y="201"/>
                      <a:pt x="151" y="206"/>
                    </a:cubicBezTo>
                    <a:cubicBezTo>
                      <a:pt x="148" y="211"/>
                      <a:pt x="142" y="215"/>
                      <a:pt x="136" y="218"/>
                    </a:cubicBezTo>
                    <a:cubicBezTo>
                      <a:pt x="129" y="221"/>
                      <a:pt x="122" y="222"/>
                      <a:pt x="118" y="222"/>
                    </a:cubicBezTo>
                    <a:cubicBezTo>
                      <a:pt x="117" y="222"/>
                      <a:pt x="116" y="222"/>
                      <a:pt x="116" y="222"/>
                    </a:cubicBezTo>
                    <a:cubicBezTo>
                      <a:pt x="115" y="222"/>
                      <a:pt x="115" y="222"/>
                      <a:pt x="115" y="221"/>
                    </a:cubicBezTo>
                    <a:cubicBezTo>
                      <a:pt x="114" y="221"/>
                      <a:pt x="114" y="221"/>
                      <a:pt x="114" y="221"/>
                    </a:cubicBezTo>
                    <a:cubicBezTo>
                      <a:pt x="114" y="220"/>
                      <a:pt x="115" y="219"/>
                      <a:pt x="115" y="218"/>
                    </a:cubicBezTo>
                    <a:cubicBezTo>
                      <a:pt x="117" y="214"/>
                      <a:pt x="120" y="20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8" y="192"/>
                      <a:pt x="130" y="184"/>
                      <a:pt x="130" y="175"/>
                    </a:cubicBezTo>
                    <a:cubicBezTo>
                      <a:pt x="130" y="168"/>
                      <a:pt x="129" y="162"/>
                      <a:pt x="126" y="155"/>
                    </a:cubicBezTo>
                    <a:cubicBezTo>
                      <a:pt x="126" y="155"/>
                      <a:pt x="126" y="155"/>
                      <a:pt x="126" y="155"/>
                    </a:cubicBezTo>
                    <a:cubicBezTo>
                      <a:pt x="125" y="152"/>
                      <a:pt x="122" y="149"/>
                      <a:pt x="118" y="145"/>
                    </a:cubicBezTo>
                    <a:cubicBezTo>
                      <a:pt x="107" y="133"/>
                      <a:pt x="85" y="114"/>
                      <a:pt x="67" y="93"/>
                    </a:cubicBezTo>
                    <a:cubicBezTo>
                      <a:pt x="54" y="78"/>
                      <a:pt x="38" y="59"/>
                      <a:pt x="26" y="44"/>
                    </a:cubicBezTo>
                    <a:cubicBezTo>
                      <a:pt x="20" y="36"/>
                      <a:pt x="14" y="29"/>
                      <a:pt x="10" y="24"/>
                    </a:cubicBezTo>
                    <a:cubicBezTo>
                      <a:pt x="6" y="19"/>
                      <a:pt x="4" y="16"/>
                      <a:pt x="4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7"/>
                      <a:pt x="2" y="17"/>
                      <a:pt x="2" y="1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8454012" y="3937923"/>
                <a:ext cx="102243" cy="159535"/>
              </a:xfrm>
              <a:custGeom>
                <a:rect b="b" l="l" r="r" t="t"/>
                <a:pathLst>
                  <a:path extrusionOk="0" h="95" w="61">
                    <a:moveTo>
                      <a:pt x="45" y="76"/>
                    </a:moveTo>
                    <a:cubicBezTo>
                      <a:pt x="52" y="63"/>
                      <a:pt x="61" y="28"/>
                      <a:pt x="57" y="15"/>
                    </a:cubicBezTo>
                    <a:cubicBezTo>
                      <a:pt x="52" y="2"/>
                      <a:pt x="29" y="4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21" y="5"/>
                      <a:pt x="20" y="7"/>
                    </a:cubicBezTo>
                    <a:cubicBezTo>
                      <a:pt x="20" y="12"/>
                      <a:pt x="27" y="23"/>
                      <a:pt x="28" y="27"/>
                    </a:cubicBezTo>
                    <a:cubicBezTo>
                      <a:pt x="28" y="30"/>
                      <a:pt x="23" y="31"/>
                      <a:pt x="19" y="33"/>
                    </a:cubicBezTo>
                    <a:cubicBezTo>
                      <a:pt x="21" y="44"/>
                      <a:pt x="19" y="57"/>
                      <a:pt x="14" y="68"/>
                    </a:cubicBezTo>
                    <a:cubicBezTo>
                      <a:pt x="7" y="82"/>
                      <a:pt x="0" y="91"/>
                      <a:pt x="7" y="93"/>
                    </a:cubicBezTo>
                    <a:cubicBezTo>
                      <a:pt x="14" y="95"/>
                      <a:pt x="38" y="88"/>
                      <a:pt x="45" y="76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8457538" y="3935279"/>
                <a:ext cx="97836" cy="162179"/>
              </a:xfrm>
              <a:custGeom>
                <a:rect b="b" l="l" r="r" t="t"/>
                <a:pathLst>
                  <a:path extrusionOk="0" h="97" w="58">
                    <a:moveTo>
                      <a:pt x="43" y="78"/>
                    </a:moveTo>
                    <a:cubicBezTo>
                      <a:pt x="45" y="79"/>
                      <a:pt x="45" y="79"/>
                      <a:pt x="45" y="79"/>
                    </a:cubicBezTo>
                    <a:cubicBezTo>
                      <a:pt x="48" y="74"/>
                      <a:pt x="51" y="65"/>
                      <a:pt x="53" y="55"/>
                    </a:cubicBezTo>
                    <a:cubicBezTo>
                      <a:pt x="56" y="45"/>
                      <a:pt x="58" y="35"/>
                      <a:pt x="58" y="27"/>
                    </a:cubicBezTo>
                    <a:cubicBezTo>
                      <a:pt x="58" y="23"/>
                      <a:pt x="57" y="19"/>
                      <a:pt x="56" y="17"/>
                    </a:cubicBezTo>
                    <a:cubicBezTo>
                      <a:pt x="55" y="13"/>
                      <a:pt x="52" y="10"/>
                      <a:pt x="49" y="8"/>
                    </a:cubicBezTo>
                    <a:cubicBezTo>
                      <a:pt x="45" y="5"/>
                      <a:pt x="39" y="4"/>
                      <a:pt x="33" y="3"/>
                    </a:cubicBezTo>
                    <a:cubicBezTo>
                      <a:pt x="31" y="3"/>
                      <a:pt x="28" y="3"/>
                      <a:pt x="26" y="2"/>
                    </a:cubicBezTo>
                    <a:cubicBezTo>
                      <a:pt x="24" y="2"/>
                      <a:pt x="23" y="2"/>
                      <a:pt x="22" y="1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7" y="4"/>
                      <a:pt x="17" y="6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1"/>
                      <a:pt x="17" y="13"/>
                      <a:pt x="18" y="14"/>
                    </a:cubicBezTo>
                    <a:cubicBezTo>
                      <a:pt x="19" y="17"/>
                      <a:pt x="20" y="20"/>
                      <a:pt x="21" y="23"/>
                    </a:cubicBezTo>
                    <a:cubicBezTo>
                      <a:pt x="22" y="25"/>
                      <a:pt x="22" y="26"/>
                      <a:pt x="23" y="27"/>
                    </a:cubicBezTo>
                    <a:cubicBezTo>
                      <a:pt x="23" y="28"/>
                      <a:pt x="24" y="29"/>
                      <a:pt x="24" y="29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3" y="30"/>
                      <a:pt x="23" y="30"/>
                    </a:cubicBezTo>
                    <a:cubicBezTo>
                      <a:pt x="22" y="31"/>
                      <a:pt x="19" y="32"/>
                      <a:pt x="16" y="33"/>
                    </a:cubicBezTo>
                    <a:cubicBezTo>
                      <a:pt x="15" y="33"/>
                      <a:pt x="15" y="34"/>
                      <a:pt x="15" y="35"/>
                    </a:cubicBezTo>
                    <a:cubicBezTo>
                      <a:pt x="15" y="38"/>
                      <a:pt x="16" y="42"/>
                      <a:pt x="16" y="45"/>
                    </a:cubicBezTo>
                    <a:cubicBezTo>
                      <a:pt x="16" y="53"/>
                      <a:pt x="14" y="61"/>
                      <a:pt x="11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1" y="69"/>
                      <a:pt x="11" y="69"/>
                      <a:pt x="11" y="69"/>
                    </a:cubicBezTo>
                    <a:cubicBezTo>
                      <a:pt x="8" y="74"/>
                      <a:pt x="6" y="78"/>
                      <a:pt x="4" y="82"/>
                    </a:cubicBezTo>
                    <a:cubicBezTo>
                      <a:pt x="3" y="84"/>
                      <a:pt x="2" y="85"/>
                      <a:pt x="1" y="87"/>
                    </a:cubicBezTo>
                    <a:cubicBezTo>
                      <a:pt x="1" y="89"/>
                      <a:pt x="0" y="90"/>
                      <a:pt x="0" y="91"/>
                    </a:cubicBezTo>
                    <a:cubicBezTo>
                      <a:pt x="0" y="93"/>
                      <a:pt x="1" y="94"/>
                      <a:pt x="1" y="95"/>
                    </a:cubicBezTo>
                    <a:cubicBezTo>
                      <a:pt x="2" y="96"/>
                      <a:pt x="3" y="96"/>
                      <a:pt x="5" y="97"/>
                    </a:cubicBezTo>
                    <a:cubicBezTo>
                      <a:pt x="6" y="97"/>
                      <a:pt x="7" y="97"/>
                      <a:pt x="8" y="97"/>
                    </a:cubicBezTo>
                    <a:cubicBezTo>
                      <a:pt x="13" y="97"/>
                      <a:pt x="21" y="96"/>
                      <a:pt x="27" y="93"/>
                    </a:cubicBezTo>
                    <a:cubicBezTo>
                      <a:pt x="34" y="90"/>
                      <a:pt x="41" y="85"/>
                      <a:pt x="45" y="79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8" y="82"/>
                      <a:pt x="32" y="86"/>
                      <a:pt x="26" y="89"/>
                    </a:cubicBezTo>
                    <a:cubicBezTo>
                      <a:pt x="19" y="92"/>
                      <a:pt x="12" y="93"/>
                      <a:pt x="8" y="93"/>
                    </a:cubicBezTo>
                    <a:cubicBezTo>
                      <a:pt x="7" y="93"/>
                      <a:pt x="6" y="93"/>
                      <a:pt x="6" y="93"/>
                    </a:cubicBezTo>
                    <a:cubicBezTo>
                      <a:pt x="5" y="93"/>
                      <a:pt x="5" y="92"/>
                      <a:pt x="5" y="92"/>
                    </a:cubicBezTo>
                    <a:cubicBezTo>
                      <a:pt x="4" y="92"/>
                      <a:pt x="4" y="92"/>
                      <a:pt x="4" y="91"/>
                    </a:cubicBezTo>
                    <a:cubicBezTo>
                      <a:pt x="4" y="91"/>
                      <a:pt x="5" y="90"/>
                      <a:pt x="5" y="88"/>
                    </a:cubicBezTo>
                    <a:cubicBezTo>
                      <a:pt x="7" y="84"/>
                      <a:pt x="10" y="78"/>
                      <a:pt x="14" y="71"/>
                    </a:cubicBezTo>
                    <a:cubicBezTo>
                      <a:pt x="14" y="71"/>
                      <a:pt x="14" y="71"/>
                      <a:pt x="14" y="71"/>
                    </a:cubicBezTo>
                    <a:cubicBezTo>
                      <a:pt x="18" y="63"/>
                      <a:pt x="20" y="54"/>
                      <a:pt x="20" y="45"/>
                    </a:cubicBezTo>
                    <a:cubicBezTo>
                      <a:pt x="20" y="42"/>
                      <a:pt x="19" y="38"/>
                      <a:pt x="19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2" y="35"/>
                      <a:pt x="24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7" y="32"/>
                      <a:pt x="28" y="31"/>
                      <a:pt x="28" y="3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7" y="28"/>
                      <a:pt x="27" y="26"/>
                      <a:pt x="26" y="24"/>
                    </a:cubicBezTo>
                    <a:cubicBezTo>
                      <a:pt x="25" y="22"/>
                      <a:pt x="24" y="19"/>
                      <a:pt x="22" y="16"/>
                    </a:cubicBezTo>
                    <a:cubicBezTo>
                      <a:pt x="21" y="13"/>
                      <a:pt x="20" y="10"/>
                      <a:pt x="20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7"/>
                      <a:pt x="21" y="5"/>
                      <a:pt x="22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3" y="6"/>
                      <a:pt x="24" y="6"/>
                    </a:cubicBezTo>
                    <a:cubicBezTo>
                      <a:pt x="28" y="7"/>
                      <a:pt x="35" y="7"/>
                      <a:pt x="40" y="9"/>
                    </a:cubicBezTo>
                    <a:cubicBezTo>
                      <a:pt x="43" y="10"/>
                      <a:pt x="46" y="11"/>
                      <a:pt x="48" y="12"/>
                    </a:cubicBezTo>
                    <a:cubicBezTo>
                      <a:pt x="50" y="14"/>
                      <a:pt x="52" y="16"/>
                      <a:pt x="53" y="18"/>
                    </a:cubicBezTo>
                    <a:cubicBezTo>
                      <a:pt x="53" y="20"/>
                      <a:pt x="54" y="23"/>
                      <a:pt x="54" y="27"/>
                    </a:cubicBezTo>
                    <a:cubicBezTo>
                      <a:pt x="54" y="34"/>
                      <a:pt x="52" y="45"/>
                      <a:pt x="50" y="54"/>
                    </a:cubicBezTo>
                    <a:cubicBezTo>
                      <a:pt x="47" y="63"/>
                      <a:pt x="44" y="72"/>
                      <a:pt x="41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3" y="78"/>
                      <a:pt x="43" y="78"/>
                      <a:pt x="43" y="7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8321802" y="3760760"/>
                <a:ext cx="196554" cy="368427"/>
              </a:xfrm>
              <a:custGeom>
                <a:rect b="b" l="l" r="r" t="t"/>
                <a:pathLst>
                  <a:path extrusionOk="0" h="220" w="117">
                    <a:moveTo>
                      <a:pt x="61" y="16"/>
                    </a:moveTo>
                    <a:cubicBezTo>
                      <a:pt x="61" y="16"/>
                      <a:pt x="71" y="106"/>
                      <a:pt x="71" y="140"/>
                    </a:cubicBezTo>
                    <a:cubicBezTo>
                      <a:pt x="71" y="174"/>
                      <a:pt x="67" y="185"/>
                      <a:pt x="67" y="185"/>
                    </a:cubicBezTo>
                    <a:cubicBezTo>
                      <a:pt x="67" y="185"/>
                      <a:pt x="24" y="201"/>
                      <a:pt x="12" y="205"/>
                    </a:cubicBezTo>
                    <a:cubicBezTo>
                      <a:pt x="0" y="210"/>
                      <a:pt x="14" y="217"/>
                      <a:pt x="23" y="219"/>
                    </a:cubicBezTo>
                    <a:cubicBezTo>
                      <a:pt x="32" y="220"/>
                      <a:pt x="85" y="220"/>
                      <a:pt x="95" y="215"/>
                    </a:cubicBezTo>
                    <a:cubicBezTo>
                      <a:pt x="105" y="211"/>
                      <a:pt x="101" y="167"/>
                      <a:pt x="101" y="151"/>
                    </a:cubicBezTo>
                    <a:cubicBezTo>
                      <a:pt x="102" y="134"/>
                      <a:pt x="117" y="86"/>
                      <a:pt x="116" y="50"/>
                    </a:cubicBezTo>
                    <a:cubicBezTo>
                      <a:pt x="115" y="13"/>
                      <a:pt x="110" y="0"/>
                      <a:pt x="110" y="0"/>
                    </a:cubicBezTo>
                    <a:cubicBezTo>
                      <a:pt x="61" y="16"/>
                      <a:pt x="61" y="16"/>
                      <a:pt x="61" y="1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8424045" y="3762523"/>
                <a:ext cx="94310" cy="362258"/>
              </a:xfrm>
              <a:custGeom>
                <a:rect b="b" l="l" r="r" t="t"/>
                <a:pathLst>
                  <a:path extrusionOk="0" h="216" w="56">
                    <a:moveTo>
                      <a:pt x="40" y="150"/>
                    </a:moveTo>
                    <a:cubicBezTo>
                      <a:pt x="41" y="134"/>
                      <a:pt x="56" y="85"/>
                      <a:pt x="55" y="49"/>
                    </a:cubicBezTo>
                    <a:cubicBezTo>
                      <a:pt x="54" y="12"/>
                      <a:pt x="49" y="0"/>
                      <a:pt x="49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30"/>
                      <a:pt x="4" y="50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9" y="65"/>
                      <a:pt x="22" y="193"/>
                      <a:pt x="25" y="198"/>
                    </a:cubicBezTo>
                    <a:cubicBezTo>
                      <a:pt x="27" y="204"/>
                      <a:pt x="27" y="210"/>
                      <a:pt x="27" y="216"/>
                    </a:cubicBezTo>
                    <a:cubicBezTo>
                      <a:pt x="30" y="215"/>
                      <a:pt x="32" y="215"/>
                      <a:pt x="34" y="214"/>
                    </a:cubicBezTo>
                    <a:cubicBezTo>
                      <a:pt x="44" y="210"/>
                      <a:pt x="40" y="166"/>
                      <a:pt x="40" y="15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8427570" y="3817170"/>
                <a:ext cx="89022" cy="307611"/>
              </a:xfrm>
              <a:custGeom>
                <a:rect b="b" l="l" r="r" t="t"/>
                <a:pathLst>
                  <a:path extrusionOk="0" h="183" w="53">
                    <a:moveTo>
                      <a:pt x="52" y="0"/>
                    </a:moveTo>
                    <a:cubicBezTo>
                      <a:pt x="39" y="1"/>
                      <a:pt x="24" y="3"/>
                      <a:pt x="12" y="3"/>
                    </a:cubicBezTo>
                    <a:cubicBezTo>
                      <a:pt x="10" y="3"/>
                      <a:pt x="9" y="3"/>
                      <a:pt x="8" y="3"/>
                    </a:cubicBezTo>
                    <a:cubicBezTo>
                      <a:pt x="5" y="3"/>
                      <a:pt x="3" y="3"/>
                      <a:pt x="0" y="3"/>
                    </a:cubicBezTo>
                    <a:cubicBezTo>
                      <a:pt x="1" y="7"/>
                      <a:pt x="1" y="12"/>
                      <a:pt x="2" y="1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3" y="120"/>
                      <a:pt x="23" y="153"/>
                    </a:cubicBezTo>
                    <a:cubicBezTo>
                      <a:pt x="23" y="160"/>
                      <a:pt x="23" y="164"/>
                      <a:pt x="23" y="165"/>
                    </a:cubicBezTo>
                    <a:cubicBezTo>
                      <a:pt x="25" y="170"/>
                      <a:pt x="25" y="176"/>
                      <a:pt x="25" y="182"/>
                    </a:cubicBezTo>
                    <a:cubicBezTo>
                      <a:pt x="25" y="182"/>
                      <a:pt x="25" y="182"/>
                      <a:pt x="25" y="183"/>
                    </a:cubicBezTo>
                    <a:cubicBezTo>
                      <a:pt x="28" y="182"/>
                      <a:pt x="30" y="182"/>
                      <a:pt x="32" y="181"/>
                    </a:cubicBezTo>
                    <a:cubicBezTo>
                      <a:pt x="38" y="179"/>
                      <a:pt x="39" y="164"/>
                      <a:pt x="39" y="148"/>
                    </a:cubicBezTo>
                    <a:cubicBezTo>
                      <a:pt x="39" y="148"/>
                      <a:pt x="39" y="147"/>
                      <a:pt x="39" y="147"/>
                    </a:cubicBezTo>
                    <a:cubicBezTo>
                      <a:pt x="39" y="138"/>
                      <a:pt x="38" y="129"/>
                      <a:pt x="38" y="122"/>
                    </a:cubicBezTo>
                    <a:cubicBezTo>
                      <a:pt x="38" y="120"/>
                      <a:pt x="38" y="118"/>
                      <a:pt x="38" y="117"/>
                    </a:cubicBezTo>
                    <a:cubicBezTo>
                      <a:pt x="39" y="101"/>
                      <a:pt x="53" y="55"/>
                      <a:pt x="53" y="19"/>
                    </a:cubicBezTo>
                    <a:cubicBezTo>
                      <a:pt x="53" y="18"/>
                      <a:pt x="53" y="17"/>
                      <a:pt x="53" y="16"/>
                    </a:cubicBezTo>
                    <a:cubicBezTo>
                      <a:pt x="53" y="10"/>
                      <a:pt x="52" y="4"/>
                      <a:pt x="52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8321802" y="3760760"/>
                <a:ext cx="196554" cy="368427"/>
              </a:xfrm>
              <a:custGeom>
                <a:rect b="b" l="l" r="r" t="t"/>
                <a:pathLst>
                  <a:path extrusionOk="0" h="220" w="117">
                    <a:moveTo>
                      <a:pt x="61" y="16"/>
                    </a:moveTo>
                    <a:cubicBezTo>
                      <a:pt x="61" y="16"/>
                      <a:pt x="71" y="106"/>
                      <a:pt x="71" y="140"/>
                    </a:cubicBezTo>
                    <a:cubicBezTo>
                      <a:pt x="71" y="174"/>
                      <a:pt x="67" y="185"/>
                      <a:pt x="67" y="185"/>
                    </a:cubicBezTo>
                    <a:cubicBezTo>
                      <a:pt x="67" y="185"/>
                      <a:pt x="24" y="201"/>
                      <a:pt x="12" y="205"/>
                    </a:cubicBezTo>
                    <a:cubicBezTo>
                      <a:pt x="0" y="210"/>
                      <a:pt x="14" y="217"/>
                      <a:pt x="23" y="219"/>
                    </a:cubicBezTo>
                    <a:cubicBezTo>
                      <a:pt x="32" y="220"/>
                      <a:pt x="85" y="220"/>
                      <a:pt x="95" y="215"/>
                    </a:cubicBezTo>
                    <a:cubicBezTo>
                      <a:pt x="105" y="211"/>
                      <a:pt x="101" y="167"/>
                      <a:pt x="101" y="151"/>
                    </a:cubicBezTo>
                    <a:cubicBezTo>
                      <a:pt x="102" y="134"/>
                      <a:pt x="117" y="86"/>
                      <a:pt x="116" y="50"/>
                    </a:cubicBezTo>
                    <a:cubicBezTo>
                      <a:pt x="115" y="13"/>
                      <a:pt x="110" y="0"/>
                      <a:pt x="110" y="0"/>
                    </a:cubicBezTo>
                    <a:lnTo>
                      <a:pt x="61" y="16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8321802" y="4071015"/>
                <a:ext cx="170993" cy="58173"/>
              </a:xfrm>
              <a:custGeom>
                <a:rect b="b" l="l" r="r" t="t"/>
                <a:pathLst>
                  <a:path extrusionOk="0" h="35" w="102">
                    <a:moveTo>
                      <a:pt x="102" y="8"/>
                    </a:moveTo>
                    <a:cubicBezTo>
                      <a:pt x="92" y="10"/>
                      <a:pt x="78" y="12"/>
                      <a:pt x="76" y="7"/>
                    </a:cubicBezTo>
                    <a:cubicBezTo>
                      <a:pt x="75" y="4"/>
                      <a:pt x="71" y="1"/>
                      <a:pt x="67" y="0"/>
                    </a:cubicBezTo>
                    <a:cubicBezTo>
                      <a:pt x="67" y="0"/>
                      <a:pt x="24" y="16"/>
                      <a:pt x="12" y="20"/>
                    </a:cubicBezTo>
                    <a:cubicBezTo>
                      <a:pt x="0" y="25"/>
                      <a:pt x="14" y="32"/>
                      <a:pt x="23" y="34"/>
                    </a:cubicBezTo>
                    <a:cubicBezTo>
                      <a:pt x="32" y="35"/>
                      <a:pt x="85" y="35"/>
                      <a:pt x="95" y="30"/>
                    </a:cubicBezTo>
                    <a:cubicBezTo>
                      <a:pt x="99" y="28"/>
                      <a:pt x="101" y="19"/>
                      <a:pt x="102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8321802" y="4071015"/>
                <a:ext cx="170993" cy="58173"/>
              </a:xfrm>
              <a:custGeom>
                <a:rect b="b" l="l" r="r" t="t"/>
                <a:pathLst>
                  <a:path extrusionOk="0" h="35" w="102">
                    <a:moveTo>
                      <a:pt x="102" y="8"/>
                    </a:moveTo>
                    <a:cubicBezTo>
                      <a:pt x="92" y="10"/>
                      <a:pt x="78" y="12"/>
                      <a:pt x="76" y="7"/>
                    </a:cubicBezTo>
                    <a:cubicBezTo>
                      <a:pt x="75" y="4"/>
                      <a:pt x="71" y="1"/>
                      <a:pt x="67" y="0"/>
                    </a:cubicBezTo>
                    <a:cubicBezTo>
                      <a:pt x="67" y="0"/>
                      <a:pt x="24" y="16"/>
                      <a:pt x="12" y="20"/>
                    </a:cubicBezTo>
                    <a:cubicBezTo>
                      <a:pt x="0" y="25"/>
                      <a:pt x="14" y="32"/>
                      <a:pt x="23" y="34"/>
                    </a:cubicBezTo>
                    <a:cubicBezTo>
                      <a:pt x="32" y="35"/>
                      <a:pt x="85" y="35"/>
                      <a:pt x="95" y="30"/>
                    </a:cubicBezTo>
                    <a:cubicBezTo>
                      <a:pt x="99" y="28"/>
                      <a:pt x="101" y="19"/>
                      <a:pt x="102" y="8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8221321" y="3480473"/>
                <a:ext cx="347274" cy="340222"/>
              </a:xfrm>
              <a:custGeom>
                <a:rect b="b" l="l" r="r" t="t"/>
                <a:pathLst>
                  <a:path extrusionOk="0" h="203" w="207">
                    <a:moveTo>
                      <a:pt x="37" y="0"/>
                    </a:moveTo>
                    <a:cubicBezTo>
                      <a:pt x="0" y="148"/>
                      <a:pt x="0" y="148"/>
                      <a:pt x="0" y="148"/>
                    </a:cubicBezTo>
                    <a:cubicBezTo>
                      <a:pt x="15" y="156"/>
                      <a:pt x="31" y="161"/>
                      <a:pt x="47" y="164"/>
                    </a:cubicBezTo>
                    <a:cubicBezTo>
                      <a:pt x="61" y="166"/>
                      <a:pt x="76" y="166"/>
                      <a:pt x="91" y="164"/>
                    </a:cubicBezTo>
                    <a:cubicBezTo>
                      <a:pt x="88" y="193"/>
                      <a:pt x="88" y="193"/>
                      <a:pt x="88" y="193"/>
                    </a:cubicBezTo>
                    <a:cubicBezTo>
                      <a:pt x="102" y="199"/>
                      <a:pt x="116" y="202"/>
                      <a:pt x="131" y="202"/>
                    </a:cubicBezTo>
                    <a:cubicBezTo>
                      <a:pt x="158" y="203"/>
                      <a:pt x="207" y="193"/>
                      <a:pt x="207" y="193"/>
                    </a:cubicBezTo>
                    <a:cubicBezTo>
                      <a:pt x="198" y="7"/>
                      <a:pt x="198" y="7"/>
                      <a:pt x="198" y="7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8217796" y="3476948"/>
                <a:ext cx="354324" cy="345511"/>
              </a:xfrm>
              <a:custGeom>
                <a:rect b="b" l="l" r="r" t="t"/>
                <a:pathLst>
                  <a:path extrusionOk="0" h="206" w="211">
                    <a:moveTo>
                      <a:pt x="39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0" y="152"/>
                      <a:pt x="1" y="152"/>
                    </a:cubicBezTo>
                    <a:cubicBezTo>
                      <a:pt x="16" y="160"/>
                      <a:pt x="32" y="165"/>
                      <a:pt x="48" y="168"/>
                    </a:cubicBezTo>
                    <a:cubicBezTo>
                      <a:pt x="49" y="168"/>
                      <a:pt x="49" y="168"/>
                      <a:pt x="49" y="168"/>
                    </a:cubicBezTo>
                    <a:cubicBezTo>
                      <a:pt x="56" y="169"/>
                      <a:pt x="63" y="170"/>
                      <a:pt x="71" y="170"/>
                    </a:cubicBezTo>
                    <a:cubicBezTo>
                      <a:pt x="78" y="170"/>
                      <a:pt x="86" y="169"/>
                      <a:pt x="93" y="168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1" y="166"/>
                      <a:pt x="91" y="166"/>
                      <a:pt x="91" y="166"/>
                    </a:cubicBezTo>
                    <a:cubicBezTo>
                      <a:pt x="88" y="195"/>
                      <a:pt x="88" y="195"/>
                      <a:pt x="88" y="195"/>
                    </a:cubicBezTo>
                    <a:cubicBezTo>
                      <a:pt x="88" y="196"/>
                      <a:pt x="88" y="197"/>
                      <a:pt x="89" y="197"/>
                    </a:cubicBezTo>
                    <a:cubicBezTo>
                      <a:pt x="103" y="203"/>
                      <a:pt x="118" y="206"/>
                      <a:pt x="133" y="206"/>
                    </a:cubicBezTo>
                    <a:cubicBezTo>
                      <a:pt x="133" y="204"/>
                      <a:pt x="133" y="204"/>
                      <a:pt x="133" y="204"/>
                    </a:cubicBezTo>
                    <a:cubicBezTo>
                      <a:pt x="133" y="206"/>
                      <a:pt x="133" y="206"/>
                      <a:pt x="133" y="206"/>
                    </a:cubicBezTo>
                    <a:cubicBezTo>
                      <a:pt x="134" y="206"/>
                      <a:pt x="135" y="206"/>
                      <a:pt x="137" y="206"/>
                    </a:cubicBezTo>
                    <a:cubicBezTo>
                      <a:pt x="164" y="206"/>
                      <a:pt x="210" y="197"/>
                      <a:pt x="210" y="197"/>
                    </a:cubicBezTo>
                    <a:cubicBezTo>
                      <a:pt x="211" y="197"/>
                      <a:pt x="211" y="196"/>
                      <a:pt x="211" y="195"/>
                    </a:cubicBezTo>
                    <a:cubicBezTo>
                      <a:pt x="202" y="9"/>
                      <a:pt x="202" y="9"/>
                      <a:pt x="202" y="9"/>
                    </a:cubicBezTo>
                    <a:cubicBezTo>
                      <a:pt x="202" y="8"/>
                      <a:pt x="201" y="7"/>
                      <a:pt x="200" y="7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0"/>
                      <a:pt x="37" y="1"/>
                      <a:pt x="37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198" y="11"/>
                      <a:pt x="198" y="11"/>
                      <a:pt x="198" y="11"/>
                    </a:cubicBezTo>
                    <a:cubicBezTo>
                      <a:pt x="207" y="195"/>
                      <a:pt x="207" y="195"/>
                      <a:pt x="207" y="195"/>
                    </a:cubicBezTo>
                    <a:cubicBezTo>
                      <a:pt x="209" y="195"/>
                      <a:pt x="209" y="195"/>
                      <a:pt x="209" y="195"/>
                    </a:cubicBezTo>
                    <a:cubicBezTo>
                      <a:pt x="209" y="193"/>
                      <a:pt x="209" y="193"/>
                      <a:pt x="209" y="193"/>
                    </a:cubicBezTo>
                    <a:cubicBezTo>
                      <a:pt x="209" y="193"/>
                      <a:pt x="206" y="194"/>
                      <a:pt x="201" y="195"/>
                    </a:cubicBezTo>
                    <a:cubicBezTo>
                      <a:pt x="187" y="197"/>
                      <a:pt x="157" y="202"/>
                      <a:pt x="137" y="202"/>
                    </a:cubicBezTo>
                    <a:cubicBezTo>
                      <a:pt x="135" y="202"/>
                      <a:pt x="134" y="202"/>
                      <a:pt x="133" y="202"/>
                    </a:cubicBezTo>
                    <a:cubicBezTo>
                      <a:pt x="133" y="202"/>
                      <a:pt x="133" y="202"/>
                      <a:pt x="133" y="202"/>
                    </a:cubicBezTo>
                    <a:cubicBezTo>
                      <a:pt x="119" y="202"/>
                      <a:pt x="104" y="199"/>
                      <a:pt x="91" y="193"/>
                    </a:cubicBezTo>
                    <a:cubicBezTo>
                      <a:pt x="90" y="195"/>
                      <a:pt x="90" y="195"/>
                      <a:pt x="90" y="195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95" y="167"/>
                      <a:pt x="95" y="167"/>
                      <a:pt x="95" y="167"/>
                    </a:cubicBezTo>
                    <a:cubicBezTo>
                      <a:pt x="95" y="166"/>
                      <a:pt x="95" y="165"/>
                      <a:pt x="94" y="165"/>
                    </a:cubicBezTo>
                    <a:cubicBezTo>
                      <a:pt x="94" y="165"/>
                      <a:pt x="93" y="164"/>
                      <a:pt x="92" y="164"/>
                    </a:cubicBezTo>
                    <a:cubicBezTo>
                      <a:pt x="85" y="165"/>
                      <a:pt x="78" y="166"/>
                      <a:pt x="71" y="166"/>
                    </a:cubicBezTo>
                    <a:cubicBezTo>
                      <a:pt x="64" y="166"/>
                      <a:pt x="56" y="165"/>
                      <a:pt x="49" y="164"/>
                    </a:cubicBezTo>
                    <a:cubicBezTo>
                      <a:pt x="49" y="166"/>
                      <a:pt x="49" y="166"/>
                      <a:pt x="49" y="166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33" y="161"/>
                      <a:pt x="18" y="156"/>
                      <a:pt x="3" y="148"/>
                    </a:cubicBezTo>
                    <a:cubicBezTo>
                      <a:pt x="2" y="150"/>
                      <a:pt x="2" y="150"/>
                      <a:pt x="2" y="150"/>
                    </a:cubicBezTo>
                    <a:cubicBezTo>
                      <a:pt x="4" y="151"/>
                      <a:pt x="4" y="151"/>
                      <a:pt x="4" y="15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2"/>
                      <a:pt x="39" y="2"/>
                      <a:pt x="39" y="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8373804" y="3584479"/>
                <a:ext cx="1763" cy="170993"/>
              </a:xfrm>
              <a:custGeom>
                <a:rect b="b" l="l" r="r" t="t"/>
                <a:pathLst>
                  <a:path extrusionOk="0" h="102" w="1">
                    <a:moveTo>
                      <a:pt x="0" y="102"/>
                    </a:moveTo>
                    <a:cubicBezTo>
                      <a:pt x="0" y="102"/>
                      <a:pt x="1" y="25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8373804" y="3584479"/>
                <a:ext cx="1763" cy="170993"/>
              </a:xfrm>
              <a:custGeom>
                <a:rect b="b" l="l" r="r" t="t"/>
                <a:pathLst>
                  <a:path extrusionOk="0" h="102" w="1">
                    <a:moveTo>
                      <a:pt x="0" y="102"/>
                    </a:moveTo>
                    <a:cubicBezTo>
                      <a:pt x="0" y="102"/>
                      <a:pt x="1" y="25"/>
                      <a:pt x="1" y="0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8263629" y="3010684"/>
                <a:ext cx="292626" cy="536777"/>
              </a:xfrm>
              <a:custGeom>
                <a:rect b="b" l="l" r="r" t="t"/>
                <a:pathLst>
                  <a:path extrusionOk="0" h="320" w="175">
                    <a:moveTo>
                      <a:pt x="65" y="36"/>
                    </a:moveTo>
                    <a:cubicBezTo>
                      <a:pt x="65" y="36"/>
                      <a:pt x="42" y="66"/>
                      <a:pt x="42" y="89"/>
                    </a:cubicBezTo>
                    <a:cubicBezTo>
                      <a:pt x="41" y="111"/>
                      <a:pt x="18" y="250"/>
                      <a:pt x="12" y="267"/>
                    </a:cubicBezTo>
                    <a:cubicBezTo>
                      <a:pt x="9" y="276"/>
                      <a:pt x="5" y="285"/>
                      <a:pt x="0" y="294"/>
                    </a:cubicBezTo>
                    <a:cubicBezTo>
                      <a:pt x="0" y="294"/>
                      <a:pt x="56" y="320"/>
                      <a:pt x="85" y="317"/>
                    </a:cubicBezTo>
                    <a:cubicBezTo>
                      <a:pt x="113" y="315"/>
                      <a:pt x="175" y="293"/>
                      <a:pt x="175" y="293"/>
                    </a:cubicBezTo>
                    <a:cubicBezTo>
                      <a:pt x="175" y="293"/>
                      <a:pt x="172" y="238"/>
                      <a:pt x="168" y="184"/>
                    </a:cubicBezTo>
                    <a:cubicBezTo>
                      <a:pt x="163" y="129"/>
                      <a:pt x="140" y="53"/>
                      <a:pt x="134" y="37"/>
                    </a:cubicBezTo>
                    <a:cubicBezTo>
                      <a:pt x="127" y="21"/>
                      <a:pt x="102" y="0"/>
                      <a:pt x="65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8260103" y="3034482"/>
                <a:ext cx="299678" cy="511215"/>
              </a:xfrm>
              <a:custGeom>
                <a:rect b="b" l="l" r="r" t="t"/>
                <a:pathLst>
                  <a:path extrusionOk="0" h="305" w="179">
                    <a:moveTo>
                      <a:pt x="67" y="22"/>
                    </a:move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0" y="28"/>
                      <a:pt x="54" y="39"/>
                    </a:cubicBezTo>
                    <a:cubicBezTo>
                      <a:pt x="48" y="49"/>
                      <a:pt x="42" y="63"/>
                      <a:pt x="42" y="75"/>
                    </a:cubicBezTo>
                    <a:cubicBezTo>
                      <a:pt x="41" y="80"/>
                      <a:pt x="40" y="93"/>
                      <a:pt x="37" y="109"/>
                    </a:cubicBezTo>
                    <a:cubicBezTo>
                      <a:pt x="34" y="134"/>
                      <a:pt x="29" y="167"/>
                      <a:pt x="24" y="195"/>
                    </a:cubicBezTo>
                    <a:cubicBezTo>
                      <a:pt x="21" y="209"/>
                      <a:pt x="19" y="222"/>
                      <a:pt x="17" y="232"/>
                    </a:cubicBezTo>
                    <a:cubicBezTo>
                      <a:pt x="15" y="242"/>
                      <a:pt x="13" y="249"/>
                      <a:pt x="12" y="252"/>
                    </a:cubicBezTo>
                    <a:cubicBezTo>
                      <a:pt x="12" y="252"/>
                      <a:pt x="12" y="252"/>
                      <a:pt x="12" y="252"/>
                    </a:cubicBezTo>
                    <a:cubicBezTo>
                      <a:pt x="9" y="261"/>
                      <a:pt x="5" y="270"/>
                      <a:pt x="1" y="279"/>
                    </a:cubicBezTo>
                    <a:cubicBezTo>
                      <a:pt x="0" y="280"/>
                      <a:pt x="0" y="280"/>
                      <a:pt x="0" y="281"/>
                    </a:cubicBezTo>
                    <a:cubicBezTo>
                      <a:pt x="1" y="281"/>
                      <a:pt x="1" y="282"/>
                      <a:pt x="1" y="282"/>
                    </a:cubicBezTo>
                    <a:cubicBezTo>
                      <a:pt x="1" y="282"/>
                      <a:pt x="14" y="288"/>
                      <a:pt x="30" y="294"/>
                    </a:cubicBezTo>
                    <a:cubicBezTo>
                      <a:pt x="47" y="299"/>
                      <a:pt x="67" y="305"/>
                      <a:pt x="82" y="305"/>
                    </a:cubicBezTo>
                    <a:cubicBezTo>
                      <a:pt x="84" y="305"/>
                      <a:pt x="85" y="305"/>
                      <a:pt x="87" y="305"/>
                    </a:cubicBezTo>
                    <a:cubicBezTo>
                      <a:pt x="101" y="304"/>
                      <a:pt x="124" y="298"/>
                      <a:pt x="143" y="292"/>
                    </a:cubicBezTo>
                    <a:cubicBezTo>
                      <a:pt x="162" y="286"/>
                      <a:pt x="178" y="281"/>
                      <a:pt x="178" y="281"/>
                    </a:cubicBezTo>
                    <a:cubicBezTo>
                      <a:pt x="178" y="281"/>
                      <a:pt x="179" y="280"/>
                      <a:pt x="179" y="279"/>
                    </a:cubicBezTo>
                    <a:cubicBezTo>
                      <a:pt x="179" y="279"/>
                      <a:pt x="176" y="224"/>
                      <a:pt x="172" y="170"/>
                    </a:cubicBezTo>
                    <a:cubicBezTo>
                      <a:pt x="170" y="142"/>
                      <a:pt x="163" y="109"/>
                      <a:pt x="155" y="81"/>
                    </a:cubicBezTo>
                    <a:cubicBezTo>
                      <a:pt x="148" y="53"/>
                      <a:pt x="141" y="30"/>
                      <a:pt x="138" y="22"/>
                    </a:cubicBezTo>
                    <a:cubicBezTo>
                      <a:pt x="136" y="17"/>
                      <a:pt x="132" y="11"/>
                      <a:pt x="126" y="7"/>
                    </a:cubicBezTo>
                    <a:cubicBezTo>
                      <a:pt x="121" y="3"/>
                      <a:pt x="114" y="0"/>
                      <a:pt x="106" y="0"/>
                    </a:cubicBezTo>
                    <a:cubicBezTo>
                      <a:pt x="94" y="0"/>
                      <a:pt x="81" y="6"/>
                      <a:pt x="65" y="20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83" y="9"/>
                      <a:pt x="96" y="4"/>
                      <a:pt x="106" y="4"/>
                    </a:cubicBezTo>
                    <a:cubicBezTo>
                      <a:pt x="113" y="4"/>
                      <a:pt x="119" y="7"/>
                      <a:pt x="124" y="10"/>
                    </a:cubicBezTo>
                    <a:cubicBezTo>
                      <a:pt x="129" y="14"/>
                      <a:pt x="132" y="19"/>
                      <a:pt x="134" y="24"/>
                    </a:cubicBezTo>
                    <a:cubicBezTo>
                      <a:pt x="137" y="31"/>
                      <a:pt x="144" y="55"/>
                      <a:pt x="152" y="82"/>
                    </a:cubicBezTo>
                    <a:cubicBezTo>
                      <a:pt x="159" y="110"/>
                      <a:pt x="166" y="143"/>
                      <a:pt x="168" y="170"/>
                    </a:cubicBezTo>
                    <a:cubicBezTo>
                      <a:pt x="170" y="197"/>
                      <a:pt x="172" y="225"/>
                      <a:pt x="173" y="245"/>
                    </a:cubicBezTo>
                    <a:cubicBezTo>
                      <a:pt x="174" y="255"/>
                      <a:pt x="174" y="264"/>
                      <a:pt x="175" y="270"/>
                    </a:cubicBezTo>
                    <a:cubicBezTo>
                      <a:pt x="175" y="276"/>
                      <a:pt x="175" y="279"/>
                      <a:pt x="175" y="279"/>
                    </a:cubicBezTo>
                    <a:cubicBezTo>
                      <a:pt x="177" y="279"/>
                      <a:pt x="177" y="279"/>
                      <a:pt x="177" y="279"/>
                    </a:cubicBezTo>
                    <a:cubicBezTo>
                      <a:pt x="176" y="277"/>
                      <a:pt x="176" y="277"/>
                      <a:pt x="176" y="277"/>
                    </a:cubicBezTo>
                    <a:cubicBezTo>
                      <a:pt x="176" y="277"/>
                      <a:pt x="172" y="279"/>
                      <a:pt x="166" y="281"/>
                    </a:cubicBezTo>
                    <a:cubicBezTo>
                      <a:pt x="157" y="284"/>
                      <a:pt x="142" y="288"/>
                      <a:pt x="127" y="292"/>
                    </a:cubicBezTo>
                    <a:cubicBezTo>
                      <a:pt x="112" y="297"/>
                      <a:pt x="97" y="300"/>
                      <a:pt x="86" y="301"/>
                    </a:cubicBezTo>
                    <a:cubicBezTo>
                      <a:pt x="85" y="301"/>
                      <a:pt x="84" y="301"/>
                      <a:pt x="82" y="301"/>
                    </a:cubicBezTo>
                    <a:cubicBezTo>
                      <a:pt x="68" y="301"/>
                      <a:pt x="48" y="296"/>
                      <a:pt x="32" y="290"/>
                    </a:cubicBezTo>
                    <a:cubicBezTo>
                      <a:pt x="24" y="287"/>
                      <a:pt x="17" y="284"/>
                      <a:pt x="11" y="282"/>
                    </a:cubicBezTo>
                    <a:cubicBezTo>
                      <a:pt x="9" y="281"/>
                      <a:pt x="7" y="280"/>
                      <a:pt x="5" y="279"/>
                    </a:cubicBezTo>
                    <a:cubicBezTo>
                      <a:pt x="4" y="278"/>
                      <a:pt x="3" y="278"/>
                      <a:pt x="3" y="278"/>
                    </a:cubicBezTo>
                    <a:cubicBezTo>
                      <a:pt x="2" y="280"/>
                      <a:pt x="2" y="280"/>
                      <a:pt x="2" y="280"/>
                    </a:cubicBezTo>
                    <a:cubicBezTo>
                      <a:pt x="4" y="281"/>
                      <a:pt x="4" y="281"/>
                      <a:pt x="4" y="281"/>
                    </a:cubicBezTo>
                    <a:cubicBezTo>
                      <a:pt x="9" y="272"/>
                      <a:pt x="13" y="263"/>
                      <a:pt x="16" y="254"/>
                    </a:cubicBezTo>
                    <a:cubicBezTo>
                      <a:pt x="14" y="253"/>
                      <a:pt x="14" y="253"/>
                      <a:pt x="14" y="253"/>
                    </a:cubicBezTo>
                    <a:cubicBezTo>
                      <a:pt x="16" y="254"/>
                      <a:pt x="16" y="254"/>
                      <a:pt x="16" y="254"/>
                    </a:cubicBezTo>
                    <a:cubicBezTo>
                      <a:pt x="17" y="251"/>
                      <a:pt x="18" y="247"/>
                      <a:pt x="19" y="242"/>
                    </a:cubicBezTo>
                    <a:cubicBezTo>
                      <a:pt x="23" y="223"/>
                      <a:pt x="30" y="186"/>
                      <a:pt x="35" y="151"/>
                    </a:cubicBezTo>
                    <a:cubicBezTo>
                      <a:pt x="38" y="134"/>
                      <a:pt x="40" y="117"/>
                      <a:pt x="42" y="104"/>
                    </a:cubicBezTo>
                    <a:cubicBezTo>
                      <a:pt x="44" y="90"/>
                      <a:pt x="45" y="80"/>
                      <a:pt x="46" y="75"/>
                    </a:cubicBezTo>
                    <a:cubicBezTo>
                      <a:pt x="46" y="64"/>
                      <a:pt x="52" y="51"/>
                      <a:pt x="57" y="41"/>
                    </a:cubicBezTo>
                    <a:cubicBezTo>
                      <a:pt x="60" y="36"/>
                      <a:pt x="63" y="31"/>
                      <a:pt x="65" y="28"/>
                    </a:cubicBezTo>
                    <a:cubicBezTo>
                      <a:pt x="66" y="26"/>
                      <a:pt x="67" y="25"/>
                      <a:pt x="67" y="24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7" y="22"/>
                      <a:pt x="67" y="22"/>
                      <a:pt x="67" y="22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8347362" y="2993056"/>
                <a:ext cx="110176" cy="118990"/>
              </a:xfrm>
              <a:custGeom>
                <a:rect b="b" l="l" r="r" t="t"/>
                <a:pathLst>
                  <a:path extrusionOk="0" h="135" w="125">
                    <a:moveTo>
                      <a:pt x="95" y="0"/>
                    </a:moveTo>
                    <a:lnTo>
                      <a:pt x="0" y="81"/>
                    </a:lnTo>
                    <a:lnTo>
                      <a:pt x="11" y="135"/>
                    </a:lnTo>
                    <a:lnTo>
                      <a:pt x="125" y="4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8347362" y="2993056"/>
                <a:ext cx="110176" cy="118990"/>
              </a:xfrm>
              <a:custGeom>
                <a:rect b="b" l="l" r="r" t="t"/>
                <a:pathLst>
                  <a:path extrusionOk="0" h="135" w="125">
                    <a:moveTo>
                      <a:pt x="95" y="0"/>
                    </a:moveTo>
                    <a:lnTo>
                      <a:pt x="0" y="81"/>
                    </a:lnTo>
                    <a:lnTo>
                      <a:pt x="11" y="135"/>
                    </a:lnTo>
                    <a:lnTo>
                      <a:pt x="125" y="45"/>
                    </a:lnTo>
                    <a:lnTo>
                      <a:pt x="95" y="0"/>
                    </a:ln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8321802" y="3294497"/>
                <a:ext cx="230047" cy="301441"/>
              </a:xfrm>
              <a:custGeom>
                <a:rect b="b" l="l" r="r" t="t"/>
                <a:pathLst>
                  <a:path extrusionOk="0" h="180" w="137">
                    <a:moveTo>
                      <a:pt x="96" y="14"/>
                    </a:move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31" y="125"/>
                      <a:pt x="22" y="133"/>
                    </a:cubicBezTo>
                    <a:cubicBezTo>
                      <a:pt x="12" y="142"/>
                      <a:pt x="5" y="155"/>
                      <a:pt x="2" y="168"/>
                    </a:cubicBezTo>
                    <a:cubicBezTo>
                      <a:pt x="0" y="180"/>
                      <a:pt x="10" y="176"/>
                      <a:pt x="14" y="172"/>
                    </a:cubicBezTo>
                    <a:cubicBezTo>
                      <a:pt x="18" y="168"/>
                      <a:pt x="30" y="155"/>
                      <a:pt x="33" y="155"/>
                    </a:cubicBezTo>
                    <a:cubicBezTo>
                      <a:pt x="40" y="154"/>
                      <a:pt x="47" y="150"/>
                      <a:pt x="52" y="143"/>
                    </a:cubicBezTo>
                    <a:cubicBezTo>
                      <a:pt x="57" y="136"/>
                      <a:pt x="60" y="128"/>
                      <a:pt x="63" y="120"/>
                    </a:cubicBezTo>
                    <a:cubicBezTo>
                      <a:pt x="79" y="106"/>
                      <a:pt x="95" y="92"/>
                      <a:pt x="110" y="76"/>
                    </a:cubicBezTo>
                    <a:cubicBezTo>
                      <a:pt x="132" y="53"/>
                      <a:pt x="137" y="33"/>
                      <a:pt x="136" y="18"/>
                    </a:cubicBezTo>
                    <a:cubicBezTo>
                      <a:pt x="136" y="12"/>
                      <a:pt x="135" y="6"/>
                      <a:pt x="132" y="0"/>
                    </a:cubicBezTo>
                    <a:cubicBezTo>
                      <a:pt x="96" y="14"/>
                      <a:pt x="96" y="14"/>
                      <a:pt x="96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8328853" y="3294497"/>
                <a:ext cx="222996" cy="288220"/>
              </a:xfrm>
              <a:custGeom>
                <a:rect b="b" l="l" r="r" t="t"/>
                <a:pathLst>
                  <a:path extrusionOk="0" h="172" w="133">
                    <a:moveTo>
                      <a:pt x="106" y="76"/>
                    </a:moveTo>
                    <a:cubicBezTo>
                      <a:pt x="128" y="53"/>
                      <a:pt x="133" y="33"/>
                      <a:pt x="132" y="18"/>
                    </a:cubicBezTo>
                    <a:cubicBezTo>
                      <a:pt x="132" y="12"/>
                      <a:pt x="131" y="6"/>
                      <a:pt x="128" y="0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93" y="29"/>
                      <a:pt x="98" y="34"/>
                      <a:pt x="103" y="39"/>
                    </a:cubicBezTo>
                    <a:cubicBezTo>
                      <a:pt x="105" y="44"/>
                      <a:pt x="85" y="81"/>
                      <a:pt x="69" y="102"/>
                    </a:cubicBezTo>
                    <a:cubicBezTo>
                      <a:pt x="55" y="120"/>
                      <a:pt x="39" y="137"/>
                      <a:pt x="21" y="152"/>
                    </a:cubicBezTo>
                    <a:cubicBezTo>
                      <a:pt x="14" y="158"/>
                      <a:pt x="7" y="165"/>
                      <a:pt x="0" y="172"/>
                    </a:cubicBezTo>
                    <a:cubicBezTo>
                      <a:pt x="14" y="167"/>
                      <a:pt x="14" y="167"/>
                      <a:pt x="14" y="167"/>
                    </a:cubicBezTo>
                    <a:cubicBezTo>
                      <a:pt x="19" y="162"/>
                      <a:pt x="26" y="154"/>
                      <a:pt x="29" y="154"/>
                    </a:cubicBezTo>
                    <a:cubicBezTo>
                      <a:pt x="36" y="153"/>
                      <a:pt x="43" y="149"/>
                      <a:pt x="48" y="143"/>
                    </a:cubicBezTo>
                    <a:cubicBezTo>
                      <a:pt x="52" y="136"/>
                      <a:pt x="56" y="128"/>
                      <a:pt x="59" y="120"/>
                    </a:cubicBezTo>
                    <a:cubicBezTo>
                      <a:pt x="75" y="106"/>
                      <a:pt x="91" y="92"/>
                      <a:pt x="106" y="76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8328853" y="3294497"/>
                <a:ext cx="221233" cy="288220"/>
              </a:xfrm>
              <a:custGeom>
                <a:rect b="b" l="l" r="r" t="t"/>
                <a:pathLst>
                  <a:path extrusionOk="0" h="172" w="132">
                    <a:moveTo>
                      <a:pt x="128" y="0"/>
                    </a:moveTo>
                    <a:cubicBezTo>
                      <a:pt x="125" y="1"/>
                      <a:pt x="125" y="1"/>
                      <a:pt x="125" y="1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93" y="29"/>
                      <a:pt x="98" y="34"/>
                      <a:pt x="103" y="39"/>
                    </a:cubicBezTo>
                    <a:cubicBezTo>
                      <a:pt x="103" y="39"/>
                      <a:pt x="103" y="40"/>
                      <a:pt x="103" y="40"/>
                    </a:cubicBezTo>
                    <a:cubicBezTo>
                      <a:pt x="103" y="48"/>
                      <a:pt x="84" y="82"/>
                      <a:pt x="69" y="102"/>
                    </a:cubicBezTo>
                    <a:cubicBezTo>
                      <a:pt x="55" y="120"/>
                      <a:pt x="39" y="137"/>
                      <a:pt x="21" y="152"/>
                    </a:cubicBezTo>
                    <a:cubicBezTo>
                      <a:pt x="14" y="158"/>
                      <a:pt x="7" y="165"/>
                      <a:pt x="0" y="172"/>
                    </a:cubicBezTo>
                    <a:cubicBezTo>
                      <a:pt x="14" y="167"/>
                      <a:pt x="14" y="167"/>
                      <a:pt x="14" y="167"/>
                    </a:cubicBezTo>
                    <a:cubicBezTo>
                      <a:pt x="19" y="162"/>
                      <a:pt x="26" y="154"/>
                      <a:pt x="29" y="154"/>
                    </a:cubicBezTo>
                    <a:cubicBezTo>
                      <a:pt x="36" y="153"/>
                      <a:pt x="43" y="149"/>
                      <a:pt x="48" y="143"/>
                    </a:cubicBezTo>
                    <a:cubicBezTo>
                      <a:pt x="52" y="136"/>
                      <a:pt x="56" y="128"/>
                      <a:pt x="59" y="120"/>
                    </a:cubicBezTo>
                    <a:cubicBezTo>
                      <a:pt x="75" y="106"/>
                      <a:pt x="91" y="92"/>
                      <a:pt x="106" y="76"/>
                    </a:cubicBezTo>
                    <a:cubicBezTo>
                      <a:pt x="127" y="55"/>
                      <a:pt x="132" y="35"/>
                      <a:pt x="132" y="21"/>
                    </a:cubicBezTo>
                    <a:cubicBezTo>
                      <a:pt x="132" y="20"/>
                      <a:pt x="132" y="19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7"/>
                    </a:cubicBezTo>
                    <a:cubicBezTo>
                      <a:pt x="132" y="13"/>
                      <a:pt x="131" y="8"/>
                      <a:pt x="130" y="4"/>
                    </a:cubicBezTo>
                    <a:cubicBezTo>
                      <a:pt x="129" y="3"/>
                      <a:pt x="129" y="1"/>
                      <a:pt x="128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8321802" y="3294497"/>
                <a:ext cx="230047" cy="301441"/>
              </a:xfrm>
              <a:custGeom>
                <a:rect b="b" l="l" r="r" t="t"/>
                <a:pathLst>
                  <a:path extrusionOk="0" h="180" w="137">
                    <a:moveTo>
                      <a:pt x="96" y="14"/>
                    </a:move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31" y="125"/>
                      <a:pt x="22" y="133"/>
                    </a:cubicBezTo>
                    <a:cubicBezTo>
                      <a:pt x="12" y="142"/>
                      <a:pt x="5" y="155"/>
                      <a:pt x="2" y="168"/>
                    </a:cubicBezTo>
                    <a:cubicBezTo>
                      <a:pt x="0" y="180"/>
                      <a:pt x="10" y="176"/>
                      <a:pt x="14" y="172"/>
                    </a:cubicBezTo>
                    <a:cubicBezTo>
                      <a:pt x="18" y="168"/>
                      <a:pt x="30" y="155"/>
                      <a:pt x="33" y="155"/>
                    </a:cubicBezTo>
                    <a:cubicBezTo>
                      <a:pt x="40" y="154"/>
                      <a:pt x="47" y="150"/>
                      <a:pt x="52" y="143"/>
                    </a:cubicBezTo>
                    <a:cubicBezTo>
                      <a:pt x="57" y="136"/>
                      <a:pt x="60" y="128"/>
                      <a:pt x="63" y="120"/>
                    </a:cubicBezTo>
                    <a:cubicBezTo>
                      <a:pt x="79" y="106"/>
                      <a:pt x="95" y="92"/>
                      <a:pt x="110" y="76"/>
                    </a:cubicBezTo>
                    <a:cubicBezTo>
                      <a:pt x="132" y="53"/>
                      <a:pt x="137" y="33"/>
                      <a:pt x="136" y="18"/>
                    </a:cubicBezTo>
                    <a:cubicBezTo>
                      <a:pt x="136" y="12"/>
                      <a:pt x="135" y="6"/>
                      <a:pt x="132" y="0"/>
                    </a:cubicBezTo>
                    <a:lnTo>
                      <a:pt x="96" y="14"/>
                    </a:lnTo>
                    <a:close/>
                  </a:path>
                </a:pathLst>
              </a:custGeom>
              <a:noFill/>
              <a:ln cap="rnd" cmpd="sng" w="14275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8446080" y="3038008"/>
                <a:ext cx="124278" cy="304966"/>
              </a:xfrm>
              <a:custGeom>
                <a:rect b="b" l="l" r="r" t="t"/>
                <a:pathLst>
                  <a:path extrusionOk="0" h="182" w="74">
                    <a:moveTo>
                      <a:pt x="0" y="66"/>
                    </a:moveTo>
                    <a:cubicBezTo>
                      <a:pt x="9" y="178"/>
                      <a:pt x="9" y="178"/>
                      <a:pt x="9" y="178"/>
                    </a:cubicBezTo>
                    <a:cubicBezTo>
                      <a:pt x="9" y="178"/>
                      <a:pt x="15" y="182"/>
                      <a:pt x="35" y="178"/>
                    </a:cubicBezTo>
                    <a:cubicBezTo>
                      <a:pt x="48" y="174"/>
                      <a:pt x="61" y="170"/>
                      <a:pt x="74" y="165"/>
                    </a:cubicBezTo>
                    <a:cubicBezTo>
                      <a:pt x="74" y="165"/>
                      <a:pt x="51" y="65"/>
                      <a:pt x="38" y="34"/>
                    </a:cubicBezTo>
                    <a:cubicBezTo>
                      <a:pt x="26" y="4"/>
                      <a:pt x="15" y="0"/>
                      <a:pt x="2" y="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8446080" y="3038008"/>
                <a:ext cx="124278" cy="304966"/>
              </a:xfrm>
              <a:custGeom>
                <a:rect b="b" l="l" r="r" t="t"/>
                <a:pathLst>
                  <a:path extrusionOk="0" h="182" w="74">
                    <a:moveTo>
                      <a:pt x="0" y="66"/>
                    </a:moveTo>
                    <a:cubicBezTo>
                      <a:pt x="9" y="178"/>
                      <a:pt x="9" y="178"/>
                      <a:pt x="9" y="178"/>
                    </a:cubicBezTo>
                    <a:cubicBezTo>
                      <a:pt x="9" y="178"/>
                      <a:pt x="15" y="182"/>
                      <a:pt x="35" y="178"/>
                    </a:cubicBezTo>
                    <a:cubicBezTo>
                      <a:pt x="48" y="174"/>
                      <a:pt x="61" y="170"/>
                      <a:pt x="74" y="165"/>
                    </a:cubicBezTo>
                    <a:cubicBezTo>
                      <a:pt x="74" y="165"/>
                      <a:pt x="51" y="65"/>
                      <a:pt x="38" y="34"/>
                    </a:cubicBezTo>
                    <a:cubicBezTo>
                      <a:pt x="26" y="4"/>
                      <a:pt x="15" y="0"/>
                      <a:pt x="2" y="6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8100569" y="3103232"/>
                <a:ext cx="96955" cy="475959"/>
              </a:xfrm>
              <a:custGeom>
                <a:rect b="b" l="l" r="r" t="t"/>
                <a:pathLst>
                  <a:path extrusionOk="0" h="540" w="110">
                    <a:moveTo>
                      <a:pt x="0" y="0"/>
                    </a:moveTo>
                    <a:lnTo>
                      <a:pt x="59" y="34"/>
                    </a:lnTo>
                    <a:lnTo>
                      <a:pt x="110" y="540"/>
                    </a:lnTo>
                  </a:path>
                </a:pathLst>
              </a:custGeom>
              <a:noFill/>
              <a:ln cap="rnd" cmpd="sng" w="11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8501608" y="3051229"/>
                <a:ext cx="54647" cy="70513"/>
              </a:xfrm>
              <a:custGeom>
                <a:rect b="b" l="l" r="r" t="t"/>
                <a:pathLst>
                  <a:path extrusionOk="0" h="42" w="33">
                    <a:moveTo>
                      <a:pt x="27" y="0"/>
                    </a:moveTo>
                    <a:cubicBezTo>
                      <a:pt x="27" y="0"/>
                      <a:pt x="33" y="11"/>
                      <a:pt x="31" y="17"/>
                    </a:cubicBezTo>
                    <a:cubicBezTo>
                      <a:pt x="25" y="26"/>
                      <a:pt x="16" y="34"/>
                      <a:pt x="6" y="40"/>
                    </a:cubicBezTo>
                    <a:cubicBezTo>
                      <a:pt x="0" y="42"/>
                      <a:pt x="6" y="33"/>
                      <a:pt x="10" y="25"/>
                    </a:cubicBezTo>
                    <a:cubicBezTo>
                      <a:pt x="14" y="18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8501608" y="3051229"/>
                <a:ext cx="54647" cy="70513"/>
              </a:xfrm>
              <a:custGeom>
                <a:rect b="b" l="l" r="r" t="t"/>
                <a:pathLst>
                  <a:path extrusionOk="0" h="42" w="33">
                    <a:moveTo>
                      <a:pt x="27" y="0"/>
                    </a:moveTo>
                    <a:cubicBezTo>
                      <a:pt x="27" y="0"/>
                      <a:pt x="33" y="11"/>
                      <a:pt x="31" y="17"/>
                    </a:cubicBezTo>
                    <a:cubicBezTo>
                      <a:pt x="25" y="26"/>
                      <a:pt x="16" y="34"/>
                      <a:pt x="6" y="40"/>
                    </a:cubicBezTo>
                    <a:cubicBezTo>
                      <a:pt x="0" y="42"/>
                      <a:pt x="6" y="33"/>
                      <a:pt x="10" y="25"/>
                    </a:cubicBezTo>
                    <a:cubicBezTo>
                      <a:pt x="14" y="18"/>
                      <a:pt x="27" y="0"/>
                      <a:pt x="27" y="0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8481336" y="3030957"/>
                <a:ext cx="61698" cy="74038"/>
              </a:xfrm>
              <a:custGeom>
                <a:rect b="b" l="l" r="r" t="t"/>
                <a:pathLst>
                  <a:path extrusionOk="0" h="44" w="37">
                    <a:moveTo>
                      <a:pt x="27" y="0"/>
                    </a:moveTo>
                    <a:cubicBezTo>
                      <a:pt x="27" y="0"/>
                      <a:pt x="37" y="6"/>
                      <a:pt x="37" y="12"/>
                    </a:cubicBezTo>
                    <a:cubicBezTo>
                      <a:pt x="37" y="19"/>
                      <a:pt x="33" y="26"/>
                      <a:pt x="23" y="35"/>
                    </a:cubicBezTo>
                    <a:cubicBezTo>
                      <a:pt x="12" y="44"/>
                      <a:pt x="4" y="44"/>
                      <a:pt x="2" y="42"/>
                    </a:cubicBezTo>
                    <a:cubicBezTo>
                      <a:pt x="0" y="40"/>
                      <a:pt x="6" y="33"/>
                      <a:pt x="6" y="33"/>
                    </a:cubicBezTo>
                    <a:cubicBezTo>
                      <a:pt x="6" y="33"/>
                      <a:pt x="26" y="16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8481336" y="3030957"/>
                <a:ext cx="61698" cy="74038"/>
              </a:xfrm>
              <a:custGeom>
                <a:rect b="b" l="l" r="r" t="t"/>
                <a:pathLst>
                  <a:path extrusionOk="0" h="44" w="37">
                    <a:moveTo>
                      <a:pt x="27" y="0"/>
                    </a:moveTo>
                    <a:cubicBezTo>
                      <a:pt x="27" y="0"/>
                      <a:pt x="37" y="6"/>
                      <a:pt x="37" y="12"/>
                    </a:cubicBezTo>
                    <a:cubicBezTo>
                      <a:pt x="37" y="19"/>
                      <a:pt x="33" y="26"/>
                      <a:pt x="23" y="35"/>
                    </a:cubicBezTo>
                    <a:cubicBezTo>
                      <a:pt x="12" y="44"/>
                      <a:pt x="4" y="44"/>
                      <a:pt x="2" y="42"/>
                    </a:cubicBezTo>
                    <a:cubicBezTo>
                      <a:pt x="0" y="40"/>
                      <a:pt x="6" y="33"/>
                      <a:pt x="6" y="33"/>
                    </a:cubicBezTo>
                    <a:cubicBezTo>
                      <a:pt x="6" y="33"/>
                      <a:pt x="26" y="16"/>
                      <a:pt x="27" y="0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8462826" y="3015973"/>
                <a:ext cx="66987" cy="81089"/>
              </a:xfrm>
              <a:custGeom>
                <a:rect b="b" l="l" r="r" t="t"/>
                <a:pathLst>
                  <a:path extrusionOk="0" h="48" w="40">
                    <a:moveTo>
                      <a:pt x="30" y="0"/>
                    </a:moveTo>
                    <a:cubicBezTo>
                      <a:pt x="34" y="2"/>
                      <a:pt x="37" y="5"/>
                      <a:pt x="38" y="9"/>
                    </a:cubicBezTo>
                    <a:cubicBezTo>
                      <a:pt x="40" y="15"/>
                      <a:pt x="38" y="21"/>
                      <a:pt x="29" y="32"/>
                    </a:cubicBezTo>
                    <a:cubicBezTo>
                      <a:pt x="19" y="42"/>
                      <a:pt x="8" y="48"/>
                      <a:pt x="4" y="47"/>
                    </a:cubicBezTo>
                    <a:cubicBezTo>
                      <a:pt x="0" y="47"/>
                      <a:pt x="5" y="39"/>
                      <a:pt x="6" y="37"/>
                    </a:cubicBezTo>
                    <a:cubicBezTo>
                      <a:pt x="7" y="3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8462826" y="3015973"/>
                <a:ext cx="66987" cy="81089"/>
              </a:xfrm>
              <a:custGeom>
                <a:rect b="b" l="l" r="r" t="t"/>
                <a:pathLst>
                  <a:path extrusionOk="0" h="48" w="40">
                    <a:moveTo>
                      <a:pt x="30" y="0"/>
                    </a:moveTo>
                    <a:cubicBezTo>
                      <a:pt x="34" y="2"/>
                      <a:pt x="37" y="5"/>
                      <a:pt x="38" y="9"/>
                    </a:cubicBezTo>
                    <a:cubicBezTo>
                      <a:pt x="40" y="15"/>
                      <a:pt x="38" y="21"/>
                      <a:pt x="29" y="32"/>
                    </a:cubicBezTo>
                    <a:cubicBezTo>
                      <a:pt x="19" y="42"/>
                      <a:pt x="8" y="48"/>
                      <a:pt x="4" y="47"/>
                    </a:cubicBezTo>
                    <a:cubicBezTo>
                      <a:pt x="0" y="47"/>
                      <a:pt x="5" y="39"/>
                      <a:pt x="6" y="37"/>
                    </a:cubicBezTo>
                    <a:cubicBezTo>
                      <a:pt x="7" y="36"/>
                      <a:pt x="30" y="0"/>
                      <a:pt x="30" y="0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8437266" y="2991294"/>
                <a:ext cx="77564" cy="100480"/>
              </a:xfrm>
              <a:custGeom>
                <a:rect b="b" l="l" r="r" t="t"/>
                <a:pathLst>
                  <a:path extrusionOk="0" h="60" w="46">
                    <a:moveTo>
                      <a:pt x="27" y="5"/>
                    </a:moveTo>
                    <a:cubicBezTo>
                      <a:pt x="27" y="5"/>
                      <a:pt x="0" y="56"/>
                      <a:pt x="7" y="58"/>
                    </a:cubicBezTo>
                    <a:cubicBezTo>
                      <a:pt x="15" y="60"/>
                      <a:pt x="19" y="55"/>
                      <a:pt x="25" y="46"/>
                    </a:cubicBezTo>
                    <a:cubicBezTo>
                      <a:pt x="32" y="37"/>
                      <a:pt x="46" y="19"/>
                      <a:pt x="43" y="13"/>
                    </a:cubicBezTo>
                    <a:cubicBezTo>
                      <a:pt x="41" y="7"/>
                      <a:pt x="32" y="0"/>
                      <a:pt x="2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8437266" y="2991294"/>
                <a:ext cx="77564" cy="100480"/>
              </a:xfrm>
              <a:custGeom>
                <a:rect b="b" l="l" r="r" t="t"/>
                <a:pathLst>
                  <a:path extrusionOk="0" h="60" w="46">
                    <a:moveTo>
                      <a:pt x="27" y="5"/>
                    </a:moveTo>
                    <a:cubicBezTo>
                      <a:pt x="27" y="5"/>
                      <a:pt x="0" y="56"/>
                      <a:pt x="7" y="58"/>
                    </a:cubicBezTo>
                    <a:cubicBezTo>
                      <a:pt x="15" y="60"/>
                      <a:pt x="19" y="55"/>
                      <a:pt x="25" y="46"/>
                    </a:cubicBezTo>
                    <a:cubicBezTo>
                      <a:pt x="32" y="37"/>
                      <a:pt x="46" y="19"/>
                      <a:pt x="43" y="13"/>
                    </a:cubicBezTo>
                    <a:cubicBezTo>
                      <a:pt x="41" y="7"/>
                      <a:pt x="32" y="0"/>
                      <a:pt x="27" y="5"/>
                    </a:cubicBezTo>
                    <a:close/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8091755" y="2142500"/>
                <a:ext cx="114583" cy="288220"/>
              </a:xfrm>
              <a:custGeom>
                <a:rect b="b" l="l" r="r" t="t"/>
                <a:pathLst>
                  <a:path extrusionOk="0" h="172" w="68">
                    <a:moveTo>
                      <a:pt x="0" y="73"/>
                    </a:moveTo>
                    <a:cubicBezTo>
                      <a:pt x="0" y="73"/>
                      <a:pt x="2" y="102"/>
                      <a:pt x="2" y="134"/>
                    </a:cubicBezTo>
                    <a:cubicBezTo>
                      <a:pt x="2" y="167"/>
                      <a:pt x="10" y="172"/>
                      <a:pt x="19" y="164"/>
                    </a:cubicBezTo>
                    <a:cubicBezTo>
                      <a:pt x="28" y="156"/>
                      <a:pt x="59" y="128"/>
                      <a:pt x="64" y="110"/>
                    </a:cubicBezTo>
                    <a:cubicBezTo>
                      <a:pt x="68" y="92"/>
                      <a:pt x="60" y="0"/>
                      <a:pt x="60" y="0"/>
                    </a:cubicBezTo>
                    <a:cubicBezTo>
                      <a:pt x="60" y="0"/>
                      <a:pt x="6" y="67"/>
                      <a:pt x="0" y="7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8112027" y="2142500"/>
                <a:ext cx="94310" cy="202723"/>
              </a:xfrm>
              <a:custGeom>
                <a:rect b="b" l="l" r="r" t="t"/>
                <a:pathLst>
                  <a:path extrusionOk="0" h="121" w="56">
                    <a:moveTo>
                      <a:pt x="0" y="59"/>
                    </a:moveTo>
                    <a:cubicBezTo>
                      <a:pt x="4" y="74"/>
                      <a:pt x="4" y="74"/>
                      <a:pt x="4" y="74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9" y="118"/>
                      <a:pt x="51" y="114"/>
                      <a:pt x="52" y="110"/>
                    </a:cubicBezTo>
                    <a:cubicBezTo>
                      <a:pt x="56" y="92"/>
                      <a:pt x="48" y="0"/>
                      <a:pt x="48" y="0"/>
                    </a:cubicBezTo>
                    <a:cubicBezTo>
                      <a:pt x="48" y="0"/>
                      <a:pt x="18" y="38"/>
                      <a:pt x="0" y="59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8122604" y="2169824"/>
                <a:ext cx="74920" cy="173637"/>
              </a:xfrm>
              <a:custGeom>
                <a:rect b="b" l="l" r="r" t="t"/>
                <a:pathLst>
                  <a:path extrusionOk="0" h="104" w="45">
                    <a:moveTo>
                      <a:pt x="41" y="0"/>
                    </a:moveTo>
                    <a:cubicBezTo>
                      <a:pt x="37" y="15"/>
                      <a:pt x="28" y="29"/>
                      <a:pt x="18" y="41"/>
                    </a:cubicBezTo>
                    <a:cubicBezTo>
                      <a:pt x="12" y="49"/>
                      <a:pt x="6" y="55"/>
                      <a:pt x="0" y="61"/>
                    </a:cubicBezTo>
                    <a:cubicBezTo>
                      <a:pt x="39" y="104"/>
                      <a:pt x="39" y="104"/>
                      <a:pt x="39" y="104"/>
                    </a:cubicBezTo>
                    <a:cubicBezTo>
                      <a:pt x="42" y="100"/>
                      <a:pt x="43" y="97"/>
                      <a:pt x="44" y="94"/>
                    </a:cubicBezTo>
                    <a:cubicBezTo>
                      <a:pt x="45" y="90"/>
                      <a:pt x="45" y="83"/>
                      <a:pt x="45" y="74"/>
                    </a:cubicBezTo>
                    <a:cubicBezTo>
                      <a:pt x="45" y="52"/>
                      <a:pt x="43" y="19"/>
                      <a:pt x="41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8089111" y="2138974"/>
                <a:ext cx="115464" cy="287338"/>
              </a:xfrm>
              <a:custGeom>
                <a:rect b="b" l="l" r="r" t="t"/>
                <a:pathLst>
                  <a:path extrusionOk="0" h="171" w="69">
                    <a:moveTo>
                      <a:pt x="2" y="75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7"/>
                      <a:pt x="0" y="80"/>
                    </a:cubicBezTo>
                    <a:cubicBezTo>
                      <a:pt x="1" y="90"/>
                      <a:pt x="2" y="112"/>
                      <a:pt x="2" y="136"/>
                    </a:cubicBezTo>
                    <a:cubicBezTo>
                      <a:pt x="2" y="148"/>
                      <a:pt x="3" y="157"/>
                      <a:pt x="5" y="162"/>
                    </a:cubicBezTo>
                    <a:cubicBezTo>
                      <a:pt x="6" y="165"/>
                      <a:pt x="7" y="167"/>
                      <a:pt x="9" y="169"/>
                    </a:cubicBezTo>
                    <a:cubicBezTo>
                      <a:pt x="10" y="170"/>
                      <a:pt x="12" y="171"/>
                      <a:pt x="14" y="171"/>
                    </a:cubicBezTo>
                    <a:cubicBezTo>
                      <a:pt x="17" y="171"/>
                      <a:pt x="20" y="170"/>
                      <a:pt x="22" y="167"/>
                    </a:cubicBezTo>
                    <a:cubicBezTo>
                      <a:pt x="27" y="163"/>
                      <a:pt x="37" y="154"/>
                      <a:pt x="47" y="144"/>
                    </a:cubicBezTo>
                    <a:cubicBezTo>
                      <a:pt x="51" y="139"/>
                      <a:pt x="56" y="134"/>
                      <a:pt x="60" y="128"/>
                    </a:cubicBezTo>
                    <a:cubicBezTo>
                      <a:pt x="64" y="123"/>
                      <a:pt x="67" y="117"/>
                      <a:pt x="68" y="113"/>
                    </a:cubicBezTo>
                    <a:cubicBezTo>
                      <a:pt x="69" y="108"/>
                      <a:pt x="69" y="101"/>
                      <a:pt x="69" y="92"/>
                    </a:cubicBezTo>
                    <a:cubicBezTo>
                      <a:pt x="69" y="58"/>
                      <a:pt x="64" y="2"/>
                      <a:pt x="64" y="2"/>
                    </a:cubicBezTo>
                    <a:cubicBezTo>
                      <a:pt x="64" y="1"/>
                      <a:pt x="64" y="0"/>
                      <a:pt x="63" y="0"/>
                    </a:cubicBezTo>
                    <a:cubicBezTo>
                      <a:pt x="62" y="0"/>
                      <a:pt x="61" y="0"/>
                      <a:pt x="61" y="1"/>
                    </a:cubicBezTo>
                    <a:cubicBezTo>
                      <a:pt x="61" y="1"/>
                      <a:pt x="57" y="5"/>
                      <a:pt x="52" y="11"/>
                    </a:cubicBezTo>
                    <a:cubicBezTo>
                      <a:pt x="44" y="21"/>
                      <a:pt x="33" y="35"/>
                      <a:pt x="22" y="48"/>
                    </a:cubicBezTo>
                    <a:cubicBezTo>
                      <a:pt x="17" y="54"/>
                      <a:pt x="12" y="60"/>
                      <a:pt x="9" y="65"/>
                    </a:cubicBezTo>
                    <a:cubicBezTo>
                      <a:pt x="7" y="67"/>
                      <a:pt x="5" y="69"/>
                      <a:pt x="4" y="70"/>
                    </a:cubicBezTo>
                    <a:cubicBezTo>
                      <a:pt x="2" y="72"/>
                      <a:pt x="1" y="73"/>
                      <a:pt x="1" y="73"/>
                    </a:cubicBezTo>
                    <a:cubicBezTo>
                      <a:pt x="0" y="73"/>
                      <a:pt x="0" y="74"/>
                      <a:pt x="0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4" y="75"/>
                      <a:pt x="6" y="74"/>
                      <a:pt x="8" y="71"/>
                    </a:cubicBezTo>
                    <a:cubicBezTo>
                      <a:pt x="23" y="55"/>
                      <a:pt x="64" y="3"/>
                      <a:pt x="64" y="3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"/>
                      <a:pt x="61" y="6"/>
                      <a:pt x="61" y="11"/>
                    </a:cubicBezTo>
                    <a:cubicBezTo>
                      <a:pt x="62" y="29"/>
                      <a:pt x="65" y="67"/>
                      <a:pt x="65" y="92"/>
                    </a:cubicBezTo>
                    <a:cubicBezTo>
                      <a:pt x="65" y="101"/>
                      <a:pt x="65" y="108"/>
                      <a:pt x="64" y="112"/>
                    </a:cubicBezTo>
                    <a:cubicBezTo>
                      <a:pt x="63" y="116"/>
                      <a:pt x="60" y="121"/>
                      <a:pt x="57" y="126"/>
                    </a:cubicBezTo>
                    <a:cubicBezTo>
                      <a:pt x="46" y="141"/>
                      <a:pt x="26" y="158"/>
                      <a:pt x="20" y="164"/>
                    </a:cubicBezTo>
                    <a:cubicBezTo>
                      <a:pt x="17" y="166"/>
                      <a:pt x="16" y="167"/>
                      <a:pt x="14" y="167"/>
                    </a:cubicBezTo>
                    <a:cubicBezTo>
                      <a:pt x="13" y="167"/>
                      <a:pt x="12" y="167"/>
                      <a:pt x="12" y="166"/>
                    </a:cubicBezTo>
                    <a:cubicBezTo>
                      <a:pt x="10" y="165"/>
                      <a:pt x="9" y="162"/>
                      <a:pt x="8" y="157"/>
                    </a:cubicBezTo>
                    <a:cubicBezTo>
                      <a:pt x="7" y="152"/>
                      <a:pt x="6" y="145"/>
                      <a:pt x="6" y="136"/>
                    </a:cubicBezTo>
                    <a:cubicBezTo>
                      <a:pt x="6" y="104"/>
                      <a:pt x="4" y="74"/>
                      <a:pt x="4" y="74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5"/>
                      <a:pt x="2" y="75"/>
                      <a:pt x="2" y="75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7972765" y="1958286"/>
                <a:ext cx="230047" cy="343748"/>
              </a:xfrm>
              <a:custGeom>
                <a:rect b="b" l="l" r="r" t="t"/>
                <a:pathLst>
                  <a:path extrusionOk="0" h="205" w="137">
                    <a:moveTo>
                      <a:pt x="0" y="52"/>
                    </a:moveTo>
                    <a:cubicBezTo>
                      <a:pt x="7" y="86"/>
                      <a:pt x="17" y="119"/>
                      <a:pt x="29" y="152"/>
                    </a:cubicBezTo>
                    <a:cubicBezTo>
                      <a:pt x="45" y="192"/>
                      <a:pt x="53" y="205"/>
                      <a:pt x="71" y="197"/>
                    </a:cubicBezTo>
                    <a:cubicBezTo>
                      <a:pt x="89" y="189"/>
                      <a:pt x="125" y="150"/>
                      <a:pt x="131" y="114"/>
                    </a:cubicBezTo>
                    <a:cubicBezTo>
                      <a:pt x="137" y="79"/>
                      <a:pt x="128" y="52"/>
                      <a:pt x="115" y="26"/>
                    </a:cubicBezTo>
                    <a:cubicBezTo>
                      <a:pt x="102" y="0"/>
                      <a:pt x="8" y="41"/>
                      <a:pt x="0" y="5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8082060" y="1984728"/>
                <a:ext cx="120753" cy="306729"/>
              </a:xfrm>
              <a:custGeom>
                <a:rect b="b" l="l" r="r" t="t"/>
                <a:pathLst>
                  <a:path extrusionOk="0" h="183" w="72">
                    <a:moveTo>
                      <a:pt x="22" y="160"/>
                    </a:moveTo>
                    <a:cubicBezTo>
                      <a:pt x="15" y="168"/>
                      <a:pt x="7" y="176"/>
                      <a:pt x="0" y="183"/>
                    </a:cubicBezTo>
                    <a:cubicBezTo>
                      <a:pt x="2" y="183"/>
                      <a:pt x="4" y="182"/>
                      <a:pt x="6" y="181"/>
                    </a:cubicBezTo>
                    <a:cubicBezTo>
                      <a:pt x="24" y="173"/>
                      <a:pt x="60" y="134"/>
                      <a:pt x="66" y="98"/>
                    </a:cubicBezTo>
                    <a:cubicBezTo>
                      <a:pt x="72" y="63"/>
                      <a:pt x="64" y="36"/>
                      <a:pt x="50" y="10"/>
                    </a:cubicBezTo>
                    <a:cubicBezTo>
                      <a:pt x="45" y="0"/>
                      <a:pt x="29" y="0"/>
                      <a:pt x="11" y="4"/>
                    </a:cubicBezTo>
                    <a:cubicBezTo>
                      <a:pt x="7" y="25"/>
                      <a:pt x="6" y="51"/>
                      <a:pt x="16" y="66"/>
                    </a:cubicBezTo>
                    <a:cubicBezTo>
                      <a:pt x="22" y="160"/>
                      <a:pt x="22" y="160"/>
                      <a:pt x="22" y="160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085585" y="2028799"/>
                <a:ext cx="104006" cy="258253"/>
              </a:xfrm>
              <a:custGeom>
                <a:rect b="b" l="l" r="r" t="t"/>
                <a:pathLst>
                  <a:path extrusionOk="0" h="154" w="62">
                    <a:moveTo>
                      <a:pt x="10" y="0"/>
                    </a:moveTo>
                    <a:cubicBezTo>
                      <a:pt x="9" y="1"/>
                      <a:pt x="8" y="1"/>
                      <a:pt x="6" y="2"/>
                    </a:cubicBezTo>
                    <a:cubicBezTo>
                      <a:pt x="6" y="3"/>
                      <a:pt x="6" y="5"/>
                      <a:pt x="6" y="6"/>
                    </a:cubicBezTo>
                    <a:cubicBezTo>
                      <a:pt x="6" y="19"/>
                      <a:pt x="8" y="31"/>
                      <a:pt x="14" y="40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14" y="141"/>
                      <a:pt x="7" y="148"/>
                      <a:pt x="0" y="154"/>
                    </a:cubicBezTo>
                    <a:cubicBezTo>
                      <a:pt x="1" y="154"/>
                      <a:pt x="2" y="154"/>
                      <a:pt x="3" y="153"/>
                    </a:cubicBezTo>
                    <a:cubicBezTo>
                      <a:pt x="12" y="149"/>
                      <a:pt x="25" y="138"/>
                      <a:pt x="37" y="123"/>
                    </a:cubicBezTo>
                    <a:cubicBezTo>
                      <a:pt x="48" y="109"/>
                      <a:pt x="58" y="91"/>
                      <a:pt x="62" y="75"/>
                    </a:cubicBezTo>
                    <a:cubicBezTo>
                      <a:pt x="58" y="77"/>
                      <a:pt x="55" y="77"/>
                      <a:pt x="54" y="77"/>
                    </a:cubicBezTo>
                    <a:cubicBezTo>
                      <a:pt x="54" y="77"/>
                      <a:pt x="53" y="77"/>
                      <a:pt x="53" y="77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1" y="57"/>
                      <a:pt x="52" y="52"/>
                    </a:cubicBezTo>
                    <a:cubicBezTo>
                      <a:pt x="51" y="53"/>
                      <a:pt x="50" y="53"/>
                      <a:pt x="49" y="53"/>
                    </a:cubicBezTo>
                    <a:cubicBezTo>
                      <a:pt x="45" y="53"/>
                      <a:pt x="43" y="52"/>
                      <a:pt x="40" y="52"/>
                    </a:cubicBezTo>
                    <a:cubicBezTo>
                      <a:pt x="37" y="51"/>
                      <a:pt x="35" y="50"/>
                      <a:pt x="34" y="49"/>
                    </a:cubicBezTo>
                    <a:cubicBezTo>
                      <a:pt x="32" y="48"/>
                      <a:pt x="31" y="47"/>
                      <a:pt x="31" y="45"/>
                    </a:cubicBezTo>
                    <a:cubicBezTo>
                      <a:pt x="30" y="43"/>
                      <a:pt x="30" y="39"/>
                      <a:pt x="30" y="36"/>
                    </a:cubicBezTo>
                    <a:cubicBezTo>
                      <a:pt x="29" y="33"/>
                      <a:pt x="29" y="30"/>
                      <a:pt x="27" y="29"/>
                    </a:cubicBezTo>
                    <a:cubicBezTo>
                      <a:pt x="26" y="28"/>
                      <a:pt x="25" y="27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19" y="27"/>
                      <a:pt x="15" y="25"/>
                      <a:pt x="12" y="22"/>
                    </a:cubicBezTo>
                    <a:cubicBezTo>
                      <a:pt x="10" y="19"/>
                      <a:pt x="8" y="14"/>
                      <a:pt x="8" y="9"/>
                    </a:cubicBezTo>
                    <a:cubicBezTo>
                      <a:pt x="8" y="6"/>
                      <a:pt x="9" y="3"/>
                      <a:pt x="10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7970121" y="1982966"/>
                <a:ext cx="229165" cy="312017"/>
              </a:xfrm>
              <a:custGeom>
                <a:rect b="b" l="l" r="r" t="t"/>
                <a:pathLst>
                  <a:path extrusionOk="0" h="186" w="137">
                    <a:moveTo>
                      <a:pt x="2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8" y="71"/>
                      <a:pt x="17" y="105"/>
                      <a:pt x="29" y="138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36" y="154"/>
                      <a:pt x="41" y="166"/>
                      <a:pt x="46" y="174"/>
                    </a:cubicBezTo>
                    <a:cubicBezTo>
                      <a:pt x="49" y="178"/>
                      <a:pt x="52" y="181"/>
                      <a:pt x="55" y="183"/>
                    </a:cubicBezTo>
                    <a:cubicBezTo>
                      <a:pt x="57" y="185"/>
                      <a:pt x="61" y="186"/>
                      <a:pt x="64" y="186"/>
                    </a:cubicBezTo>
                    <a:cubicBezTo>
                      <a:pt x="67" y="186"/>
                      <a:pt x="71" y="185"/>
                      <a:pt x="74" y="184"/>
                    </a:cubicBezTo>
                    <a:cubicBezTo>
                      <a:pt x="84" y="179"/>
                      <a:pt x="97" y="168"/>
                      <a:pt x="109" y="152"/>
                    </a:cubicBezTo>
                    <a:cubicBezTo>
                      <a:pt x="121" y="137"/>
                      <a:pt x="132" y="118"/>
                      <a:pt x="135" y="100"/>
                    </a:cubicBezTo>
                    <a:cubicBezTo>
                      <a:pt x="137" y="92"/>
                      <a:pt x="137" y="84"/>
                      <a:pt x="137" y="77"/>
                    </a:cubicBezTo>
                    <a:cubicBezTo>
                      <a:pt x="137" y="51"/>
                      <a:pt x="129" y="30"/>
                      <a:pt x="119" y="10"/>
                    </a:cubicBezTo>
                    <a:cubicBezTo>
                      <a:pt x="117" y="6"/>
                      <a:pt x="114" y="4"/>
                      <a:pt x="110" y="2"/>
                    </a:cubicBezTo>
                    <a:cubicBezTo>
                      <a:pt x="106" y="1"/>
                      <a:pt x="102" y="0"/>
                      <a:pt x="97" y="0"/>
                    </a:cubicBezTo>
                    <a:cubicBezTo>
                      <a:pt x="80" y="0"/>
                      <a:pt x="58" y="7"/>
                      <a:pt x="39" y="15"/>
                    </a:cubicBezTo>
                    <a:cubicBezTo>
                      <a:pt x="30" y="18"/>
                      <a:pt x="21" y="22"/>
                      <a:pt x="14" y="26"/>
                    </a:cubicBezTo>
                    <a:cubicBezTo>
                      <a:pt x="11" y="28"/>
                      <a:pt x="8" y="30"/>
                      <a:pt x="6" y="31"/>
                    </a:cubicBezTo>
                    <a:cubicBezTo>
                      <a:pt x="4" y="33"/>
                      <a:pt x="2" y="34"/>
                      <a:pt x="1" y="36"/>
                    </a:cubicBezTo>
                    <a:cubicBezTo>
                      <a:pt x="0" y="36"/>
                      <a:pt x="0" y="37"/>
                      <a:pt x="0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7"/>
                      <a:pt x="6" y="36"/>
                      <a:pt x="8" y="35"/>
                    </a:cubicBezTo>
                    <a:cubicBezTo>
                      <a:pt x="15" y="29"/>
                      <a:pt x="31" y="22"/>
                      <a:pt x="48" y="16"/>
                    </a:cubicBezTo>
                    <a:cubicBezTo>
                      <a:pt x="65" y="9"/>
                      <a:pt x="83" y="4"/>
                      <a:pt x="97" y="4"/>
                    </a:cubicBezTo>
                    <a:cubicBezTo>
                      <a:pt x="102" y="4"/>
                      <a:pt x="106" y="5"/>
                      <a:pt x="109" y="6"/>
                    </a:cubicBezTo>
                    <a:cubicBezTo>
                      <a:pt x="112" y="7"/>
                      <a:pt x="114" y="9"/>
                      <a:pt x="115" y="12"/>
                    </a:cubicBezTo>
                    <a:cubicBezTo>
                      <a:pt x="126" y="32"/>
                      <a:pt x="133" y="52"/>
                      <a:pt x="133" y="77"/>
                    </a:cubicBezTo>
                    <a:cubicBezTo>
                      <a:pt x="133" y="84"/>
                      <a:pt x="133" y="91"/>
                      <a:pt x="131" y="99"/>
                    </a:cubicBezTo>
                    <a:cubicBezTo>
                      <a:pt x="128" y="117"/>
                      <a:pt x="118" y="135"/>
                      <a:pt x="106" y="150"/>
                    </a:cubicBezTo>
                    <a:cubicBezTo>
                      <a:pt x="94" y="165"/>
                      <a:pt x="81" y="176"/>
                      <a:pt x="72" y="180"/>
                    </a:cubicBezTo>
                    <a:cubicBezTo>
                      <a:pt x="69" y="181"/>
                      <a:pt x="67" y="182"/>
                      <a:pt x="64" y="182"/>
                    </a:cubicBezTo>
                    <a:cubicBezTo>
                      <a:pt x="62" y="182"/>
                      <a:pt x="59" y="181"/>
                      <a:pt x="57" y="180"/>
                    </a:cubicBezTo>
                    <a:cubicBezTo>
                      <a:pt x="53" y="177"/>
                      <a:pt x="50" y="172"/>
                      <a:pt x="46" y="165"/>
                    </a:cubicBezTo>
                    <a:cubicBezTo>
                      <a:pt x="42" y="158"/>
                      <a:pt x="38" y="148"/>
                      <a:pt x="33" y="136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3" y="136"/>
                      <a:pt x="33" y="136"/>
                      <a:pt x="33" y="136"/>
                    </a:cubicBezTo>
                    <a:cubicBezTo>
                      <a:pt x="21" y="104"/>
                      <a:pt x="11" y="70"/>
                      <a:pt x="4" y="3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2" y="37"/>
                      <a:pt x="2" y="37"/>
                      <a:pt x="2" y="37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018598" y="2131042"/>
                <a:ext cx="89022" cy="96955"/>
              </a:xfrm>
              <a:custGeom>
                <a:rect b="b" l="l" r="r" t="t"/>
                <a:pathLst>
                  <a:path extrusionOk="0" h="58" w="53">
                    <a:moveTo>
                      <a:pt x="11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24" y="58"/>
                      <a:pt x="39" y="48"/>
                    </a:cubicBezTo>
                    <a:cubicBezTo>
                      <a:pt x="48" y="43"/>
                      <a:pt x="53" y="33"/>
                      <a:pt x="51" y="23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050329" y="2077276"/>
                <a:ext cx="38782" cy="13221"/>
              </a:xfrm>
              <a:custGeom>
                <a:rect b="b" l="l" r="r" t="t"/>
                <a:pathLst>
                  <a:path extrusionOk="0" h="8" w="23">
                    <a:moveTo>
                      <a:pt x="0" y="6"/>
                    </a:moveTo>
                    <a:cubicBezTo>
                      <a:pt x="7" y="0"/>
                      <a:pt x="17" y="0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7996563" y="2092260"/>
                <a:ext cx="26442" cy="13221"/>
              </a:xfrm>
              <a:custGeom>
                <a:rect b="b" l="l" r="r" t="t"/>
                <a:pathLst>
                  <a:path extrusionOk="0" h="8" w="16">
                    <a:moveTo>
                      <a:pt x="16" y="3"/>
                    </a:moveTo>
                    <a:cubicBezTo>
                      <a:pt x="10" y="0"/>
                      <a:pt x="3" y="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065313" y="2110769"/>
                <a:ext cx="13221" cy="23798"/>
              </a:xfrm>
              <a:custGeom>
                <a:rect b="b" l="l" r="r" t="t"/>
                <a:pathLst>
                  <a:path extrusionOk="0" h="14" w="8">
                    <a:moveTo>
                      <a:pt x="7" y="6"/>
                    </a:moveTo>
                    <a:cubicBezTo>
                      <a:pt x="8" y="10"/>
                      <a:pt x="7" y="13"/>
                      <a:pt x="5" y="14"/>
                    </a:cubicBezTo>
                    <a:cubicBezTo>
                      <a:pt x="3" y="14"/>
                      <a:pt x="1" y="11"/>
                      <a:pt x="0" y="7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5" y="0"/>
                      <a:pt x="7" y="3"/>
                      <a:pt x="7" y="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015073" y="2117820"/>
                <a:ext cx="13221" cy="22917"/>
              </a:xfrm>
              <a:custGeom>
                <a:rect b="b" l="l" r="r" t="t"/>
                <a:pathLst>
                  <a:path extrusionOk="0" h="14" w="8">
                    <a:moveTo>
                      <a:pt x="8" y="6"/>
                    </a:moveTo>
                    <a:cubicBezTo>
                      <a:pt x="8" y="10"/>
                      <a:pt x="7" y="13"/>
                      <a:pt x="5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5" y="0"/>
                      <a:pt x="7" y="3"/>
                      <a:pt x="8" y="6"/>
                    </a:cubicBez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7884625" y="1889537"/>
                <a:ext cx="358732" cy="226521"/>
              </a:xfrm>
              <a:custGeom>
                <a:rect b="b" l="l" r="r" t="t"/>
                <a:pathLst>
                  <a:path extrusionOk="0" h="135" w="214">
                    <a:moveTo>
                      <a:pt x="133" y="79"/>
                    </a:moveTo>
                    <a:cubicBezTo>
                      <a:pt x="134" y="77"/>
                      <a:pt x="91" y="107"/>
                      <a:pt x="54" y="108"/>
                    </a:cubicBezTo>
                    <a:cubicBezTo>
                      <a:pt x="17" y="109"/>
                      <a:pt x="0" y="94"/>
                      <a:pt x="15" y="61"/>
                    </a:cubicBezTo>
                    <a:cubicBezTo>
                      <a:pt x="29" y="27"/>
                      <a:pt x="90" y="0"/>
                      <a:pt x="152" y="3"/>
                    </a:cubicBezTo>
                    <a:cubicBezTo>
                      <a:pt x="214" y="6"/>
                      <a:pt x="209" y="53"/>
                      <a:pt x="206" y="81"/>
                    </a:cubicBezTo>
                    <a:cubicBezTo>
                      <a:pt x="202" y="109"/>
                      <a:pt x="194" y="129"/>
                      <a:pt x="182" y="132"/>
                    </a:cubicBezTo>
                    <a:cubicBezTo>
                      <a:pt x="169" y="135"/>
                      <a:pt x="155" y="134"/>
                      <a:pt x="153" y="128"/>
                    </a:cubicBezTo>
                    <a:cubicBezTo>
                      <a:pt x="151" y="121"/>
                      <a:pt x="153" y="108"/>
                      <a:pt x="143" y="108"/>
                    </a:cubicBezTo>
                    <a:cubicBezTo>
                      <a:pt x="133" y="108"/>
                      <a:pt x="126" y="95"/>
                      <a:pt x="133" y="79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7897846" y="1891299"/>
                <a:ext cx="338459" cy="226521"/>
              </a:xfrm>
              <a:custGeom>
                <a:rect b="b" l="l" r="r" t="t"/>
                <a:pathLst>
                  <a:path extrusionOk="0" h="135" w="202">
                    <a:moveTo>
                      <a:pt x="125" y="78"/>
                    </a:moveTo>
                    <a:cubicBezTo>
                      <a:pt x="127" y="79"/>
                      <a:pt x="127" y="79"/>
                      <a:pt x="127" y="79"/>
                    </a:cubicBezTo>
                    <a:cubicBezTo>
                      <a:pt x="127" y="79"/>
                      <a:pt x="127" y="79"/>
                      <a:pt x="127" y="78"/>
                    </a:cubicBezTo>
                    <a:cubicBezTo>
                      <a:pt x="127" y="78"/>
                      <a:pt x="127" y="77"/>
                      <a:pt x="126" y="77"/>
                    </a:cubicBezTo>
                    <a:cubicBezTo>
                      <a:pt x="126" y="76"/>
                      <a:pt x="125" y="76"/>
                      <a:pt x="12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3" y="77"/>
                      <a:pt x="122" y="77"/>
                      <a:pt x="121" y="78"/>
                    </a:cubicBezTo>
                    <a:cubicBezTo>
                      <a:pt x="115" y="81"/>
                      <a:pt x="104" y="88"/>
                      <a:pt x="90" y="94"/>
                    </a:cubicBezTo>
                    <a:cubicBezTo>
                      <a:pt x="77" y="100"/>
                      <a:pt x="61" y="105"/>
                      <a:pt x="46" y="105"/>
                    </a:cubicBezTo>
                    <a:cubicBezTo>
                      <a:pt x="45" y="105"/>
                      <a:pt x="44" y="105"/>
                      <a:pt x="43" y="105"/>
                    </a:cubicBezTo>
                    <a:cubicBezTo>
                      <a:pt x="30" y="105"/>
                      <a:pt x="20" y="103"/>
                      <a:pt x="14" y="99"/>
                    </a:cubicBezTo>
                    <a:cubicBezTo>
                      <a:pt x="10" y="97"/>
                      <a:pt x="8" y="94"/>
                      <a:pt x="6" y="91"/>
                    </a:cubicBezTo>
                    <a:cubicBezTo>
                      <a:pt x="5" y="88"/>
                      <a:pt x="4" y="85"/>
                      <a:pt x="4" y="80"/>
                    </a:cubicBezTo>
                    <a:cubicBezTo>
                      <a:pt x="4" y="75"/>
                      <a:pt x="5" y="68"/>
                      <a:pt x="9" y="60"/>
                    </a:cubicBezTo>
                    <a:cubicBezTo>
                      <a:pt x="15" y="45"/>
                      <a:pt x="32" y="31"/>
                      <a:pt x="55" y="21"/>
                    </a:cubicBezTo>
                    <a:cubicBezTo>
                      <a:pt x="78" y="10"/>
                      <a:pt x="106" y="4"/>
                      <a:pt x="135" y="4"/>
                    </a:cubicBezTo>
                    <a:cubicBezTo>
                      <a:pt x="138" y="4"/>
                      <a:pt x="141" y="4"/>
                      <a:pt x="144" y="4"/>
                    </a:cubicBezTo>
                    <a:cubicBezTo>
                      <a:pt x="167" y="5"/>
                      <a:pt x="180" y="12"/>
                      <a:pt x="188" y="22"/>
                    </a:cubicBezTo>
                    <a:cubicBezTo>
                      <a:pt x="195" y="32"/>
                      <a:pt x="198" y="45"/>
                      <a:pt x="198" y="57"/>
                    </a:cubicBezTo>
                    <a:cubicBezTo>
                      <a:pt x="198" y="65"/>
                      <a:pt x="197" y="73"/>
                      <a:pt x="196" y="80"/>
                    </a:cubicBezTo>
                    <a:cubicBezTo>
                      <a:pt x="194" y="94"/>
                      <a:pt x="191" y="106"/>
                      <a:pt x="187" y="114"/>
                    </a:cubicBezTo>
                    <a:cubicBezTo>
                      <a:pt x="185" y="119"/>
                      <a:pt x="183" y="122"/>
                      <a:pt x="181" y="125"/>
                    </a:cubicBezTo>
                    <a:cubicBezTo>
                      <a:pt x="178" y="127"/>
                      <a:pt x="176" y="129"/>
                      <a:pt x="173" y="129"/>
                    </a:cubicBezTo>
                    <a:cubicBezTo>
                      <a:pt x="169" y="130"/>
                      <a:pt x="165" y="131"/>
                      <a:pt x="161" y="131"/>
                    </a:cubicBezTo>
                    <a:cubicBezTo>
                      <a:pt x="157" y="131"/>
                      <a:pt x="153" y="130"/>
                      <a:pt x="151" y="129"/>
                    </a:cubicBezTo>
                    <a:cubicBezTo>
                      <a:pt x="150" y="129"/>
                      <a:pt x="149" y="128"/>
                      <a:pt x="148" y="128"/>
                    </a:cubicBezTo>
                    <a:cubicBezTo>
                      <a:pt x="147" y="127"/>
                      <a:pt x="147" y="127"/>
                      <a:pt x="147" y="126"/>
                    </a:cubicBezTo>
                    <a:cubicBezTo>
                      <a:pt x="147" y="125"/>
                      <a:pt x="146" y="123"/>
                      <a:pt x="146" y="121"/>
                    </a:cubicBezTo>
                    <a:cubicBezTo>
                      <a:pt x="146" y="118"/>
                      <a:pt x="145" y="114"/>
                      <a:pt x="144" y="111"/>
                    </a:cubicBezTo>
                    <a:cubicBezTo>
                      <a:pt x="143" y="109"/>
                      <a:pt x="142" y="108"/>
                      <a:pt x="141" y="107"/>
                    </a:cubicBezTo>
                    <a:cubicBezTo>
                      <a:pt x="139" y="106"/>
                      <a:pt x="137" y="105"/>
                      <a:pt x="135" y="105"/>
                    </a:cubicBezTo>
                    <a:cubicBezTo>
                      <a:pt x="132" y="105"/>
                      <a:pt x="130" y="104"/>
                      <a:pt x="128" y="101"/>
                    </a:cubicBezTo>
                    <a:cubicBezTo>
                      <a:pt x="126" y="99"/>
                      <a:pt x="124" y="95"/>
                      <a:pt x="124" y="91"/>
                    </a:cubicBezTo>
                    <a:cubicBezTo>
                      <a:pt x="124" y="87"/>
                      <a:pt x="125" y="83"/>
                      <a:pt x="127" y="79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1" y="82"/>
                      <a:pt x="120" y="87"/>
                      <a:pt x="120" y="91"/>
                    </a:cubicBezTo>
                    <a:cubicBezTo>
                      <a:pt x="120" y="96"/>
                      <a:pt x="122" y="101"/>
                      <a:pt x="124" y="104"/>
                    </a:cubicBezTo>
                    <a:cubicBezTo>
                      <a:pt x="127" y="107"/>
                      <a:pt x="131" y="109"/>
                      <a:pt x="135" y="109"/>
                    </a:cubicBezTo>
                    <a:cubicBezTo>
                      <a:pt x="137" y="109"/>
                      <a:pt x="138" y="110"/>
                      <a:pt x="139" y="111"/>
                    </a:cubicBezTo>
                    <a:cubicBezTo>
                      <a:pt x="141" y="112"/>
                      <a:pt x="141" y="115"/>
                      <a:pt x="142" y="118"/>
                    </a:cubicBezTo>
                    <a:cubicBezTo>
                      <a:pt x="142" y="121"/>
                      <a:pt x="142" y="125"/>
                      <a:pt x="143" y="127"/>
                    </a:cubicBezTo>
                    <a:cubicBezTo>
                      <a:pt x="143" y="129"/>
                      <a:pt x="144" y="130"/>
                      <a:pt x="146" y="131"/>
                    </a:cubicBezTo>
                    <a:cubicBezTo>
                      <a:pt x="147" y="132"/>
                      <a:pt x="149" y="133"/>
                      <a:pt x="152" y="134"/>
                    </a:cubicBezTo>
                    <a:cubicBezTo>
                      <a:pt x="155" y="134"/>
                      <a:pt x="157" y="135"/>
                      <a:pt x="161" y="135"/>
                    </a:cubicBezTo>
                    <a:cubicBezTo>
                      <a:pt x="165" y="135"/>
                      <a:pt x="170" y="134"/>
                      <a:pt x="174" y="133"/>
                    </a:cubicBezTo>
                    <a:cubicBezTo>
                      <a:pt x="178" y="132"/>
                      <a:pt x="181" y="130"/>
                      <a:pt x="184" y="127"/>
                    </a:cubicBezTo>
                    <a:cubicBezTo>
                      <a:pt x="192" y="118"/>
                      <a:pt x="197" y="101"/>
                      <a:pt x="200" y="80"/>
                    </a:cubicBezTo>
                    <a:cubicBezTo>
                      <a:pt x="201" y="74"/>
                      <a:pt x="202" y="66"/>
                      <a:pt x="202" y="57"/>
                    </a:cubicBezTo>
                    <a:cubicBezTo>
                      <a:pt x="202" y="44"/>
                      <a:pt x="199" y="31"/>
                      <a:pt x="191" y="20"/>
                    </a:cubicBezTo>
                    <a:cubicBezTo>
                      <a:pt x="182" y="9"/>
                      <a:pt x="168" y="1"/>
                      <a:pt x="144" y="0"/>
                    </a:cubicBezTo>
                    <a:cubicBezTo>
                      <a:pt x="141" y="0"/>
                      <a:pt x="138" y="0"/>
                      <a:pt x="135" y="0"/>
                    </a:cubicBezTo>
                    <a:cubicBezTo>
                      <a:pt x="106" y="0"/>
                      <a:pt x="77" y="7"/>
                      <a:pt x="53" y="17"/>
                    </a:cubicBezTo>
                    <a:cubicBezTo>
                      <a:pt x="30" y="28"/>
                      <a:pt x="12" y="42"/>
                      <a:pt x="5" y="59"/>
                    </a:cubicBezTo>
                    <a:cubicBezTo>
                      <a:pt x="1" y="67"/>
                      <a:pt x="0" y="74"/>
                      <a:pt x="0" y="80"/>
                    </a:cubicBezTo>
                    <a:cubicBezTo>
                      <a:pt x="0" y="85"/>
                      <a:pt x="1" y="89"/>
                      <a:pt x="3" y="93"/>
                    </a:cubicBezTo>
                    <a:cubicBezTo>
                      <a:pt x="6" y="99"/>
                      <a:pt x="11" y="103"/>
                      <a:pt x="18" y="105"/>
                    </a:cubicBezTo>
                    <a:cubicBezTo>
                      <a:pt x="25" y="108"/>
                      <a:pt x="33" y="109"/>
                      <a:pt x="43" y="109"/>
                    </a:cubicBezTo>
                    <a:cubicBezTo>
                      <a:pt x="44" y="109"/>
                      <a:pt x="45" y="109"/>
                      <a:pt x="46" y="109"/>
                    </a:cubicBezTo>
                    <a:cubicBezTo>
                      <a:pt x="64" y="109"/>
                      <a:pt x="84" y="101"/>
                      <a:pt x="99" y="94"/>
                    </a:cubicBezTo>
                    <a:cubicBezTo>
                      <a:pt x="107" y="90"/>
                      <a:pt x="113" y="87"/>
                      <a:pt x="118" y="84"/>
                    </a:cubicBezTo>
                    <a:cubicBezTo>
                      <a:pt x="120" y="83"/>
                      <a:pt x="122" y="82"/>
                      <a:pt x="123" y="81"/>
                    </a:cubicBezTo>
                    <a:cubicBezTo>
                      <a:pt x="124" y="81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3" y="78"/>
                      <a:pt x="123" y="78"/>
                      <a:pt x="123" y="78"/>
                    </a:cubicBezTo>
                    <a:cubicBezTo>
                      <a:pt x="123" y="79"/>
                      <a:pt x="123" y="79"/>
                      <a:pt x="124" y="80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3" y="78"/>
                      <a:pt x="123" y="78"/>
                      <a:pt x="123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3" y="78"/>
                      <a:pt x="123" y="78"/>
                      <a:pt x="123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5" y="78"/>
                      <a:pt x="125" y="78"/>
                      <a:pt x="125" y="78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7956019" y="1982966"/>
                <a:ext cx="233572" cy="82852"/>
              </a:xfrm>
              <a:custGeom>
                <a:rect b="b" l="l" r="r" t="t"/>
                <a:pathLst>
                  <a:path extrusionOk="0" h="49" w="139">
                    <a:moveTo>
                      <a:pt x="0" y="37"/>
                    </a:moveTo>
                    <a:cubicBezTo>
                      <a:pt x="0" y="37"/>
                      <a:pt x="5" y="49"/>
                      <a:pt x="51" y="37"/>
                    </a:cubicBezTo>
                    <a:cubicBezTo>
                      <a:pt x="83" y="29"/>
                      <a:pt x="120" y="14"/>
                      <a:pt x="139" y="0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8112027" y="2001475"/>
                <a:ext cx="107531" cy="59054"/>
              </a:xfrm>
              <a:custGeom>
                <a:rect b="b" l="l" r="r" t="t"/>
                <a:pathLst>
                  <a:path extrusionOk="0" h="35" w="64">
                    <a:moveTo>
                      <a:pt x="0" y="28"/>
                    </a:moveTo>
                    <a:cubicBezTo>
                      <a:pt x="0" y="28"/>
                      <a:pt x="45" y="35"/>
                      <a:pt x="64" y="0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8127011" y="2064055"/>
                <a:ext cx="77564" cy="7933"/>
              </a:xfrm>
              <a:custGeom>
                <a:rect b="b" l="l" r="r" t="t"/>
                <a:pathLst>
                  <a:path extrusionOk="0" h="5" w="46">
                    <a:moveTo>
                      <a:pt x="0" y="0"/>
                    </a:moveTo>
                    <a:cubicBezTo>
                      <a:pt x="15" y="5"/>
                      <a:pt x="31" y="5"/>
                      <a:pt x="46" y="0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8169319" y="2070224"/>
                <a:ext cx="53766" cy="89022"/>
              </a:xfrm>
              <a:custGeom>
                <a:rect b="b" l="l" r="r" t="t"/>
                <a:pathLst>
                  <a:path extrusionOk="0" h="53" w="32">
                    <a:moveTo>
                      <a:pt x="0" y="36"/>
                    </a:moveTo>
                    <a:cubicBezTo>
                      <a:pt x="0" y="36"/>
                      <a:pt x="8" y="0"/>
                      <a:pt x="17" y="5"/>
                    </a:cubicBezTo>
                    <a:cubicBezTo>
                      <a:pt x="28" y="11"/>
                      <a:pt x="32" y="24"/>
                      <a:pt x="26" y="35"/>
                    </a:cubicBezTo>
                    <a:cubicBezTo>
                      <a:pt x="26" y="36"/>
                      <a:pt x="25" y="37"/>
                      <a:pt x="24" y="39"/>
                    </a:cubicBezTo>
                    <a:cubicBezTo>
                      <a:pt x="13" y="53"/>
                      <a:pt x="3" y="52"/>
                      <a:pt x="3" y="52"/>
                    </a:cubicBezTo>
                    <a:cubicBezTo>
                      <a:pt x="0" y="36"/>
                      <a:pt x="0" y="36"/>
                      <a:pt x="0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8169319" y="2070224"/>
                <a:ext cx="53766" cy="89022"/>
              </a:xfrm>
              <a:custGeom>
                <a:rect b="b" l="l" r="r" t="t"/>
                <a:pathLst>
                  <a:path extrusionOk="0" h="53" w="32">
                    <a:moveTo>
                      <a:pt x="0" y="36"/>
                    </a:moveTo>
                    <a:cubicBezTo>
                      <a:pt x="0" y="36"/>
                      <a:pt x="8" y="0"/>
                      <a:pt x="17" y="5"/>
                    </a:cubicBezTo>
                    <a:cubicBezTo>
                      <a:pt x="28" y="11"/>
                      <a:pt x="32" y="24"/>
                      <a:pt x="26" y="35"/>
                    </a:cubicBezTo>
                    <a:cubicBezTo>
                      <a:pt x="26" y="36"/>
                      <a:pt x="25" y="37"/>
                      <a:pt x="24" y="39"/>
                    </a:cubicBezTo>
                    <a:cubicBezTo>
                      <a:pt x="13" y="53"/>
                      <a:pt x="3" y="52"/>
                      <a:pt x="3" y="52"/>
                    </a:cubicBezTo>
                    <a:cubicBezTo>
                      <a:pt x="0" y="36"/>
                      <a:pt x="0" y="36"/>
                      <a:pt x="0" y="36"/>
                    </a:cubicBezTo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8169319" y="2079038"/>
                <a:ext cx="48477" cy="78445"/>
              </a:xfrm>
              <a:custGeom>
                <a:rect b="b" l="l" r="r" t="t"/>
                <a:pathLst>
                  <a:path extrusionOk="0" h="47" w="29">
                    <a:moveTo>
                      <a:pt x="15" y="0"/>
                    </a:moveTo>
                    <a:cubicBezTo>
                      <a:pt x="10" y="0"/>
                      <a:pt x="6" y="10"/>
                      <a:pt x="3" y="18"/>
                    </a:cubicBezTo>
                    <a:cubicBezTo>
                      <a:pt x="3" y="20"/>
                      <a:pt x="2" y="21"/>
                      <a:pt x="2" y="22"/>
                    </a:cubicBezTo>
                    <a:cubicBezTo>
                      <a:pt x="1" y="27"/>
                      <a:pt x="0" y="31"/>
                      <a:pt x="0" y="31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4" y="47"/>
                      <a:pt x="4" y="47"/>
                    </a:cubicBezTo>
                    <a:cubicBezTo>
                      <a:pt x="6" y="47"/>
                      <a:pt x="14" y="46"/>
                      <a:pt x="24" y="34"/>
                    </a:cubicBezTo>
                    <a:cubicBezTo>
                      <a:pt x="25" y="32"/>
                      <a:pt x="26" y="31"/>
                      <a:pt x="26" y="30"/>
                    </a:cubicBezTo>
                    <a:cubicBezTo>
                      <a:pt x="28" y="27"/>
                      <a:pt x="29" y="23"/>
                      <a:pt x="29" y="20"/>
                    </a:cubicBezTo>
                    <a:cubicBezTo>
                      <a:pt x="29" y="16"/>
                      <a:pt x="28" y="13"/>
                      <a:pt x="26" y="9"/>
                    </a:cubicBezTo>
                    <a:cubicBezTo>
                      <a:pt x="25" y="8"/>
                      <a:pt x="25" y="7"/>
                      <a:pt x="24" y="6"/>
                    </a:cubicBezTo>
                    <a:cubicBezTo>
                      <a:pt x="22" y="4"/>
                      <a:pt x="20" y="2"/>
                      <a:pt x="17" y="0"/>
                    </a:cubicBezTo>
                    <a:cubicBezTo>
                      <a:pt x="16" y="0"/>
                      <a:pt x="16" y="0"/>
                      <a:pt x="15" y="0"/>
                    </a:cubicBezTo>
                  </a:path>
                </a:pathLst>
              </a:custGeom>
              <a:solidFill>
                <a:srgbClr val="DFF7E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8169319" y="2070224"/>
                <a:ext cx="53766" cy="89022"/>
              </a:xfrm>
              <a:custGeom>
                <a:rect b="b" l="l" r="r" t="t"/>
                <a:pathLst>
                  <a:path extrusionOk="0" h="53" w="32">
                    <a:moveTo>
                      <a:pt x="0" y="36"/>
                    </a:moveTo>
                    <a:cubicBezTo>
                      <a:pt x="0" y="36"/>
                      <a:pt x="8" y="0"/>
                      <a:pt x="17" y="5"/>
                    </a:cubicBezTo>
                    <a:cubicBezTo>
                      <a:pt x="28" y="11"/>
                      <a:pt x="32" y="24"/>
                      <a:pt x="26" y="35"/>
                    </a:cubicBezTo>
                    <a:cubicBezTo>
                      <a:pt x="26" y="36"/>
                      <a:pt x="25" y="37"/>
                      <a:pt x="24" y="39"/>
                    </a:cubicBezTo>
                    <a:cubicBezTo>
                      <a:pt x="13" y="53"/>
                      <a:pt x="3" y="52"/>
                      <a:pt x="3" y="52"/>
                    </a:cubicBezTo>
                  </a:path>
                </a:pathLst>
              </a:cu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0" name="Google Shape;450;p4"/>
              <p:cNvCxnSpPr/>
              <p:nvPr/>
            </p:nvCxnSpPr>
            <p:spPr>
              <a:xfrm flipH="1">
                <a:off x="4889811" y="3643534"/>
                <a:ext cx="61500" cy="13200"/>
              </a:xfrm>
              <a:prstGeom prst="straightConnector1">
                <a:avLst/>
              </a:prstGeom>
              <a:noFill/>
              <a:ln cap="rnd" cmpd="sng" w="111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4"/>
              <p:cNvCxnSpPr/>
              <p:nvPr/>
            </p:nvCxnSpPr>
            <p:spPr>
              <a:xfrm rot="10800000">
                <a:off x="4895782" y="3597939"/>
                <a:ext cx="0" cy="73800"/>
              </a:xfrm>
              <a:prstGeom prst="straightConnector1">
                <a:avLst/>
              </a:prstGeom>
              <a:noFill/>
              <a:ln cap="rnd" cmpd="sng" w="23800">
                <a:solidFill>
                  <a:srgbClr val="26323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52" name="Google Shape;452;p4"/>
            <p:cNvSpPr/>
            <p:nvPr/>
          </p:nvSpPr>
          <p:spPr>
            <a:xfrm>
              <a:off x="6396662" y="1858504"/>
              <a:ext cx="339035" cy="279985"/>
            </a:xfrm>
            <a:custGeom>
              <a:rect b="b" l="l" r="r" t="t"/>
              <a:pathLst>
                <a:path extrusionOk="0" h="226" w="273">
                  <a:moveTo>
                    <a:pt x="4" y="226"/>
                  </a:moveTo>
                  <a:cubicBezTo>
                    <a:pt x="4" y="226"/>
                    <a:pt x="100" y="53"/>
                    <a:pt x="273" y="0"/>
                  </a:cubicBezTo>
                  <a:cubicBezTo>
                    <a:pt x="273" y="0"/>
                    <a:pt x="91" y="43"/>
                    <a:pt x="0" y="192"/>
                  </a:cubicBezTo>
                  <a:lnTo>
                    <a:pt x="4" y="22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3" name="Google Shape;45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9" y="2977387"/>
            <a:ext cx="2131551" cy="10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"/>
          <p:cNvSpPr txBox="1"/>
          <p:nvPr/>
        </p:nvSpPr>
        <p:spPr>
          <a:xfrm>
            <a:off x="3122875" y="2909963"/>
            <a:ext cx="210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This application uses Flutter as its programming language. Open-source software for cross-platform web and app development</a:t>
            </a:r>
            <a:endParaRPr sz="1200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55" name="Google Shape;455;p4"/>
          <p:cNvCxnSpPr>
            <a:stCxn id="454" idx="2"/>
            <a:endCxn id="454" idx="1"/>
          </p:cNvCxnSpPr>
          <p:nvPr/>
        </p:nvCxnSpPr>
        <p:spPr>
          <a:xfrm flipH="1" rot="5400000">
            <a:off x="3372925" y="3214163"/>
            <a:ext cx="554100" cy="1053900"/>
          </a:xfrm>
          <a:prstGeom prst="bentConnector4">
            <a:avLst>
              <a:gd fmla="val -1433" name="adj1"/>
              <a:gd fmla="val 1007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"/>
          <p:cNvCxnSpPr>
            <a:stCxn id="454" idx="2"/>
            <a:endCxn id="454" idx="0"/>
          </p:cNvCxnSpPr>
          <p:nvPr/>
        </p:nvCxnSpPr>
        <p:spPr>
          <a:xfrm rot="-5400000">
            <a:off x="3623125" y="3463763"/>
            <a:ext cx="1108200" cy="600"/>
          </a:xfrm>
          <a:prstGeom prst="bentConnector5">
            <a:avLst>
              <a:gd fmla="val -716" name="adj1"/>
              <a:gd fmla="val 171229167" name="adj2"/>
              <a:gd fmla="val 10056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"/>
          <p:cNvCxnSpPr/>
          <p:nvPr/>
        </p:nvCxnSpPr>
        <p:spPr>
          <a:xfrm flipH="1">
            <a:off x="3111150" y="2905063"/>
            <a:ext cx="1061100" cy="736500"/>
          </a:xfrm>
          <a:prstGeom prst="bentConnector3">
            <a:avLst>
              <a:gd fmla="val 99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"/>
          <p:cNvCxnSpPr>
            <a:stCxn id="454" idx="2"/>
            <a:endCxn id="454" idx="1"/>
          </p:cNvCxnSpPr>
          <p:nvPr/>
        </p:nvCxnSpPr>
        <p:spPr>
          <a:xfrm flipH="1" rot="5400000">
            <a:off x="3372925" y="3214163"/>
            <a:ext cx="554100" cy="1053900"/>
          </a:xfrm>
          <a:prstGeom prst="bentConnector4">
            <a:avLst>
              <a:gd fmla="val -1433" name="adj1"/>
              <a:gd fmla="val 1007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2823c0640_1_46"/>
          <p:cNvSpPr txBox="1"/>
          <p:nvPr>
            <p:ph type="title"/>
          </p:nvPr>
        </p:nvSpPr>
        <p:spPr>
          <a:xfrm>
            <a:off x="720000" y="540000"/>
            <a:ext cx="30621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sp>
        <p:nvSpPr>
          <p:cNvPr id="464" name="Google Shape;464;gd2823c0640_1_46"/>
          <p:cNvSpPr txBox="1"/>
          <p:nvPr>
            <p:ph idx="1" type="subTitle"/>
          </p:nvPr>
        </p:nvSpPr>
        <p:spPr>
          <a:xfrm>
            <a:off x="720000" y="2382600"/>
            <a:ext cx="2658900" cy="21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pictures, string data, and various information depending on the user</a:t>
            </a:r>
            <a:endParaRPr/>
          </a:p>
        </p:txBody>
      </p:sp>
      <p:pic>
        <p:nvPicPr>
          <p:cNvPr id="465" name="Google Shape;465;gd2823c0640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0" y="1473050"/>
            <a:ext cx="5460300" cy="219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/>
          <p:nvPr/>
        </p:nvSpPr>
        <p:spPr>
          <a:xfrm>
            <a:off x="594874" y="1981949"/>
            <a:ext cx="1252558" cy="887771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2986563" y="3742691"/>
            <a:ext cx="653697" cy="463344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2986563" y="2721804"/>
            <a:ext cx="653697" cy="463344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2986563" y="1731815"/>
            <a:ext cx="653697" cy="463344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 txBox="1"/>
          <p:nvPr>
            <p:ph idx="4294967295" type="subTitle"/>
          </p:nvPr>
        </p:nvSpPr>
        <p:spPr>
          <a:xfrm>
            <a:off x="3640248" y="1467363"/>
            <a:ext cx="1520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FAVORITES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5" name="Google Shape;475;p29"/>
          <p:cNvSpPr txBox="1"/>
          <p:nvPr>
            <p:ph idx="4294967295" type="subTitle"/>
          </p:nvPr>
        </p:nvSpPr>
        <p:spPr>
          <a:xfrm>
            <a:off x="3640250" y="2506813"/>
            <a:ext cx="19500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SCENIC SPOTS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6" name="Google Shape;476;p29"/>
          <p:cNvSpPr txBox="1"/>
          <p:nvPr>
            <p:ph idx="4294967295" type="subTitle"/>
          </p:nvPr>
        </p:nvSpPr>
        <p:spPr>
          <a:xfrm>
            <a:off x="3640248" y="3546263"/>
            <a:ext cx="1427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SETTINGS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7" name="Google Shape;477;p29"/>
          <p:cNvSpPr txBox="1"/>
          <p:nvPr>
            <p:ph idx="4294967295" type="subTitle"/>
          </p:nvPr>
        </p:nvSpPr>
        <p:spPr>
          <a:xfrm>
            <a:off x="354625" y="1582750"/>
            <a:ext cx="1624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HOME PAGE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8" name="Google Shape;478;p29"/>
          <p:cNvSpPr txBox="1"/>
          <p:nvPr>
            <p:ph idx="4294967295" type="subTitle"/>
          </p:nvPr>
        </p:nvSpPr>
        <p:spPr>
          <a:xfrm>
            <a:off x="875200" y="2142650"/>
            <a:ext cx="685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b="1" i="0" sz="32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9" name="Google Shape;479;p29"/>
          <p:cNvSpPr txBox="1"/>
          <p:nvPr>
            <p:ph idx="4294967295" type="subTitle"/>
          </p:nvPr>
        </p:nvSpPr>
        <p:spPr>
          <a:xfrm>
            <a:off x="3124250" y="3762563"/>
            <a:ext cx="45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3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0" name="Google Shape;480;p29"/>
          <p:cNvSpPr txBox="1"/>
          <p:nvPr>
            <p:ph idx="4294967295" type="subTitle"/>
          </p:nvPr>
        </p:nvSpPr>
        <p:spPr>
          <a:xfrm>
            <a:off x="3650425" y="3801882"/>
            <a:ext cx="203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lang="en"/>
              <a:t>Set up your profile in case of emergencies</a:t>
            </a:r>
            <a:endParaRPr b="0" i="0" sz="1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1" name="Google Shape;481;p29"/>
          <p:cNvSpPr txBox="1"/>
          <p:nvPr>
            <p:ph idx="4294967295" type="subTitle"/>
          </p:nvPr>
        </p:nvSpPr>
        <p:spPr>
          <a:xfrm>
            <a:off x="3650425" y="2762431"/>
            <a:ext cx="203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lang="en"/>
              <a:t>Discover the highlights of the national parks you could visit!</a:t>
            </a:r>
            <a:endParaRPr b="0" i="0" sz="1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2" name="Google Shape;482;p29"/>
          <p:cNvSpPr txBox="1"/>
          <p:nvPr>
            <p:ph idx="4294967295" type="subTitle"/>
          </p:nvPr>
        </p:nvSpPr>
        <p:spPr>
          <a:xfrm>
            <a:off x="3650425" y="1722981"/>
            <a:ext cx="203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lang="en"/>
              <a:t>Check out the national parks you have taken interest in!</a:t>
            </a:r>
            <a:endParaRPr b="0" i="0" sz="1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3" name="Google Shape;483;p29"/>
          <p:cNvSpPr txBox="1"/>
          <p:nvPr>
            <p:ph idx="4294967295" type="subTitle"/>
          </p:nvPr>
        </p:nvSpPr>
        <p:spPr>
          <a:xfrm>
            <a:off x="3124250" y="2741676"/>
            <a:ext cx="45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3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4" name="Google Shape;484;p29"/>
          <p:cNvSpPr txBox="1"/>
          <p:nvPr>
            <p:ph idx="4294967295" type="subTitle"/>
          </p:nvPr>
        </p:nvSpPr>
        <p:spPr>
          <a:xfrm>
            <a:off x="3124250" y="1740663"/>
            <a:ext cx="45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3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2986563" y="855165"/>
            <a:ext cx="653697" cy="463344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 txBox="1"/>
          <p:nvPr>
            <p:ph idx="4294967295" type="subTitle"/>
          </p:nvPr>
        </p:nvSpPr>
        <p:spPr>
          <a:xfrm>
            <a:off x="3640262" y="590707"/>
            <a:ext cx="1269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MA</a:t>
            </a: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P</a:t>
            </a:r>
            <a:r>
              <a:rPr b="1" i="0" lang="en" sz="1800" u="none" cap="none" strike="noStrik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S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7" name="Google Shape;487;p29"/>
          <p:cNvSpPr txBox="1"/>
          <p:nvPr>
            <p:ph idx="4294967295" type="subTitle"/>
          </p:nvPr>
        </p:nvSpPr>
        <p:spPr>
          <a:xfrm>
            <a:off x="3650425" y="846331"/>
            <a:ext cx="203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lang="en"/>
              <a:t>Find out where the national park is!</a:t>
            </a:r>
            <a:endParaRPr b="0" i="0" sz="1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8" name="Google Shape;488;p29"/>
          <p:cNvSpPr txBox="1"/>
          <p:nvPr>
            <p:ph idx="4294967295" type="subTitle"/>
          </p:nvPr>
        </p:nvSpPr>
        <p:spPr>
          <a:xfrm>
            <a:off x="3124250" y="864013"/>
            <a:ext cx="4536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3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9" name="Google Shape;489;p29"/>
          <p:cNvSpPr/>
          <p:nvPr/>
        </p:nvSpPr>
        <p:spPr>
          <a:xfrm rot="-2302613">
            <a:off x="6299676" y="1802695"/>
            <a:ext cx="926527" cy="650146"/>
          </a:xfrm>
          <a:custGeom>
            <a:rect b="b" l="l" r="r" t="t"/>
            <a:pathLst>
              <a:path extrusionOk="0" h="5175" w="7154">
                <a:moveTo>
                  <a:pt x="3398" y="1"/>
                </a:moveTo>
                <a:cubicBezTo>
                  <a:pt x="2965" y="1"/>
                  <a:pt x="2519" y="137"/>
                  <a:pt x="2156" y="403"/>
                </a:cubicBezTo>
                <a:cubicBezTo>
                  <a:pt x="1" y="1981"/>
                  <a:pt x="1677" y="5175"/>
                  <a:pt x="3936" y="5175"/>
                </a:cubicBezTo>
                <a:cubicBezTo>
                  <a:pt x="4235" y="5175"/>
                  <a:pt x="4544" y="5119"/>
                  <a:pt x="4855" y="4997"/>
                </a:cubicBezTo>
                <a:cubicBezTo>
                  <a:pt x="7154" y="4088"/>
                  <a:pt x="6666" y="80"/>
                  <a:pt x="4064" y="66"/>
                </a:cubicBezTo>
                <a:cubicBezTo>
                  <a:pt x="4024" y="66"/>
                  <a:pt x="3980" y="76"/>
                  <a:pt x="3940" y="76"/>
                </a:cubicBezTo>
                <a:cubicBezTo>
                  <a:pt x="3767" y="26"/>
                  <a:pt x="3584" y="1"/>
                  <a:pt x="33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 txBox="1"/>
          <p:nvPr>
            <p:ph idx="4294967295" type="title"/>
          </p:nvPr>
        </p:nvSpPr>
        <p:spPr>
          <a:xfrm>
            <a:off x="6429376" y="1804910"/>
            <a:ext cx="685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accent4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</a:t>
            </a:r>
            <a:r>
              <a:rPr lang="en">
                <a:solidFill>
                  <a:schemeClr val="accent4"/>
                </a:solidFill>
              </a:rPr>
              <a:t>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1" name="Google Shape;491;p29"/>
          <p:cNvSpPr txBox="1"/>
          <p:nvPr>
            <p:ph idx="4294967295" type="subTitle"/>
          </p:nvPr>
        </p:nvSpPr>
        <p:spPr>
          <a:xfrm>
            <a:off x="7207174" y="1624488"/>
            <a:ext cx="13752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EXPLORE</a:t>
            </a:r>
            <a:endParaRPr b="1" i="0" sz="1800" u="none" cap="none" strike="noStrike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92" name="Google Shape;492;p29"/>
          <p:cNvSpPr txBox="1"/>
          <p:nvPr>
            <p:ph idx="4294967295" type="subTitle"/>
          </p:nvPr>
        </p:nvSpPr>
        <p:spPr>
          <a:xfrm>
            <a:off x="7217350" y="1880119"/>
            <a:ext cx="2034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</a:pPr>
            <a:r>
              <a:rPr lang="en"/>
              <a:t>Visit the national park with the information you gathered!</a:t>
            </a:r>
            <a:endParaRPr b="0" i="0" sz="1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93" name="Google Shape;493;p29"/>
          <p:cNvCxnSpPr>
            <a:stCxn id="478" idx="3"/>
            <a:endCxn id="488" idx="1"/>
          </p:cNvCxnSpPr>
          <p:nvPr/>
        </p:nvCxnSpPr>
        <p:spPr>
          <a:xfrm flipH="1" rot="10800000">
            <a:off x="1561000" y="1075700"/>
            <a:ext cx="1563300" cy="1334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9"/>
          <p:cNvCxnSpPr>
            <a:stCxn id="478" idx="3"/>
            <a:endCxn id="484" idx="1"/>
          </p:cNvCxnSpPr>
          <p:nvPr/>
        </p:nvCxnSpPr>
        <p:spPr>
          <a:xfrm flipH="1" rot="10800000">
            <a:off x="1561000" y="1952600"/>
            <a:ext cx="1563300" cy="457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9"/>
          <p:cNvCxnSpPr>
            <a:stCxn id="478" idx="3"/>
            <a:endCxn id="483" idx="1"/>
          </p:cNvCxnSpPr>
          <p:nvPr/>
        </p:nvCxnSpPr>
        <p:spPr>
          <a:xfrm>
            <a:off x="1561000" y="2410400"/>
            <a:ext cx="1563300" cy="543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9"/>
          <p:cNvCxnSpPr>
            <a:stCxn id="478" idx="3"/>
            <a:endCxn id="479" idx="1"/>
          </p:cNvCxnSpPr>
          <p:nvPr/>
        </p:nvCxnSpPr>
        <p:spPr>
          <a:xfrm>
            <a:off x="1561000" y="2410400"/>
            <a:ext cx="1563300" cy="1563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9"/>
          <p:cNvCxnSpPr>
            <a:stCxn id="480" idx="3"/>
            <a:endCxn id="490" idx="1"/>
          </p:cNvCxnSpPr>
          <p:nvPr/>
        </p:nvCxnSpPr>
        <p:spPr>
          <a:xfrm flipH="1" rot="10800000">
            <a:off x="5684425" y="2077632"/>
            <a:ext cx="744900" cy="2099700"/>
          </a:xfrm>
          <a:prstGeom prst="curvedConnector3">
            <a:avLst>
              <a:gd fmla="val 721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>
            <a:stCxn id="481" idx="3"/>
            <a:endCxn id="490" idx="1"/>
          </p:cNvCxnSpPr>
          <p:nvPr/>
        </p:nvCxnSpPr>
        <p:spPr>
          <a:xfrm flipH="1" rot="10800000">
            <a:off x="5684425" y="2077681"/>
            <a:ext cx="744900" cy="1060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9"/>
          <p:cNvCxnSpPr>
            <a:endCxn id="490" idx="1"/>
          </p:cNvCxnSpPr>
          <p:nvPr/>
        </p:nvCxnSpPr>
        <p:spPr>
          <a:xfrm>
            <a:off x="5641276" y="2005610"/>
            <a:ext cx="788100" cy="7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9"/>
          <p:cNvCxnSpPr>
            <a:endCxn id="490" idx="1"/>
          </p:cNvCxnSpPr>
          <p:nvPr/>
        </p:nvCxnSpPr>
        <p:spPr>
          <a:xfrm>
            <a:off x="5405476" y="1095110"/>
            <a:ext cx="1023900" cy="982500"/>
          </a:xfrm>
          <a:prstGeom prst="curvedConnector3">
            <a:avLst>
              <a:gd fmla="val 792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"/>
          <p:cNvSpPr txBox="1"/>
          <p:nvPr>
            <p:ph idx="1" type="subTitle"/>
          </p:nvPr>
        </p:nvSpPr>
        <p:spPr>
          <a:xfrm>
            <a:off x="3800075" y="1356925"/>
            <a:ext cx="46104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List of all the National parks 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Popups on </a:t>
            </a:r>
            <a:r>
              <a:rPr lang="en"/>
              <a:t>click, providing info and options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Scenic Spot button 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Map button 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Download Map button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launch map button</a:t>
            </a:r>
            <a:endParaRPr/>
          </a:p>
          <a:p>
            <a:pPr indent="-3619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Add to favourite </a:t>
            </a:r>
            <a:endParaRPr/>
          </a:p>
          <a:p>
            <a:pPr indent="0" lvl="0" marL="9144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9"/>
          <p:cNvSpPr/>
          <p:nvPr/>
        </p:nvSpPr>
        <p:spPr>
          <a:xfrm flipH="1" rot="5934111">
            <a:off x="-181266" y="752360"/>
            <a:ext cx="4559185" cy="3687977"/>
          </a:xfrm>
          <a:custGeom>
            <a:rect b="b" l="l" r="r" t="t"/>
            <a:pathLst>
              <a:path extrusionOk="0" h="2573" w="3079">
                <a:moveTo>
                  <a:pt x="1032" y="0"/>
                </a:moveTo>
                <a:cubicBezTo>
                  <a:pt x="999" y="0"/>
                  <a:pt x="963" y="1"/>
                  <a:pt x="925" y="2"/>
                </a:cubicBezTo>
                <a:cubicBezTo>
                  <a:pt x="420" y="25"/>
                  <a:pt x="1" y="554"/>
                  <a:pt x="0" y="1155"/>
                </a:cubicBezTo>
                <a:cubicBezTo>
                  <a:pt x="0" y="1168"/>
                  <a:pt x="1" y="1182"/>
                  <a:pt x="1" y="1195"/>
                </a:cubicBezTo>
                <a:cubicBezTo>
                  <a:pt x="20" y="1813"/>
                  <a:pt x="308" y="2145"/>
                  <a:pt x="308" y="2145"/>
                </a:cubicBezTo>
                <a:cubicBezTo>
                  <a:pt x="308" y="2145"/>
                  <a:pt x="633" y="2556"/>
                  <a:pt x="1187" y="2573"/>
                </a:cubicBezTo>
                <a:cubicBezTo>
                  <a:pt x="1200" y="2573"/>
                  <a:pt x="1213" y="2573"/>
                  <a:pt x="1226" y="2573"/>
                </a:cubicBezTo>
                <a:cubicBezTo>
                  <a:pt x="1764" y="2573"/>
                  <a:pt x="2247" y="2238"/>
                  <a:pt x="2646" y="1974"/>
                </a:cubicBezTo>
                <a:cubicBezTo>
                  <a:pt x="2928" y="1789"/>
                  <a:pt x="3079" y="1517"/>
                  <a:pt x="3079" y="1244"/>
                </a:cubicBezTo>
                <a:cubicBezTo>
                  <a:pt x="3079" y="1122"/>
                  <a:pt x="3048" y="999"/>
                  <a:pt x="2985" y="883"/>
                </a:cubicBezTo>
                <a:cubicBezTo>
                  <a:pt x="2781" y="512"/>
                  <a:pt x="2410" y="639"/>
                  <a:pt x="1965" y="377"/>
                </a:cubicBezTo>
                <a:cubicBezTo>
                  <a:pt x="1553" y="135"/>
                  <a:pt x="1455" y="0"/>
                  <a:pt x="1032" y="0"/>
                </a:cubicBezTo>
              </a:path>
            </a:pathLst>
          </a:custGeom>
          <a:solidFill>
            <a:srgbClr val="E9F9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9"/>
          <p:cNvSpPr txBox="1"/>
          <p:nvPr>
            <p:ph type="title"/>
          </p:nvPr>
        </p:nvSpPr>
        <p:spPr>
          <a:xfrm>
            <a:off x="3522750" y="207625"/>
            <a:ext cx="4674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>
                <a:solidFill>
                  <a:schemeClr val="accent5"/>
                </a:solidFill>
              </a:rPr>
              <a:t>Home Page</a:t>
            </a:r>
            <a:endParaRPr/>
          </a:p>
        </p:txBody>
      </p:sp>
      <p:sp>
        <p:nvSpPr>
          <p:cNvPr id="508" name="Google Shape;508;p9"/>
          <p:cNvSpPr txBox="1"/>
          <p:nvPr>
            <p:ph idx="2" type="title"/>
          </p:nvPr>
        </p:nvSpPr>
        <p:spPr>
          <a:xfrm>
            <a:off x="1004600" y="321475"/>
            <a:ext cx="11586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509" name="Google Shape;509;p9"/>
          <p:cNvGrpSpPr/>
          <p:nvPr/>
        </p:nvGrpSpPr>
        <p:grpSpPr>
          <a:xfrm flipH="1">
            <a:off x="401587" y="1194030"/>
            <a:ext cx="3368498" cy="2944698"/>
            <a:chOff x="982663" y="2254339"/>
            <a:chExt cx="2411409" cy="2108024"/>
          </a:xfrm>
        </p:grpSpPr>
        <p:sp>
          <p:nvSpPr>
            <p:cNvPr id="510" name="Google Shape;510;p9"/>
            <p:cNvSpPr/>
            <p:nvPr/>
          </p:nvSpPr>
          <p:spPr>
            <a:xfrm>
              <a:off x="1795463" y="2998789"/>
              <a:ext cx="425450" cy="411163"/>
            </a:xfrm>
            <a:custGeom>
              <a:rect b="b" l="l" r="r" t="t"/>
              <a:pathLst>
                <a:path extrusionOk="0" h="532" w="552">
                  <a:moveTo>
                    <a:pt x="76" y="440"/>
                  </a:moveTo>
                  <a:cubicBezTo>
                    <a:pt x="76" y="440"/>
                    <a:pt x="205" y="452"/>
                    <a:pt x="270" y="532"/>
                  </a:cubicBezTo>
                  <a:cubicBezTo>
                    <a:pt x="270" y="532"/>
                    <a:pt x="339" y="440"/>
                    <a:pt x="464" y="442"/>
                  </a:cubicBezTo>
                  <a:cubicBezTo>
                    <a:pt x="552" y="335"/>
                    <a:pt x="537" y="177"/>
                    <a:pt x="430" y="89"/>
                  </a:cubicBezTo>
                  <a:cubicBezTo>
                    <a:pt x="324" y="0"/>
                    <a:pt x="166" y="15"/>
                    <a:pt x="77" y="122"/>
                  </a:cubicBezTo>
                  <a:cubicBezTo>
                    <a:pt x="1" y="214"/>
                    <a:pt x="0" y="347"/>
                    <a:pt x="76" y="440"/>
                  </a:cubicBezTo>
                  <a:cubicBezTo>
                    <a:pt x="76" y="440"/>
                    <a:pt x="76" y="440"/>
                    <a:pt x="76" y="44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003426" y="3311526"/>
              <a:ext cx="96838" cy="79375"/>
            </a:xfrm>
            <a:custGeom>
              <a:rect b="b" l="l" r="r" t="t"/>
              <a:pathLst>
                <a:path extrusionOk="0" h="102" w="125">
                  <a:moveTo>
                    <a:pt x="3" y="102"/>
                  </a:moveTo>
                  <a:cubicBezTo>
                    <a:pt x="3" y="102"/>
                    <a:pt x="46" y="24"/>
                    <a:pt x="125" y="0"/>
                  </a:cubicBezTo>
                  <a:cubicBezTo>
                    <a:pt x="125" y="0"/>
                    <a:pt x="42" y="19"/>
                    <a:pt x="0" y="87"/>
                  </a:cubicBezTo>
                  <a:lnTo>
                    <a:pt x="3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001838" y="3140076"/>
              <a:ext cx="98425" cy="80963"/>
            </a:xfrm>
            <a:custGeom>
              <a:rect b="b" l="l" r="r" t="t"/>
              <a:pathLst>
                <a:path extrusionOk="0" h="105" w="127">
                  <a:moveTo>
                    <a:pt x="0" y="105"/>
                  </a:moveTo>
                  <a:cubicBezTo>
                    <a:pt x="0" y="105"/>
                    <a:pt x="48" y="24"/>
                    <a:pt x="127" y="0"/>
                  </a:cubicBezTo>
                  <a:cubicBezTo>
                    <a:pt x="127" y="0"/>
                    <a:pt x="41" y="25"/>
                    <a:pt x="0" y="93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001838" y="3225801"/>
              <a:ext cx="98425" cy="82550"/>
            </a:xfrm>
            <a:custGeom>
              <a:rect b="b" l="l" r="r" t="t"/>
              <a:pathLst>
                <a:path extrusionOk="0" h="107" w="127">
                  <a:moveTo>
                    <a:pt x="2" y="107"/>
                  </a:moveTo>
                  <a:cubicBezTo>
                    <a:pt x="2" y="107"/>
                    <a:pt x="48" y="23"/>
                    <a:pt x="127" y="0"/>
                  </a:cubicBezTo>
                  <a:cubicBezTo>
                    <a:pt x="127" y="0"/>
                    <a:pt x="42" y="23"/>
                    <a:pt x="0" y="91"/>
                  </a:cubicBezTo>
                  <a:lnTo>
                    <a:pt x="2" y="10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909763" y="3184526"/>
              <a:ext cx="92075" cy="79375"/>
            </a:xfrm>
            <a:custGeom>
              <a:rect b="b" l="l" r="r" t="t"/>
              <a:pathLst>
                <a:path extrusionOk="0" h="103" w="120">
                  <a:moveTo>
                    <a:pt x="118" y="103"/>
                  </a:moveTo>
                  <a:cubicBezTo>
                    <a:pt x="118" y="103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909763" y="3268664"/>
              <a:ext cx="92075" cy="77788"/>
            </a:xfrm>
            <a:custGeom>
              <a:rect b="b" l="l" r="r" t="t"/>
              <a:pathLst>
                <a:path extrusionOk="0" h="102" w="120">
                  <a:moveTo>
                    <a:pt x="118" y="102"/>
                  </a:moveTo>
                  <a:cubicBezTo>
                    <a:pt x="118" y="102"/>
                    <a:pt x="76" y="24"/>
                    <a:pt x="0" y="0"/>
                  </a:cubicBezTo>
                  <a:cubicBezTo>
                    <a:pt x="0" y="0"/>
                    <a:pt x="80" y="20"/>
                    <a:pt x="120" y="87"/>
                  </a:cubicBezTo>
                  <a:lnTo>
                    <a:pt x="118" y="10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81101" y="2598739"/>
              <a:ext cx="741363" cy="717550"/>
            </a:xfrm>
            <a:custGeom>
              <a:rect b="b" l="l" r="r" t="t"/>
              <a:pathLst>
                <a:path extrusionOk="0" h="929" w="962">
                  <a:moveTo>
                    <a:pt x="131" y="767"/>
                  </a:moveTo>
                  <a:cubicBezTo>
                    <a:pt x="131" y="767"/>
                    <a:pt x="357" y="789"/>
                    <a:pt x="471" y="929"/>
                  </a:cubicBezTo>
                  <a:cubicBezTo>
                    <a:pt x="471" y="929"/>
                    <a:pt x="592" y="767"/>
                    <a:pt x="808" y="770"/>
                  </a:cubicBezTo>
                  <a:cubicBezTo>
                    <a:pt x="962" y="584"/>
                    <a:pt x="936" y="308"/>
                    <a:pt x="750" y="154"/>
                  </a:cubicBezTo>
                  <a:cubicBezTo>
                    <a:pt x="564" y="0"/>
                    <a:pt x="288" y="26"/>
                    <a:pt x="134" y="212"/>
                  </a:cubicBezTo>
                  <a:cubicBezTo>
                    <a:pt x="1" y="373"/>
                    <a:pt x="0" y="605"/>
                    <a:pt x="131" y="767"/>
                  </a:cubicBezTo>
                  <a:cubicBezTo>
                    <a:pt x="131" y="767"/>
                    <a:pt x="131" y="767"/>
                    <a:pt x="131" y="767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544638" y="3144839"/>
              <a:ext cx="166688" cy="138113"/>
            </a:xfrm>
            <a:custGeom>
              <a:rect b="b" l="l" r="r" t="t"/>
              <a:pathLst>
                <a:path extrusionOk="0" h="179" w="217">
                  <a:moveTo>
                    <a:pt x="4" y="179"/>
                  </a:moveTo>
                  <a:cubicBezTo>
                    <a:pt x="4" y="179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4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543051" y="2844801"/>
              <a:ext cx="168275" cy="144463"/>
            </a:xfrm>
            <a:custGeom>
              <a:rect b="b" l="l" r="r" t="t"/>
              <a:pathLst>
                <a:path extrusionOk="0" h="187" w="219">
                  <a:moveTo>
                    <a:pt x="0" y="187"/>
                  </a:moveTo>
                  <a:cubicBezTo>
                    <a:pt x="0" y="187"/>
                    <a:pt x="82" y="42"/>
                    <a:pt x="219" y="0"/>
                  </a:cubicBezTo>
                  <a:cubicBezTo>
                    <a:pt x="219" y="0"/>
                    <a:pt x="73" y="40"/>
                    <a:pt x="1" y="158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544638" y="2994026"/>
              <a:ext cx="166688" cy="142875"/>
            </a:xfrm>
            <a:custGeom>
              <a:rect b="b" l="l" r="r" t="t"/>
              <a:pathLst>
                <a:path extrusionOk="0" h="184" w="217">
                  <a:moveTo>
                    <a:pt x="0" y="184"/>
                  </a:moveTo>
                  <a:cubicBezTo>
                    <a:pt x="0" y="184"/>
                    <a:pt x="80" y="42"/>
                    <a:pt x="217" y="0"/>
                  </a:cubicBezTo>
                  <a:cubicBezTo>
                    <a:pt x="217" y="0"/>
                    <a:pt x="72" y="35"/>
                    <a:pt x="0" y="153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379538" y="2921001"/>
              <a:ext cx="161925" cy="138113"/>
            </a:xfrm>
            <a:custGeom>
              <a:rect b="b" l="l" r="r" t="t"/>
              <a:pathLst>
                <a:path extrusionOk="0" h="179" w="209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2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379538" y="3068639"/>
              <a:ext cx="161925" cy="138113"/>
            </a:xfrm>
            <a:custGeom>
              <a:rect b="b" l="l" r="r" t="t"/>
              <a:pathLst>
                <a:path extrusionOk="0" h="179" w="209">
                  <a:moveTo>
                    <a:pt x="206" y="179"/>
                  </a:moveTo>
                  <a:cubicBezTo>
                    <a:pt x="206" y="179"/>
                    <a:pt x="132" y="42"/>
                    <a:pt x="0" y="0"/>
                  </a:cubicBezTo>
                  <a:cubicBezTo>
                    <a:pt x="0" y="0"/>
                    <a:pt x="139" y="35"/>
                    <a:pt x="209" y="153"/>
                  </a:cubicBezTo>
                  <a:lnTo>
                    <a:pt x="206" y="17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724151" y="2790826"/>
              <a:ext cx="511174" cy="492125"/>
            </a:xfrm>
            <a:custGeom>
              <a:rect b="b" l="l" r="r" t="t"/>
              <a:pathLst>
                <a:path extrusionOk="0" h="637" w="661">
                  <a:moveTo>
                    <a:pt x="91" y="526"/>
                  </a:moveTo>
                  <a:cubicBezTo>
                    <a:pt x="91" y="526"/>
                    <a:pt x="245" y="542"/>
                    <a:pt x="324" y="637"/>
                  </a:cubicBezTo>
                  <a:cubicBezTo>
                    <a:pt x="324" y="637"/>
                    <a:pt x="406" y="526"/>
                    <a:pt x="555" y="529"/>
                  </a:cubicBezTo>
                  <a:cubicBezTo>
                    <a:pt x="661" y="401"/>
                    <a:pt x="643" y="212"/>
                    <a:pt x="515" y="106"/>
                  </a:cubicBezTo>
                  <a:cubicBezTo>
                    <a:pt x="388" y="0"/>
                    <a:pt x="198" y="18"/>
                    <a:pt x="93" y="145"/>
                  </a:cubicBezTo>
                  <a:cubicBezTo>
                    <a:pt x="1" y="256"/>
                    <a:pt x="0" y="415"/>
                    <a:pt x="91" y="527"/>
                  </a:cubicBezTo>
                  <a:cubicBezTo>
                    <a:pt x="91" y="526"/>
                    <a:pt x="91" y="526"/>
                    <a:pt x="91" y="526"/>
                  </a:cubicBezTo>
                </a:path>
              </a:pathLst>
            </a:custGeom>
            <a:solidFill>
              <a:srgbClr val="DFF7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967038" y="2836864"/>
              <a:ext cx="19050" cy="1209675"/>
            </a:xfrm>
            <a:custGeom>
              <a:rect b="b" l="l" r="r" t="t"/>
              <a:pathLst>
                <a:path extrusionOk="0" h="762" w="12">
                  <a:moveTo>
                    <a:pt x="3" y="0"/>
                  </a:moveTo>
                  <a:lnTo>
                    <a:pt x="0" y="762"/>
                  </a:lnTo>
                  <a:lnTo>
                    <a:pt x="12" y="76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974976" y="3167064"/>
              <a:ext cx="114300" cy="93663"/>
            </a:xfrm>
            <a:custGeom>
              <a:rect b="b" l="l" r="r" t="t"/>
              <a:pathLst>
                <a:path extrusionOk="0" h="122" w="148">
                  <a:moveTo>
                    <a:pt x="2" y="122"/>
                  </a:moveTo>
                  <a:cubicBezTo>
                    <a:pt x="2" y="122"/>
                    <a:pt x="54" y="28"/>
                    <a:pt x="148" y="0"/>
                  </a:cubicBezTo>
                  <a:cubicBezTo>
                    <a:pt x="148" y="0"/>
                    <a:pt x="49" y="23"/>
                    <a:pt x="0" y="104"/>
                  </a:cubicBezTo>
                  <a:lnTo>
                    <a:pt x="2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973388" y="2960689"/>
              <a:ext cx="115888" cy="96838"/>
            </a:xfrm>
            <a:custGeom>
              <a:rect b="b" l="l" r="r" t="t"/>
              <a:pathLst>
                <a:path extrusionOk="0" h="125" w="151">
                  <a:moveTo>
                    <a:pt x="0" y="125"/>
                  </a:moveTo>
                  <a:cubicBezTo>
                    <a:pt x="0" y="125"/>
                    <a:pt x="57" y="28"/>
                    <a:pt x="151" y="0"/>
                  </a:cubicBezTo>
                  <a:cubicBezTo>
                    <a:pt x="151" y="0"/>
                    <a:pt x="49" y="29"/>
                    <a:pt x="0" y="11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973388" y="3063876"/>
              <a:ext cx="115888" cy="100013"/>
            </a:xfrm>
            <a:custGeom>
              <a:rect b="b" l="l" r="r" t="t"/>
              <a:pathLst>
                <a:path extrusionOk="0" h="129" w="151">
                  <a:moveTo>
                    <a:pt x="2" y="129"/>
                  </a:moveTo>
                  <a:cubicBezTo>
                    <a:pt x="2" y="129"/>
                    <a:pt x="57" y="28"/>
                    <a:pt x="151" y="0"/>
                  </a:cubicBezTo>
                  <a:cubicBezTo>
                    <a:pt x="151" y="0"/>
                    <a:pt x="50" y="28"/>
                    <a:pt x="0" y="109"/>
                  </a:cubicBezTo>
                  <a:lnTo>
                    <a:pt x="2" y="129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862263" y="3013076"/>
              <a:ext cx="111125" cy="95250"/>
            </a:xfrm>
            <a:custGeom>
              <a:rect b="b" l="l" r="r" t="t"/>
              <a:pathLst>
                <a:path extrusionOk="0" h="123" w="143">
                  <a:moveTo>
                    <a:pt x="141" y="123"/>
                  </a:moveTo>
                  <a:cubicBezTo>
                    <a:pt x="141" y="123"/>
                    <a:pt x="90" y="29"/>
                    <a:pt x="0" y="0"/>
                  </a:cubicBezTo>
                  <a:cubicBezTo>
                    <a:pt x="0" y="0"/>
                    <a:pt x="96" y="24"/>
                    <a:pt x="143" y="105"/>
                  </a:cubicBezTo>
                  <a:lnTo>
                    <a:pt x="141" y="1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862263" y="3114676"/>
              <a:ext cx="111125" cy="93663"/>
            </a:xfrm>
            <a:custGeom>
              <a:rect b="b" l="l" r="r" t="t"/>
              <a:pathLst>
                <a:path extrusionOk="0" h="122" w="143">
                  <a:moveTo>
                    <a:pt x="141" y="122"/>
                  </a:moveTo>
                  <a:cubicBezTo>
                    <a:pt x="141" y="122"/>
                    <a:pt x="90" y="29"/>
                    <a:pt x="0" y="0"/>
                  </a:cubicBezTo>
                  <a:cubicBezTo>
                    <a:pt x="0" y="0"/>
                    <a:pt x="96" y="23"/>
                    <a:pt x="143" y="104"/>
                  </a:cubicBezTo>
                  <a:lnTo>
                    <a:pt x="141" y="122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87551" y="2311401"/>
              <a:ext cx="892175" cy="860424"/>
            </a:xfrm>
            <a:custGeom>
              <a:rect b="b" l="l" r="r" t="t"/>
              <a:pathLst>
                <a:path extrusionOk="0" h="1113" w="1154">
                  <a:moveTo>
                    <a:pt x="158" y="919"/>
                  </a:moveTo>
                  <a:cubicBezTo>
                    <a:pt x="158" y="919"/>
                    <a:pt x="428" y="946"/>
                    <a:pt x="565" y="1113"/>
                  </a:cubicBezTo>
                  <a:cubicBezTo>
                    <a:pt x="565" y="1113"/>
                    <a:pt x="709" y="919"/>
                    <a:pt x="969" y="923"/>
                  </a:cubicBezTo>
                  <a:cubicBezTo>
                    <a:pt x="1154" y="700"/>
                    <a:pt x="1123" y="369"/>
                    <a:pt x="900" y="184"/>
                  </a:cubicBezTo>
                  <a:cubicBezTo>
                    <a:pt x="676" y="0"/>
                    <a:pt x="346" y="31"/>
                    <a:pt x="161" y="254"/>
                  </a:cubicBezTo>
                  <a:cubicBezTo>
                    <a:pt x="1" y="446"/>
                    <a:pt x="0" y="725"/>
                    <a:pt x="158" y="919"/>
                  </a:cubicBezTo>
                  <a:cubicBezTo>
                    <a:pt x="158" y="919"/>
                    <a:pt x="158" y="919"/>
                    <a:pt x="158" y="919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E9F9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409826" y="2389189"/>
              <a:ext cx="34925" cy="1657350"/>
            </a:xfrm>
            <a:custGeom>
              <a:rect b="b" l="l" r="r" t="t"/>
              <a:pathLst>
                <a:path extrusionOk="0" h="1044" w="22">
                  <a:moveTo>
                    <a:pt x="5" y="0"/>
                  </a:moveTo>
                  <a:lnTo>
                    <a:pt x="0" y="1044"/>
                  </a:lnTo>
                  <a:lnTo>
                    <a:pt x="22" y="104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424113" y="2967039"/>
              <a:ext cx="200025" cy="165100"/>
            </a:xfrm>
            <a:custGeom>
              <a:rect b="b" l="l" r="r" t="t"/>
              <a:pathLst>
                <a:path extrusionOk="0" h="214" w="259">
                  <a:moveTo>
                    <a:pt x="4" y="214"/>
                  </a:moveTo>
                  <a:cubicBezTo>
                    <a:pt x="4" y="214"/>
                    <a:pt x="95" y="50"/>
                    <a:pt x="259" y="0"/>
                  </a:cubicBezTo>
                  <a:cubicBezTo>
                    <a:pt x="259" y="0"/>
                    <a:pt x="86" y="41"/>
                    <a:pt x="0" y="182"/>
                  </a:cubicBezTo>
                  <a:lnTo>
                    <a:pt x="4" y="214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422526" y="2606676"/>
              <a:ext cx="201613" cy="173038"/>
            </a:xfrm>
            <a:custGeom>
              <a:rect b="b" l="l" r="r" t="t"/>
              <a:pathLst>
                <a:path extrusionOk="0" h="223" w="261">
                  <a:moveTo>
                    <a:pt x="0" y="223"/>
                  </a:moveTo>
                  <a:cubicBezTo>
                    <a:pt x="0" y="223"/>
                    <a:pt x="97" y="50"/>
                    <a:pt x="261" y="0"/>
                  </a:cubicBezTo>
                  <a:cubicBezTo>
                    <a:pt x="261" y="0"/>
                    <a:pt x="87" y="48"/>
                    <a:pt x="0" y="189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424113" y="2786064"/>
              <a:ext cx="200025" cy="169863"/>
            </a:xfrm>
            <a:custGeom>
              <a:rect b="b" l="l" r="r" t="t"/>
              <a:pathLst>
                <a:path extrusionOk="0" h="220" w="259">
                  <a:moveTo>
                    <a:pt x="0" y="220"/>
                  </a:moveTo>
                  <a:cubicBezTo>
                    <a:pt x="0" y="220"/>
                    <a:pt x="95" y="51"/>
                    <a:pt x="259" y="0"/>
                  </a:cubicBezTo>
                  <a:cubicBezTo>
                    <a:pt x="259" y="0"/>
                    <a:pt x="86" y="41"/>
                    <a:pt x="0" y="183"/>
                  </a:cubicBezTo>
                  <a:lnTo>
                    <a:pt x="0" y="22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227263" y="2874964"/>
              <a:ext cx="193675" cy="165100"/>
            </a:xfrm>
            <a:custGeom>
              <a:rect b="b" l="l" r="r" t="t"/>
              <a:pathLst>
                <a:path extrusionOk="0" h="214" w="250">
                  <a:moveTo>
                    <a:pt x="246" y="214"/>
                  </a:moveTo>
                  <a:cubicBezTo>
                    <a:pt x="246" y="214"/>
                    <a:pt x="158" y="50"/>
                    <a:pt x="0" y="0"/>
                  </a:cubicBezTo>
                  <a:cubicBezTo>
                    <a:pt x="0" y="0"/>
                    <a:pt x="167" y="41"/>
                    <a:pt x="250" y="183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211263" y="3660776"/>
              <a:ext cx="498475" cy="385763"/>
            </a:xfrm>
            <a:custGeom>
              <a:rect b="b" l="l" r="r" t="t"/>
              <a:pathLst>
                <a:path extrusionOk="0" h="243" w="314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211263" y="3660776"/>
              <a:ext cx="498475" cy="385763"/>
            </a:xfrm>
            <a:custGeom>
              <a:rect b="b" l="l" r="r" t="t"/>
              <a:pathLst>
                <a:path extrusionOk="0" h="243" w="314">
                  <a:moveTo>
                    <a:pt x="314" y="243"/>
                  </a:moveTo>
                  <a:lnTo>
                    <a:pt x="0" y="243"/>
                  </a:lnTo>
                  <a:lnTo>
                    <a:pt x="0" y="49"/>
                  </a:lnTo>
                  <a:lnTo>
                    <a:pt x="157" y="0"/>
                  </a:lnTo>
                  <a:lnTo>
                    <a:pt x="314" y="49"/>
                  </a:lnTo>
                  <a:lnTo>
                    <a:pt x="314" y="243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7" name="Google Shape;537;p9"/>
            <p:cNvCxnSpPr/>
            <p:nvPr/>
          </p:nvCxnSpPr>
          <p:spPr>
            <a:xfrm>
              <a:off x="1244601" y="3725864"/>
              <a:ext cx="0" cy="3207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8" name="Google Shape;538;p9"/>
            <p:cNvCxnSpPr/>
            <p:nvPr/>
          </p:nvCxnSpPr>
          <p:spPr>
            <a:xfrm>
              <a:off x="1284288" y="3716339"/>
              <a:ext cx="0" cy="330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9"/>
            <p:cNvCxnSpPr/>
            <p:nvPr/>
          </p:nvCxnSpPr>
          <p:spPr>
            <a:xfrm>
              <a:off x="1323976" y="3698876"/>
              <a:ext cx="0" cy="3477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0" name="Google Shape;540;p9"/>
            <p:cNvCxnSpPr/>
            <p:nvPr/>
          </p:nvCxnSpPr>
          <p:spPr>
            <a:xfrm>
              <a:off x="1363663" y="3687764"/>
              <a:ext cx="0" cy="3588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1" name="Google Shape;541;p9"/>
            <p:cNvCxnSpPr/>
            <p:nvPr/>
          </p:nvCxnSpPr>
          <p:spPr>
            <a:xfrm>
              <a:off x="1403351" y="3671889"/>
              <a:ext cx="0" cy="3747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9"/>
            <p:cNvCxnSpPr/>
            <p:nvPr/>
          </p:nvCxnSpPr>
          <p:spPr>
            <a:xfrm>
              <a:off x="1441451" y="3659189"/>
              <a:ext cx="0" cy="387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9"/>
            <p:cNvCxnSpPr/>
            <p:nvPr/>
          </p:nvCxnSpPr>
          <p:spPr>
            <a:xfrm>
              <a:off x="1481138" y="3656014"/>
              <a:ext cx="0" cy="3906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9"/>
            <p:cNvCxnSpPr/>
            <p:nvPr/>
          </p:nvCxnSpPr>
          <p:spPr>
            <a:xfrm>
              <a:off x="1520826" y="3665539"/>
              <a:ext cx="0" cy="3810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9"/>
            <p:cNvCxnSpPr/>
            <p:nvPr/>
          </p:nvCxnSpPr>
          <p:spPr>
            <a:xfrm>
              <a:off x="1560513" y="3686176"/>
              <a:ext cx="0" cy="360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9"/>
            <p:cNvCxnSpPr/>
            <p:nvPr/>
          </p:nvCxnSpPr>
          <p:spPr>
            <a:xfrm>
              <a:off x="1600201" y="3697289"/>
              <a:ext cx="0" cy="349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9"/>
            <p:cNvCxnSpPr/>
            <p:nvPr/>
          </p:nvCxnSpPr>
          <p:spPr>
            <a:xfrm>
              <a:off x="1639888" y="3716339"/>
              <a:ext cx="0" cy="330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9"/>
            <p:cNvCxnSpPr/>
            <p:nvPr/>
          </p:nvCxnSpPr>
          <p:spPr>
            <a:xfrm>
              <a:off x="1679576" y="3727451"/>
              <a:ext cx="0" cy="319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9" name="Google Shape;549;p9"/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38251" y="3756026"/>
              <a:ext cx="123900" cy="2682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252538" y="3767139"/>
              <a:ext cx="414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301751" y="3813176"/>
              <a:ext cx="45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301751" y="3767139"/>
              <a:ext cx="459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301751" y="3894139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01751" y="3852864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252538" y="3933826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301751" y="3933826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52538" y="3975101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1301751" y="3975101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252538" y="3852864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52538" y="3813176"/>
              <a:ext cx="414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252538" y="3894139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708151" y="3740151"/>
              <a:ext cx="15900" cy="228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1198563" y="3740151"/>
              <a:ext cx="15900" cy="228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1189038" y="3925889"/>
              <a:ext cx="192000" cy="1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1187451" y="3924301"/>
              <a:ext cx="195263" cy="123825"/>
            </a:xfrm>
            <a:custGeom>
              <a:rect b="b" l="l" r="r" t="t"/>
              <a:pathLst>
                <a:path extrusionOk="0" h="161" w="251">
                  <a:moveTo>
                    <a:pt x="249" y="159"/>
                  </a:moveTo>
                  <a:cubicBezTo>
                    <a:pt x="249" y="157"/>
                    <a:pt x="249" y="157"/>
                    <a:pt x="249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47" y="4"/>
                    <a:pt x="247" y="4"/>
                    <a:pt x="247" y="4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49" y="157"/>
                    <a:pt x="249" y="157"/>
                    <a:pt x="249" y="157"/>
                  </a:cubicBezTo>
                  <a:cubicBezTo>
                    <a:pt x="249" y="159"/>
                    <a:pt x="249" y="159"/>
                    <a:pt x="249" y="159"/>
                  </a:cubicBezTo>
                  <a:cubicBezTo>
                    <a:pt x="251" y="159"/>
                    <a:pt x="251" y="159"/>
                    <a:pt x="251" y="159"/>
                  </a:cubicBezTo>
                  <a:cubicBezTo>
                    <a:pt x="251" y="2"/>
                    <a:pt x="251" y="2"/>
                    <a:pt x="251" y="2"/>
                  </a:cubicBezTo>
                  <a:cubicBezTo>
                    <a:pt x="251" y="2"/>
                    <a:pt x="251" y="1"/>
                    <a:pt x="251" y="1"/>
                  </a:cubicBezTo>
                  <a:cubicBezTo>
                    <a:pt x="250" y="1"/>
                    <a:pt x="250" y="0"/>
                    <a:pt x="24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1" y="161"/>
                  </a:cubicBezTo>
                  <a:cubicBezTo>
                    <a:pt x="1" y="161"/>
                    <a:pt x="2" y="161"/>
                    <a:pt x="2" y="161"/>
                  </a:cubicBezTo>
                  <a:cubicBezTo>
                    <a:pt x="249" y="161"/>
                    <a:pt x="249" y="161"/>
                    <a:pt x="249" y="161"/>
                  </a:cubicBezTo>
                  <a:cubicBezTo>
                    <a:pt x="250" y="161"/>
                    <a:pt x="250" y="161"/>
                    <a:pt x="251" y="161"/>
                  </a:cubicBezTo>
                  <a:cubicBezTo>
                    <a:pt x="251" y="160"/>
                    <a:pt x="251" y="160"/>
                    <a:pt x="251" y="159"/>
                  </a:cubicBezTo>
                  <a:cubicBezTo>
                    <a:pt x="249" y="159"/>
                    <a:pt x="249" y="159"/>
                    <a:pt x="249" y="15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216026" y="3940176"/>
              <a:ext cx="136500" cy="34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1216026" y="3992564"/>
              <a:ext cx="136500" cy="34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1557338" y="3756026"/>
              <a:ext cx="123900" cy="2682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1571626" y="3767139"/>
              <a:ext cx="414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20838" y="3813176"/>
              <a:ext cx="45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1620838" y="3767139"/>
              <a:ext cx="459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1620838" y="3894139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620838" y="3852864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71626" y="3933826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620838" y="3933826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1571626" y="3975101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1620838" y="3975101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1571626" y="3852864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1571626" y="3813176"/>
              <a:ext cx="414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1571626" y="3894139"/>
              <a:ext cx="414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1398588" y="3754439"/>
              <a:ext cx="123900" cy="2922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1411288" y="3765551"/>
              <a:ext cx="429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1462088" y="3811589"/>
              <a:ext cx="45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1462088" y="3765551"/>
              <a:ext cx="45900" cy="36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1462088" y="3892551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1462088" y="3851276"/>
              <a:ext cx="45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1411288" y="3933826"/>
              <a:ext cx="42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1462088" y="3933826"/>
              <a:ext cx="45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1411288" y="3851276"/>
              <a:ext cx="42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1411288" y="3811589"/>
              <a:ext cx="429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1411288" y="3892551"/>
              <a:ext cx="429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1401763" y="3875089"/>
              <a:ext cx="6300" cy="39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541463" y="3925889"/>
              <a:ext cx="192000" cy="1206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1570038" y="3940176"/>
              <a:ext cx="135000" cy="34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1570038" y="3992564"/>
              <a:ext cx="135000" cy="34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1835151" y="3721101"/>
              <a:ext cx="419100" cy="325438"/>
            </a:xfrm>
            <a:custGeom>
              <a:rect b="b" l="l" r="r" t="t"/>
              <a:pathLst>
                <a:path extrusionOk="0" h="205" w="264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1835151" y="3721101"/>
              <a:ext cx="419100" cy="325438"/>
            </a:xfrm>
            <a:custGeom>
              <a:rect b="b" l="l" r="r" t="t"/>
              <a:pathLst>
                <a:path extrusionOk="0" h="205" w="264">
                  <a:moveTo>
                    <a:pt x="264" y="205"/>
                  </a:moveTo>
                  <a:lnTo>
                    <a:pt x="0" y="205"/>
                  </a:lnTo>
                  <a:lnTo>
                    <a:pt x="0" y="42"/>
                  </a:lnTo>
                  <a:lnTo>
                    <a:pt x="132" y="0"/>
                  </a:lnTo>
                  <a:lnTo>
                    <a:pt x="264" y="42"/>
                  </a:lnTo>
                  <a:lnTo>
                    <a:pt x="264" y="2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833563" y="3719514"/>
              <a:ext cx="422275" cy="328613"/>
            </a:xfrm>
            <a:custGeom>
              <a:rect b="b" l="l" r="r" t="t"/>
              <a:pathLst>
                <a:path extrusionOk="0" h="424" w="546">
                  <a:moveTo>
                    <a:pt x="544" y="422"/>
                  </a:moveTo>
                  <a:cubicBezTo>
                    <a:pt x="544" y="420"/>
                    <a:pt x="544" y="420"/>
                    <a:pt x="544" y="420"/>
                  </a:cubicBezTo>
                  <a:cubicBezTo>
                    <a:pt x="4" y="420"/>
                    <a:pt x="4" y="420"/>
                    <a:pt x="4" y="420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73" y="4"/>
                    <a:pt x="273" y="4"/>
                    <a:pt x="273" y="4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542" y="422"/>
                    <a:pt x="542" y="422"/>
                    <a:pt x="542" y="422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4" y="420"/>
                    <a:pt x="544" y="420"/>
                    <a:pt x="544" y="420"/>
                  </a:cubicBezTo>
                  <a:cubicBezTo>
                    <a:pt x="544" y="422"/>
                    <a:pt x="544" y="422"/>
                    <a:pt x="544" y="422"/>
                  </a:cubicBezTo>
                  <a:cubicBezTo>
                    <a:pt x="546" y="422"/>
                    <a:pt x="546" y="422"/>
                    <a:pt x="546" y="422"/>
                  </a:cubicBezTo>
                  <a:cubicBezTo>
                    <a:pt x="546" y="88"/>
                    <a:pt x="546" y="88"/>
                    <a:pt x="546" y="88"/>
                  </a:cubicBezTo>
                  <a:cubicBezTo>
                    <a:pt x="546" y="87"/>
                    <a:pt x="545" y="86"/>
                    <a:pt x="545" y="86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23"/>
                    <a:pt x="1" y="423"/>
                    <a:pt x="1" y="424"/>
                  </a:cubicBezTo>
                  <a:cubicBezTo>
                    <a:pt x="1" y="424"/>
                    <a:pt x="2" y="424"/>
                    <a:pt x="2" y="424"/>
                  </a:cubicBezTo>
                  <a:cubicBezTo>
                    <a:pt x="544" y="424"/>
                    <a:pt x="544" y="424"/>
                    <a:pt x="544" y="424"/>
                  </a:cubicBezTo>
                  <a:cubicBezTo>
                    <a:pt x="545" y="424"/>
                    <a:pt x="545" y="424"/>
                    <a:pt x="545" y="424"/>
                  </a:cubicBezTo>
                  <a:cubicBezTo>
                    <a:pt x="546" y="423"/>
                    <a:pt x="546" y="423"/>
                    <a:pt x="546" y="422"/>
                  </a:cubicBezTo>
                  <a:cubicBezTo>
                    <a:pt x="544" y="422"/>
                    <a:pt x="544" y="422"/>
                    <a:pt x="544" y="42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5" name="Google Shape;645;p9"/>
            <p:cNvCxnSpPr/>
            <p:nvPr/>
          </p:nvCxnSpPr>
          <p:spPr>
            <a:xfrm>
              <a:off x="1863726" y="3778251"/>
              <a:ext cx="0" cy="268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6" name="Google Shape;646;p9"/>
            <p:cNvCxnSpPr/>
            <p:nvPr/>
          </p:nvCxnSpPr>
          <p:spPr>
            <a:xfrm>
              <a:off x="1897063" y="3768726"/>
              <a:ext cx="0" cy="2778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1930401" y="3754439"/>
              <a:ext cx="0" cy="292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9"/>
            <p:cNvCxnSpPr/>
            <p:nvPr/>
          </p:nvCxnSpPr>
          <p:spPr>
            <a:xfrm>
              <a:off x="1963738" y="3744914"/>
              <a:ext cx="0" cy="3015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9" name="Google Shape;649;p9"/>
            <p:cNvCxnSpPr/>
            <p:nvPr/>
          </p:nvCxnSpPr>
          <p:spPr>
            <a:xfrm>
              <a:off x="1997076" y="3732214"/>
              <a:ext cx="0" cy="3144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0" name="Google Shape;650;p9"/>
            <p:cNvCxnSpPr/>
            <p:nvPr/>
          </p:nvCxnSpPr>
          <p:spPr>
            <a:xfrm>
              <a:off x="2030413" y="3721101"/>
              <a:ext cx="0" cy="3255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063751" y="3719514"/>
              <a:ext cx="0" cy="3270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095501" y="3727451"/>
              <a:ext cx="0" cy="3192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2128838" y="3743326"/>
              <a:ext cx="0" cy="303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9"/>
            <p:cNvCxnSpPr/>
            <p:nvPr/>
          </p:nvCxnSpPr>
          <p:spPr>
            <a:xfrm>
              <a:off x="2162176" y="3752851"/>
              <a:ext cx="0" cy="2937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5" name="Google Shape;655;p9"/>
            <p:cNvSpPr/>
            <p:nvPr/>
          </p:nvSpPr>
          <p:spPr>
            <a:xfrm>
              <a:off x="2193926" y="3767139"/>
              <a:ext cx="1588" cy="280988"/>
            </a:xfrm>
            <a:custGeom>
              <a:rect b="b" l="l" r="r" t="t"/>
              <a:pathLst>
                <a:path extrusionOk="0" h="362" w="2">
                  <a:moveTo>
                    <a:pt x="0" y="1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2"/>
                    <a:pt x="1" y="362"/>
                  </a:cubicBezTo>
                  <a:cubicBezTo>
                    <a:pt x="2" y="362"/>
                    <a:pt x="2" y="362"/>
                    <a:pt x="2" y="36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227263" y="3778251"/>
              <a:ext cx="1588" cy="269875"/>
            </a:xfrm>
            <a:custGeom>
              <a:rect b="b" l="l" r="r" t="t"/>
              <a:pathLst>
                <a:path extrusionOk="0" h="349" w="2">
                  <a:moveTo>
                    <a:pt x="0" y="1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0" y="349"/>
                    <a:pt x="1" y="349"/>
                    <a:pt x="1" y="349"/>
                  </a:cubicBezTo>
                  <a:cubicBezTo>
                    <a:pt x="2" y="349"/>
                    <a:pt x="2" y="349"/>
                    <a:pt x="2" y="34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857376" y="3802064"/>
              <a:ext cx="104700" cy="225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1870076" y="3811589"/>
              <a:ext cx="348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1911351" y="3849689"/>
              <a:ext cx="396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1911351" y="3811589"/>
              <a:ext cx="396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911351" y="3917951"/>
              <a:ext cx="396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1911351" y="3884614"/>
              <a:ext cx="396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870076" y="3952876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911351" y="3952876"/>
              <a:ext cx="396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870076" y="3987801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911351" y="3987801"/>
              <a:ext cx="396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870076" y="3884614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870076" y="3849689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1870076" y="3917951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2252663" y="3789364"/>
              <a:ext cx="126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2251076" y="3787776"/>
              <a:ext cx="15875" cy="195263"/>
            </a:xfrm>
            <a:custGeom>
              <a:rect b="b" l="l" r="r" t="t"/>
              <a:pathLst>
                <a:path extrusionOk="0" h="252" w="21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248"/>
                    <a:pt x="17" y="248"/>
                    <a:pt x="17" y="248"/>
                  </a:cubicBezTo>
                  <a:cubicBezTo>
                    <a:pt x="4" y="248"/>
                    <a:pt x="4" y="248"/>
                    <a:pt x="4" y="24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1" y="252"/>
                    <a:pt x="1" y="252"/>
                    <a:pt x="2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20" y="252"/>
                    <a:pt x="20" y="252"/>
                  </a:cubicBezTo>
                  <a:cubicBezTo>
                    <a:pt x="21" y="251"/>
                    <a:pt x="21" y="251"/>
                    <a:pt x="21" y="25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825626" y="3789364"/>
              <a:ext cx="12600" cy="192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1817688" y="3944939"/>
              <a:ext cx="160200" cy="1017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839913" y="3957639"/>
              <a:ext cx="112800" cy="30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839913" y="4000501"/>
              <a:ext cx="112800" cy="30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795463" y="3706814"/>
              <a:ext cx="496888" cy="103188"/>
            </a:xfrm>
            <a:custGeom>
              <a:rect b="b" l="l" r="r" t="t"/>
              <a:pathLst>
                <a:path extrusionOk="0" h="65" w="313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795463" y="3706814"/>
              <a:ext cx="496888" cy="103188"/>
            </a:xfrm>
            <a:custGeom>
              <a:rect b="b" l="l" r="r" t="t"/>
              <a:pathLst>
                <a:path extrusionOk="0" h="65" w="313">
                  <a:moveTo>
                    <a:pt x="310" y="65"/>
                  </a:moveTo>
                  <a:lnTo>
                    <a:pt x="159" y="12"/>
                  </a:lnTo>
                  <a:lnTo>
                    <a:pt x="3" y="65"/>
                  </a:lnTo>
                  <a:lnTo>
                    <a:pt x="0" y="54"/>
                  </a:lnTo>
                  <a:lnTo>
                    <a:pt x="159" y="0"/>
                  </a:lnTo>
                  <a:lnTo>
                    <a:pt x="313" y="55"/>
                  </a:lnTo>
                  <a:lnTo>
                    <a:pt x="310" y="6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2125663" y="3802064"/>
              <a:ext cx="1047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2124076" y="3800476"/>
              <a:ext cx="107950" cy="228600"/>
            </a:xfrm>
            <a:custGeom>
              <a:rect b="b" l="l" r="r" t="t"/>
              <a:pathLst>
                <a:path extrusionOk="0" h="296" w="139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92"/>
                    <a:pt x="135" y="292"/>
                    <a:pt x="135" y="29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1" y="295"/>
                    <a:pt x="1" y="295"/>
                  </a:cubicBezTo>
                  <a:cubicBezTo>
                    <a:pt x="1" y="295"/>
                    <a:pt x="2" y="296"/>
                    <a:pt x="2" y="296"/>
                  </a:cubicBezTo>
                  <a:cubicBezTo>
                    <a:pt x="137" y="296"/>
                    <a:pt x="137" y="296"/>
                    <a:pt x="137" y="296"/>
                  </a:cubicBezTo>
                  <a:cubicBezTo>
                    <a:pt x="138" y="296"/>
                    <a:pt x="138" y="295"/>
                    <a:pt x="138" y="295"/>
                  </a:cubicBezTo>
                  <a:cubicBezTo>
                    <a:pt x="139" y="295"/>
                    <a:pt x="139" y="294"/>
                    <a:pt x="139" y="294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9" y="1"/>
                    <a:pt x="139" y="1"/>
                    <a:pt x="138" y="0"/>
                  </a:cubicBezTo>
                  <a:cubicBezTo>
                    <a:pt x="138" y="0"/>
                    <a:pt x="138" y="0"/>
                    <a:pt x="1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138363" y="3811588"/>
              <a:ext cx="348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179638" y="3849688"/>
              <a:ext cx="381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2179638" y="3811588"/>
              <a:ext cx="38100" cy="318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2179638" y="3917951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2178051" y="3916363"/>
              <a:ext cx="41275" cy="30163"/>
            </a:xfrm>
            <a:custGeom>
              <a:rect b="b" l="l" r="r" t="t"/>
              <a:pathLst>
                <a:path extrusionOk="0" h="39" w="54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2179638" y="3884613"/>
              <a:ext cx="381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2138363" y="3952876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2179638" y="3952876"/>
              <a:ext cx="38100" cy="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178051" y="3951288"/>
              <a:ext cx="41275" cy="30163"/>
            </a:xfrm>
            <a:custGeom>
              <a:rect b="b" l="l" r="r" t="t"/>
              <a:pathLst>
                <a:path extrusionOk="0" h="39" w="54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1" y="38"/>
                    <a:pt x="1" y="39"/>
                  </a:cubicBezTo>
                  <a:cubicBezTo>
                    <a:pt x="1" y="39"/>
                    <a:pt x="2" y="39"/>
                    <a:pt x="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3" y="39"/>
                    <a:pt x="53" y="39"/>
                  </a:cubicBezTo>
                  <a:cubicBezTo>
                    <a:pt x="54" y="38"/>
                    <a:pt x="54" y="38"/>
                    <a:pt x="54" y="3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4" y="1"/>
                    <a:pt x="53" y="0"/>
                  </a:cubicBezTo>
                  <a:cubicBezTo>
                    <a:pt x="53" y="0"/>
                    <a:pt x="52" y="0"/>
                    <a:pt x="5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138363" y="3987801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2179638" y="3987801"/>
              <a:ext cx="381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2138363" y="3884613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2138363" y="3849688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2138363" y="3917951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1992313" y="3800476"/>
              <a:ext cx="103200" cy="246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005013" y="3811588"/>
              <a:ext cx="34800" cy="30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2046288" y="3848101"/>
              <a:ext cx="38100" cy="285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2046288" y="3811588"/>
              <a:ext cx="38100" cy="30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046288" y="3917951"/>
              <a:ext cx="381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046288" y="3883026"/>
              <a:ext cx="381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2005013" y="3951288"/>
              <a:ext cx="34800" cy="285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2046288" y="3951288"/>
              <a:ext cx="38100" cy="285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005013" y="3883026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2005013" y="3848101"/>
              <a:ext cx="34800" cy="285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2005013" y="3917951"/>
              <a:ext cx="34800" cy="270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1995488" y="3902076"/>
              <a:ext cx="4800" cy="33300"/>
            </a:xfrm>
            <a:prstGeom prst="rect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2112963" y="3944938"/>
              <a:ext cx="1602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2111376" y="3943351"/>
              <a:ext cx="163513" cy="104775"/>
            </a:xfrm>
            <a:custGeom>
              <a:rect b="b" l="l" r="r" t="t"/>
              <a:pathLst>
                <a:path extrusionOk="0" h="136" w="212">
                  <a:moveTo>
                    <a:pt x="2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132"/>
                    <a:pt x="208" y="132"/>
                    <a:pt x="208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5"/>
                    <a:pt x="1" y="136"/>
                  </a:cubicBezTo>
                  <a:cubicBezTo>
                    <a:pt x="1" y="136"/>
                    <a:pt x="2" y="136"/>
                    <a:pt x="2" y="136"/>
                  </a:cubicBezTo>
                  <a:cubicBezTo>
                    <a:pt x="210" y="136"/>
                    <a:pt x="210" y="136"/>
                    <a:pt x="210" y="136"/>
                  </a:cubicBezTo>
                  <a:cubicBezTo>
                    <a:pt x="211" y="136"/>
                    <a:pt x="211" y="136"/>
                    <a:pt x="212" y="136"/>
                  </a:cubicBezTo>
                  <a:cubicBezTo>
                    <a:pt x="212" y="135"/>
                    <a:pt x="212" y="135"/>
                    <a:pt x="212" y="134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2"/>
                    <a:pt x="212" y="1"/>
                    <a:pt x="212" y="1"/>
                  </a:cubicBezTo>
                  <a:cubicBezTo>
                    <a:pt x="211" y="1"/>
                    <a:pt x="211" y="0"/>
                    <a:pt x="2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136776" y="3957638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2136776" y="3957638"/>
              <a:ext cx="114300" cy="30163"/>
            </a:xfrm>
            <a:custGeom>
              <a:rect b="b" l="l" r="r" t="t"/>
              <a:pathLst>
                <a:path extrusionOk="0" h="19" w="72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2136776" y="3957638"/>
              <a:ext cx="114300" cy="30163"/>
            </a:xfrm>
            <a:custGeom>
              <a:rect b="b" l="l" r="r" t="t"/>
              <a:pathLst>
                <a:path extrusionOk="0" h="19" w="72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136776" y="4000501"/>
              <a:ext cx="114300" cy="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136776" y="4000501"/>
              <a:ext cx="114300" cy="30163"/>
            </a:xfrm>
            <a:custGeom>
              <a:rect b="b" l="l" r="r" t="t"/>
              <a:pathLst>
                <a:path extrusionOk="0" h="19" w="72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136776" y="4000501"/>
              <a:ext cx="114300" cy="30163"/>
            </a:xfrm>
            <a:custGeom>
              <a:rect b="b" l="l" r="r" t="t"/>
              <a:pathLst>
                <a:path extrusionOk="0" h="19" w="72">
                  <a:moveTo>
                    <a:pt x="0" y="0"/>
                  </a:moveTo>
                  <a:lnTo>
                    <a:pt x="0" y="1"/>
                  </a:lnTo>
                  <a:lnTo>
                    <a:pt x="71" y="1"/>
                  </a:lnTo>
                  <a:lnTo>
                    <a:pt x="71" y="18"/>
                  </a:lnTo>
                  <a:lnTo>
                    <a:pt x="1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2324101" y="3733801"/>
              <a:ext cx="20638" cy="20638"/>
            </a:xfrm>
            <a:custGeom>
              <a:rect b="b" l="l" r="r" t="t"/>
              <a:pathLst>
                <a:path extrusionOk="0" h="27" w="27">
                  <a:moveTo>
                    <a:pt x="0" y="27"/>
                  </a:moveTo>
                  <a:cubicBezTo>
                    <a:pt x="0" y="27"/>
                    <a:pt x="1" y="18"/>
                    <a:pt x="1" y="18"/>
                  </a:cubicBezTo>
                  <a:cubicBezTo>
                    <a:pt x="3" y="11"/>
                    <a:pt x="11" y="0"/>
                    <a:pt x="19" y="0"/>
                  </a:cubicBezTo>
                  <a:cubicBezTo>
                    <a:pt x="24" y="0"/>
                    <a:pt x="27" y="4"/>
                    <a:pt x="27" y="9"/>
                  </a:cubicBezTo>
                  <a:cubicBezTo>
                    <a:pt x="27" y="9"/>
                    <a:pt x="27" y="10"/>
                    <a:pt x="27" y="10"/>
                  </a:cubicBezTo>
                  <a:cubicBezTo>
                    <a:pt x="26" y="16"/>
                    <a:pt x="23" y="20"/>
                    <a:pt x="18" y="23"/>
                  </a:cubicBezTo>
                  <a:cubicBezTo>
                    <a:pt x="12" y="25"/>
                    <a:pt x="6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281238" y="3706813"/>
              <a:ext cx="142875" cy="193675"/>
            </a:xfrm>
            <a:custGeom>
              <a:rect b="b" l="l" r="r" t="t"/>
              <a:pathLst>
                <a:path extrusionOk="0" h="250" w="186">
                  <a:moveTo>
                    <a:pt x="41" y="1"/>
                  </a:moveTo>
                  <a:cubicBezTo>
                    <a:pt x="48" y="3"/>
                    <a:pt x="52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39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0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1"/>
                    <a:pt x="53" y="108"/>
                    <a:pt x="51" y="115"/>
                  </a:cubicBezTo>
                  <a:cubicBezTo>
                    <a:pt x="50" y="119"/>
                    <a:pt x="49" y="123"/>
                    <a:pt x="48" y="127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3" y="117"/>
                    <a:pt x="64" y="109"/>
                    <a:pt x="71" y="111"/>
                  </a:cubicBezTo>
                  <a:cubicBezTo>
                    <a:pt x="76" y="112"/>
                    <a:pt x="78" y="117"/>
                    <a:pt x="77" y="122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1"/>
                    <a:pt x="64" y="132"/>
                  </a:cubicBezTo>
                  <a:cubicBezTo>
                    <a:pt x="58" y="133"/>
                    <a:pt x="52" y="133"/>
                    <a:pt x="46" y="132"/>
                  </a:cubicBezTo>
                  <a:cubicBezTo>
                    <a:pt x="46" y="133"/>
                    <a:pt x="45" y="135"/>
                    <a:pt x="45" y="136"/>
                  </a:cubicBezTo>
                  <a:cubicBezTo>
                    <a:pt x="42" y="144"/>
                    <a:pt x="40" y="151"/>
                    <a:pt x="37" y="158"/>
                  </a:cubicBezTo>
                  <a:cubicBezTo>
                    <a:pt x="36" y="160"/>
                    <a:pt x="36" y="163"/>
                    <a:pt x="35" y="165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0" y="157"/>
                    <a:pt x="51" y="148"/>
                    <a:pt x="58" y="150"/>
                  </a:cubicBezTo>
                  <a:cubicBezTo>
                    <a:pt x="63" y="151"/>
                    <a:pt x="65" y="156"/>
                    <a:pt x="64" y="161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1" y="167"/>
                    <a:pt x="56" y="170"/>
                    <a:pt x="51" y="171"/>
                  </a:cubicBezTo>
                  <a:cubicBezTo>
                    <a:pt x="45" y="172"/>
                    <a:pt x="39" y="172"/>
                    <a:pt x="34" y="171"/>
                  </a:cubicBezTo>
                  <a:cubicBezTo>
                    <a:pt x="33" y="174"/>
                    <a:pt x="32" y="177"/>
                    <a:pt x="32" y="179"/>
                  </a:cubicBezTo>
                  <a:cubicBezTo>
                    <a:pt x="31" y="182"/>
                    <a:pt x="31" y="182"/>
                    <a:pt x="31" y="184"/>
                  </a:cubicBezTo>
                  <a:cubicBezTo>
                    <a:pt x="31" y="186"/>
                    <a:pt x="30" y="188"/>
                    <a:pt x="30" y="189"/>
                  </a:cubicBezTo>
                  <a:cubicBezTo>
                    <a:pt x="30" y="193"/>
                    <a:pt x="29" y="196"/>
                    <a:pt x="29" y="199"/>
                  </a:cubicBezTo>
                  <a:cubicBezTo>
                    <a:pt x="29" y="201"/>
                    <a:pt x="29" y="204"/>
                    <a:pt x="29" y="206"/>
                  </a:cubicBezTo>
                  <a:cubicBezTo>
                    <a:pt x="29" y="203"/>
                    <a:pt x="31" y="199"/>
                    <a:pt x="31" y="198"/>
                  </a:cubicBezTo>
                  <a:cubicBezTo>
                    <a:pt x="34" y="193"/>
                    <a:pt x="38" y="188"/>
                    <a:pt x="43" y="185"/>
                  </a:cubicBezTo>
                  <a:cubicBezTo>
                    <a:pt x="43" y="185"/>
                    <a:pt x="43" y="184"/>
                    <a:pt x="44" y="183"/>
                  </a:cubicBezTo>
                  <a:cubicBezTo>
                    <a:pt x="46" y="179"/>
                    <a:pt x="52" y="178"/>
                    <a:pt x="56" y="181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62" y="186"/>
                    <a:pt x="61" y="200"/>
                    <a:pt x="58" y="206"/>
                  </a:cubicBezTo>
                  <a:cubicBezTo>
                    <a:pt x="58" y="206"/>
                    <a:pt x="56" y="210"/>
                    <a:pt x="55" y="213"/>
                  </a:cubicBezTo>
                  <a:cubicBezTo>
                    <a:pt x="58" y="209"/>
                    <a:pt x="58" y="209"/>
                    <a:pt x="58" y="209"/>
                  </a:cubicBezTo>
                  <a:cubicBezTo>
                    <a:pt x="60" y="206"/>
                    <a:pt x="62" y="204"/>
                    <a:pt x="65" y="201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9" y="196"/>
                    <a:pt x="71" y="195"/>
                    <a:pt x="72" y="194"/>
                  </a:cubicBezTo>
                  <a:cubicBezTo>
                    <a:pt x="75" y="191"/>
                    <a:pt x="78" y="188"/>
                    <a:pt x="81" y="185"/>
                  </a:cubicBezTo>
                  <a:cubicBezTo>
                    <a:pt x="77" y="181"/>
                    <a:pt x="72" y="177"/>
                    <a:pt x="69" y="172"/>
                  </a:cubicBezTo>
                  <a:cubicBezTo>
                    <a:pt x="66" y="167"/>
                    <a:pt x="66" y="162"/>
                    <a:pt x="67" y="157"/>
                  </a:cubicBezTo>
                  <a:cubicBezTo>
                    <a:pt x="69" y="152"/>
                    <a:pt x="75" y="150"/>
                    <a:pt x="79" y="152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7" y="170"/>
                    <a:pt x="85" y="177"/>
                  </a:cubicBezTo>
                  <a:cubicBezTo>
                    <a:pt x="85" y="177"/>
                    <a:pt x="84" y="182"/>
                    <a:pt x="83" y="184"/>
                  </a:cubicBezTo>
                  <a:cubicBezTo>
                    <a:pt x="85" y="182"/>
                    <a:pt x="87" y="181"/>
                    <a:pt x="89" y="179"/>
                  </a:cubicBezTo>
                  <a:cubicBezTo>
                    <a:pt x="95" y="175"/>
                    <a:pt x="101" y="170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8" y="158"/>
                    <a:pt x="103" y="153"/>
                    <a:pt x="100" y="148"/>
                  </a:cubicBezTo>
                  <a:cubicBezTo>
                    <a:pt x="97" y="143"/>
                    <a:pt x="96" y="138"/>
                    <a:pt x="98" y="133"/>
                  </a:cubicBezTo>
                  <a:cubicBezTo>
                    <a:pt x="100" y="128"/>
                    <a:pt x="105" y="126"/>
                    <a:pt x="110" y="128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7" y="133"/>
                    <a:pt x="117" y="146"/>
                    <a:pt x="116" y="153"/>
                  </a:cubicBezTo>
                  <a:cubicBezTo>
                    <a:pt x="116" y="153"/>
                    <a:pt x="113" y="159"/>
                    <a:pt x="113" y="161"/>
                  </a:cubicBezTo>
                  <a:cubicBezTo>
                    <a:pt x="117" y="158"/>
                    <a:pt x="121" y="155"/>
                    <a:pt x="125" y="152"/>
                  </a:cubicBezTo>
                  <a:cubicBezTo>
                    <a:pt x="130" y="148"/>
                    <a:pt x="135" y="143"/>
                    <a:pt x="140" y="138"/>
                  </a:cubicBezTo>
                  <a:cubicBezTo>
                    <a:pt x="135" y="134"/>
                    <a:pt x="130" y="130"/>
                    <a:pt x="127" y="125"/>
                  </a:cubicBezTo>
                  <a:cubicBezTo>
                    <a:pt x="124" y="120"/>
                    <a:pt x="123" y="114"/>
                    <a:pt x="125" y="109"/>
                  </a:cubicBezTo>
                  <a:cubicBezTo>
                    <a:pt x="127" y="104"/>
                    <a:pt x="133" y="102"/>
                    <a:pt x="137" y="104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44" y="109"/>
                    <a:pt x="145" y="122"/>
                    <a:pt x="143" y="129"/>
                  </a:cubicBezTo>
                  <a:cubicBezTo>
                    <a:pt x="143" y="129"/>
                    <a:pt x="141" y="134"/>
                    <a:pt x="140" y="137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5" y="132"/>
                    <a:pt x="149" y="126"/>
                    <a:pt x="153" y="120"/>
                  </a:cubicBezTo>
                  <a:cubicBezTo>
                    <a:pt x="155" y="117"/>
                    <a:pt x="157" y="114"/>
                    <a:pt x="158" y="111"/>
                  </a:cubicBezTo>
                  <a:cubicBezTo>
                    <a:pt x="153" y="108"/>
                    <a:pt x="148" y="104"/>
                    <a:pt x="144" y="99"/>
                  </a:cubicBezTo>
                  <a:cubicBezTo>
                    <a:pt x="141" y="95"/>
                    <a:pt x="140" y="89"/>
                    <a:pt x="141" y="84"/>
                  </a:cubicBezTo>
                  <a:cubicBezTo>
                    <a:pt x="143" y="79"/>
                    <a:pt x="148" y="77"/>
                    <a:pt x="152" y="78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2"/>
                    <a:pt x="162" y="95"/>
                    <a:pt x="161" y="102"/>
                  </a:cubicBezTo>
                  <a:cubicBezTo>
                    <a:pt x="161" y="102"/>
                    <a:pt x="160" y="106"/>
                    <a:pt x="159" y="109"/>
                  </a:cubicBezTo>
                  <a:cubicBezTo>
                    <a:pt x="160" y="107"/>
                    <a:pt x="161" y="106"/>
                    <a:pt x="162" y="104"/>
                  </a:cubicBezTo>
                  <a:cubicBezTo>
                    <a:pt x="164" y="99"/>
                    <a:pt x="166" y="94"/>
                    <a:pt x="168" y="90"/>
                  </a:cubicBezTo>
                  <a:cubicBezTo>
                    <a:pt x="169" y="88"/>
                    <a:pt x="170" y="85"/>
                    <a:pt x="170" y="83"/>
                  </a:cubicBezTo>
                  <a:cubicBezTo>
                    <a:pt x="167" y="78"/>
                    <a:pt x="165" y="73"/>
                    <a:pt x="164" y="67"/>
                  </a:cubicBezTo>
                  <a:cubicBezTo>
                    <a:pt x="163" y="61"/>
                    <a:pt x="164" y="56"/>
                    <a:pt x="168" y="52"/>
                  </a:cubicBezTo>
                  <a:cubicBezTo>
                    <a:pt x="171" y="48"/>
                    <a:pt x="177" y="48"/>
                    <a:pt x="180" y="51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6" y="58"/>
                    <a:pt x="181" y="71"/>
                    <a:pt x="178" y="77"/>
                  </a:cubicBezTo>
                  <a:cubicBezTo>
                    <a:pt x="178" y="77"/>
                    <a:pt x="171" y="84"/>
                    <a:pt x="171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7" y="95"/>
                    <a:pt x="165" y="100"/>
                    <a:pt x="163" y="105"/>
                  </a:cubicBezTo>
                  <a:cubicBezTo>
                    <a:pt x="160" y="111"/>
                    <a:pt x="157" y="116"/>
                    <a:pt x="154" y="121"/>
                  </a:cubicBezTo>
                  <a:cubicBezTo>
                    <a:pt x="151" y="127"/>
                    <a:pt x="147" y="133"/>
                    <a:pt x="142" y="138"/>
                  </a:cubicBezTo>
                  <a:cubicBezTo>
                    <a:pt x="144" y="137"/>
                    <a:pt x="150" y="134"/>
                    <a:pt x="150" y="134"/>
                  </a:cubicBezTo>
                  <a:cubicBezTo>
                    <a:pt x="156" y="131"/>
                    <a:pt x="170" y="130"/>
                    <a:pt x="175" y="135"/>
                  </a:cubicBezTo>
                  <a:cubicBezTo>
                    <a:pt x="178" y="139"/>
                    <a:pt x="177" y="145"/>
                    <a:pt x="173" y="148"/>
                  </a:cubicBezTo>
                  <a:cubicBezTo>
                    <a:pt x="173" y="148"/>
                    <a:pt x="173" y="148"/>
                    <a:pt x="173" y="148"/>
                  </a:cubicBezTo>
                  <a:cubicBezTo>
                    <a:pt x="168" y="151"/>
                    <a:pt x="162" y="151"/>
                    <a:pt x="157" y="149"/>
                  </a:cubicBezTo>
                  <a:cubicBezTo>
                    <a:pt x="151" y="147"/>
                    <a:pt x="146" y="143"/>
                    <a:pt x="142" y="139"/>
                  </a:cubicBezTo>
                  <a:cubicBezTo>
                    <a:pt x="137" y="144"/>
                    <a:pt x="132" y="149"/>
                    <a:pt x="127" y="154"/>
                  </a:cubicBezTo>
                  <a:cubicBezTo>
                    <a:pt x="124" y="156"/>
                    <a:pt x="120" y="159"/>
                    <a:pt x="117" y="161"/>
                  </a:cubicBezTo>
                  <a:cubicBezTo>
                    <a:pt x="120" y="159"/>
                    <a:pt x="120" y="159"/>
                    <a:pt x="120" y="159"/>
                  </a:cubicBezTo>
                  <a:cubicBezTo>
                    <a:pt x="127" y="157"/>
                    <a:pt x="140" y="155"/>
                    <a:pt x="145" y="161"/>
                  </a:cubicBezTo>
                  <a:cubicBezTo>
                    <a:pt x="148" y="165"/>
                    <a:pt x="148" y="170"/>
                    <a:pt x="144" y="173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38" y="177"/>
                    <a:pt x="133" y="177"/>
                    <a:pt x="127" y="175"/>
                  </a:cubicBezTo>
                  <a:cubicBezTo>
                    <a:pt x="122" y="172"/>
                    <a:pt x="117" y="169"/>
                    <a:pt x="113" y="165"/>
                  </a:cubicBezTo>
                  <a:cubicBezTo>
                    <a:pt x="109" y="168"/>
                    <a:pt x="109" y="168"/>
                    <a:pt x="109" y="168"/>
                  </a:cubicBezTo>
                  <a:cubicBezTo>
                    <a:pt x="103" y="172"/>
                    <a:pt x="97" y="177"/>
                    <a:pt x="91" y="182"/>
                  </a:cubicBezTo>
                  <a:cubicBezTo>
                    <a:pt x="89" y="183"/>
                    <a:pt x="87" y="185"/>
                    <a:pt x="85" y="187"/>
                  </a:cubicBezTo>
                  <a:cubicBezTo>
                    <a:pt x="88" y="185"/>
                    <a:pt x="88" y="185"/>
                    <a:pt x="88" y="185"/>
                  </a:cubicBezTo>
                  <a:cubicBezTo>
                    <a:pt x="94" y="182"/>
                    <a:pt x="108" y="181"/>
                    <a:pt x="113" y="187"/>
                  </a:cubicBezTo>
                  <a:cubicBezTo>
                    <a:pt x="116" y="190"/>
                    <a:pt x="115" y="196"/>
                    <a:pt x="111" y="199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06" y="202"/>
                    <a:pt x="100" y="203"/>
                    <a:pt x="95" y="201"/>
                  </a:cubicBezTo>
                  <a:cubicBezTo>
                    <a:pt x="90" y="198"/>
                    <a:pt x="85" y="195"/>
                    <a:pt x="81" y="191"/>
                  </a:cubicBezTo>
                  <a:cubicBezTo>
                    <a:pt x="79" y="192"/>
                    <a:pt x="77" y="194"/>
                    <a:pt x="75" y="196"/>
                  </a:cubicBezTo>
                  <a:cubicBezTo>
                    <a:pt x="73" y="198"/>
                    <a:pt x="72" y="199"/>
                    <a:pt x="71" y="200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66" y="206"/>
                    <a:pt x="64" y="209"/>
                    <a:pt x="62" y="211"/>
                  </a:cubicBezTo>
                  <a:cubicBezTo>
                    <a:pt x="58" y="217"/>
                    <a:pt x="58" y="217"/>
                    <a:pt x="58" y="217"/>
                  </a:cubicBezTo>
                  <a:cubicBezTo>
                    <a:pt x="60" y="215"/>
                    <a:pt x="64" y="212"/>
                    <a:pt x="64" y="212"/>
                  </a:cubicBezTo>
                  <a:cubicBezTo>
                    <a:pt x="70" y="208"/>
                    <a:pt x="83" y="205"/>
                    <a:pt x="88" y="209"/>
                  </a:cubicBezTo>
                  <a:cubicBezTo>
                    <a:pt x="92" y="213"/>
                    <a:pt x="93" y="218"/>
                    <a:pt x="89" y="222"/>
                  </a:cubicBezTo>
                  <a:cubicBezTo>
                    <a:pt x="88" y="223"/>
                    <a:pt x="88" y="223"/>
                    <a:pt x="88" y="223"/>
                  </a:cubicBezTo>
                  <a:cubicBezTo>
                    <a:pt x="84" y="226"/>
                    <a:pt x="78" y="227"/>
                    <a:pt x="73" y="226"/>
                  </a:cubicBezTo>
                  <a:cubicBezTo>
                    <a:pt x="67" y="224"/>
                    <a:pt x="62" y="222"/>
                    <a:pt x="57" y="218"/>
                  </a:cubicBezTo>
                  <a:cubicBezTo>
                    <a:pt x="54" y="221"/>
                    <a:pt x="52" y="224"/>
                    <a:pt x="50" y="226"/>
                  </a:cubicBezTo>
                  <a:cubicBezTo>
                    <a:pt x="44" y="235"/>
                    <a:pt x="39" y="243"/>
                    <a:pt x="35" y="249"/>
                  </a:cubicBezTo>
                  <a:cubicBezTo>
                    <a:pt x="35" y="250"/>
                    <a:pt x="35" y="250"/>
                    <a:pt x="35" y="250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1" y="247"/>
                    <a:pt x="31" y="246"/>
                  </a:cubicBezTo>
                  <a:cubicBezTo>
                    <a:pt x="35" y="241"/>
                    <a:pt x="40" y="233"/>
                    <a:pt x="47" y="224"/>
                  </a:cubicBezTo>
                  <a:cubicBezTo>
                    <a:pt x="49" y="221"/>
                    <a:pt x="51" y="218"/>
                    <a:pt x="54" y="215"/>
                  </a:cubicBezTo>
                  <a:cubicBezTo>
                    <a:pt x="51" y="212"/>
                    <a:pt x="49" y="209"/>
                    <a:pt x="47" y="206"/>
                  </a:cubicBezTo>
                  <a:cubicBezTo>
                    <a:pt x="41" y="207"/>
                    <a:pt x="35" y="208"/>
                    <a:pt x="29" y="208"/>
                  </a:cubicBezTo>
                  <a:cubicBezTo>
                    <a:pt x="29" y="212"/>
                    <a:pt x="29" y="215"/>
                    <a:pt x="29" y="218"/>
                  </a:cubicBezTo>
                  <a:cubicBezTo>
                    <a:pt x="28" y="230"/>
                    <a:pt x="28" y="239"/>
                    <a:pt x="28" y="246"/>
                  </a:cubicBezTo>
                  <a:cubicBezTo>
                    <a:pt x="28" y="246"/>
                    <a:pt x="28" y="246"/>
                    <a:pt x="28" y="246"/>
                  </a:cubicBezTo>
                  <a:cubicBezTo>
                    <a:pt x="23" y="244"/>
                    <a:pt x="23" y="244"/>
                    <a:pt x="23" y="244"/>
                  </a:cubicBezTo>
                  <a:cubicBezTo>
                    <a:pt x="23" y="237"/>
                    <a:pt x="23" y="228"/>
                    <a:pt x="24" y="218"/>
                  </a:cubicBezTo>
                  <a:cubicBezTo>
                    <a:pt x="24" y="214"/>
                    <a:pt x="25" y="211"/>
                    <a:pt x="25" y="207"/>
                  </a:cubicBezTo>
                  <a:cubicBezTo>
                    <a:pt x="19" y="205"/>
                    <a:pt x="13" y="203"/>
                    <a:pt x="8" y="200"/>
                  </a:cubicBezTo>
                  <a:cubicBezTo>
                    <a:pt x="3" y="197"/>
                    <a:pt x="0" y="192"/>
                    <a:pt x="0" y="186"/>
                  </a:cubicBezTo>
                  <a:cubicBezTo>
                    <a:pt x="0" y="181"/>
                    <a:pt x="4" y="177"/>
                    <a:pt x="9" y="177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7" y="178"/>
                    <a:pt x="23" y="190"/>
                    <a:pt x="25" y="197"/>
                  </a:cubicBezTo>
                  <a:cubicBezTo>
                    <a:pt x="25" y="197"/>
                    <a:pt x="25" y="202"/>
                    <a:pt x="25" y="205"/>
                  </a:cubicBezTo>
                  <a:cubicBezTo>
                    <a:pt x="25" y="203"/>
                    <a:pt x="25" y="201"/>
                    <a:pt x="26" y="200"/>
                  </a:cubicBezTo>
                  <a:cubicBezTo>
                    <a:pt x="26" y="196"/>
                    <a:pt x="26" y="193"/>
                    <a:pt x="27" y="190"/>
                  </a:cubicBezTo>
                  <a:cubicBezTo>
                    <a:pt x="28" y="184"/>
                    <a:pt x="28" y="184"/>
                    <a:pt x="28" y="184"/>
                  </a:cubicBezTo>
                  <a:cubicBezTo>
                    <a:pt x="28" y="183"/>
                    <a:pt x="28" y="181"/>
                    <a:pt x="29" y="179"/>
                  </a:cubicBezTo>
                  <a:cubicBezTo>
                    <a:pt x="30" y="175"/>
                    <a:pt x="31" y="171"/>
                    <a:pt x="32" y="167"/>
                  </a:cubicBezTo>
                  <a:cubicBezTo>
                    <a:pt x="26" y="166"/>
                    <a:pt x="20" y="165"/>
                    <a:pt x="15" y="163"/>
                  </a:cubicBezTo>
                  <a:cubicBezTo>
                    <a:pt x="10" y="160"/>
                    <a:pt x="6" y="156"/>
                    <a:pt x="5" y="151"/>
                  </a:cubicBezTo>
                  <a:cubicBezTo>
                    <a:pt x="4" y="146"/>
                    <a:pt x="7" y="141"/>
                    <a:pt x="12" y="141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21" y="140"/>
                    <a:pt x="29" y="151"/>
                    <a:pt x="31" y="158"/>
                  </a:cubicBezTo>
                  <a:cubicBezTo>
                    <a:pt x="31" y="158"/>
                    <a:pt x="32" y="163"/>
                    <a:pt x="33" y="165"/>
                  </a:cubicBezTo>
                  <a:cubicBezTo>
                    <a:pt x="33" y="163"/>
                    <a:pt x="34" y="160"/>
                    <a:pt x="35" y="158"/>
                  </a:cubicBezTo>
                  <a:cubicBezTo>
                    <a:pt x="37" y="151"/>
                    <a:pt x="40" y="144"/>
                    <a:pt x="43" y="137"/>
                  </a:cubicBezTo>
                  <a:cubicBezTo>
                    <a:pt x="43" y="134"/>
                    <a:pt x="44" y="132"/>
                    <a:pt x="45" y="130"/>
                  </a:cubicBezTo>
                  <a:cubicBezTo>
                    <a:pt x="39" y="129"/>
                    <a:pt x="33" y="128"/>
                    <a:pt x="27" y="126"/>
                  </a:cubicBezTo>
                  <a:cubicBezTo>
                    <a:pt x="22" y="123"/>
                    <a:pt x="18" y="119"/>
                    <a:pt x="17" y="114"/>
                  </a:cubicBezTo>
                  <a:cubicBezTo>
                    <a:pt x="16" y="109"/>
                    <a:pt x="20" y="104"/>
                    <a:pt x="24" y="103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33" y="103"/>
                    <a:pt x="41" y="114"/>
                    <a:pt x="43" y="120"/>
                  </a:cubicBezTo>
                  <a:cubicBezTo>
                    <a:pt x="43" y="121"/>
                    <a:pt x="45" y="128"/>
                    <a:pt x="45" y="129"/>
                  </a:cubicBezTo>
                  <a:cubicBezTo>
                    <a:pt x="47" y="125"/>
                    <a:pt x="48" y="120"/>
                    <a:pt x="50" y="115"/>
                  </a:cubicBezTo>
                  <a:cubicBezTo>
                    <a:pt x="52" y="109"/>
                    <a:pt x="54" y="102"/>
                    <a:pt x="55" y="95"/>
                  </a:cubicBezTo>
                  <a:cubicBezTo>
                    <a:pt x="49" y="95"/>
                    <a:pt x="42" y="93"/>
                    <a:pt x="37" y="91"/>
                  </a:cubicBezTo>
                  <a:cubicBezTo>
                    <a:pt x="32" y="89"/>
                    <a:pt x="28" y="84"/>
                    <a:pt x="27" y="79"/>
                  </a:cubicBezTo>
                  <a:cubicBezTo>
                    <a:pt x="26" y="74"/>
                    <a:pt x="29" y="70"/>
                    <a:pt x="34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43" y="69"/>
                    <a:pt x="51" y="79"/>
                    <a:pt x="53" y="86"/>
                  </a:cubicBezTo>
                  <a:cubicBezTo>
                    <a:pt x="53" y="86"/>
                    <a:pt x="54" y="91"/>
                    <a:pt x="55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6" y="87"/>
                    <a:pt x="56" y="80"/>
                    <a:pt x="56" y="74"/>
                  </a:cubicBezTo>
                  <a:cubicBezTo>
                    <a:pt x="56" y="70"/>
                    <a:pt x="56" y="66"/>
                    <a:pt x="55" y="63"/>
                  </a:cubicBezTo>
                  <a:cubicBezTo>
                    <a:pt x="49" y="63"/>
                    <a:pt x="43" y="62"/>
                    <a:pt x="37" y="61"/>
                  </a:cubicBezTo>
                  <a:cubicBezTo>
                    <a:pt x="32" y="59"/>
                    <a:pt x="28" y="55"/>
                    <a:pt x="26" y="50"/>
                  </a:cubicBezTo>
                  <a:cubicBezTo>
                    <a:pt x="25" y="45"/>
                    <a:pt x="28" y="40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41" y="38"/>
                    <a:pt x="50" y="48"/>
                    <a:pt x="53" y="54"/>
                  </a:cubicBezTo>
                  <a:cubicBezTo>
                    <a:pt x="53" y="54"/>
                    <a:pt x="54" y="58"/>
                    <a:pt x="55" y="60"/>
                  </a:cubicBezTo>
                  <a:cubicBezTo>
                    <a:pt x="55" y="59"/>
                    <a:pt x="55" y="57"/>
                    <a:pt x="55" y="56"/>
                  </a:cubicBezTo>
                  <a:cubicBezTo>
                    <a:pt x="54" y="50"/>
                    <a:pt x="53" y="45"/>
                    <a:pt x="52" y="40"/>
                  </a:cubicBezTo>
                  <a:cubicBezTo>
                    <a:pt x="51" y="38"/>
                    <a:pt x="51" y="36"/>
                    <a:pt x="50" y="33"/>
                  </a:cubicBezTo>
                  <a:cubicBezTo>
                    <a:pt x="45" y="31"/>
                    <a:pt x="40" y="27"/>
                    <a:pt x="35" y="23"/>
                  </a:cubicBezTo>
                  <a:cubicBezTo>
                    <a:pt x="31" y="19"/>
                    <a:pt x="30" y="14"/>
                    <a:pt x="30" y="8"/>
                  </a:cubicBezTo>
                  <a:cubicBezTo>
                    <a:pt x="31" y="4"/>
                    <a:pt x="35" y="0"/>
                    <a:pt x="40" y="1"/>
                  </a:cubicBezTo>
                  <a:cubicBezTo>
                    <a:pt x="41" y="1"/>
                    <a:pt x="41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403476" y="3781426"/>
              <a:ext cx="28575" cy="15875"/>
            </a:xfrm>
            <a:custGeom>
              <a:rect b="b" l="l" r="r" t="t"/>
              <a:pathLst>
                <a:path extrusionOk="0" h="22" w="36">
                  <a:moveTo>
                    <a:pt x="18" y="22"/>
                  </a:moveTo>
                  <a:cubicBezTo>
                    <a:pt x="12" y="21"/>
                    <a:pt x="6" y="18"/>
                    <a:pt x="0" y="15"/>
                  </a:cubicBezTo>
                  <a:cubicBezTo>
                    <a:pt x="0" y="15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2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2324101" y="3733801"/>
              <a:ext cx="20638" cy="20638"/>
            </a:xfrm>
            <a:custGeom>
              <a:rect b="b" l="l" r="r" t="t"/>
              <a:pathLst>
                <a:path extrusionOk="0" h="27" w="27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6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4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2303463" y="3708401"/>
              <a:ext cx="17463" cy="23813"/>
            </a:xfrm>
            <a:custGeom>
              <a:rect b="b" l="l" r="r" t="t"/>
              <a:pathLst>
                <a:path extrusionOk="0" h="32" w="21">
                  <a:moveTo>
                    <a:pt x="9" y="0"/>
                  </a:move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4"/>
                    <a:pt x="2" y="19"/>
                    <a:pt x="5" y="22"/>
                  </a:cubicBezTo>
                  <a:cubicBezTo>
                    <a:pt x="10" y="26"/>
                    <a:pt x="15" y="30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1" y="23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15"/>
                    <a:pt x="18" y="2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319338" y="3732213"/>
              <a:ext cx="1588" cy="3175"/>
            </a:xfrm>
            <a:custGeom>
              <a:rect b="b" l="l" r="r" t="t"/>
              <a:pathLst>
                <a:path extrusionOk="0" h="4" w="1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2281238" y="3735388"/>
              <a:ext cx="68263" cy="150813"/>
            </a:xfrm>
            <a:custGeom>
              <a:rect b="b" l="l" r="r" t="t"/>
              <a:pathLst>
                <a:path extrusionOk="0" h="194" w="88">
                  <a:moveTo>
                    <a:pt x="51" y="0"/>
                  </a:moveTo>
                  <a:cubicBezTo>
                    <a:pt x="51" y="1"/>
                    <a:pt x="52" y="2"/>
                    <a:pt x="52" y="3"/>
                  </a:cubicBezTo>
                  <a:cubicBezTo>
                    <a:pt x="53" y="8"/>
                    <a:pt x="54" y="13"/>
                    <a:pt x="55" y="19"/>
                  </a:cubicBezTo>
                  <a:cubicBezTo>
                    <a:pt x="55" y="20"/>
                    <a:pt x="55" y="22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1"/>
                    <a:pt x="53" y="17"/>
                    <a:pt x="53" y="17"/>
                  </a:cubicBezTo>
                  <a:cubicBezTo>
                    <a:pt x="50" y="11"/>
                    <a:pt x="42" y="2"/>
                    <a:pt x="34" y="2"/>
                  </a:cubicBezTo>
                  <a:cubicBezTo>
                    <a:pt x="34" y="2"/>
                    <a:pt x="34" y="2"/>
                    <a:pt x="33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8" y="3"/>
                    <a:pt x="26" y="7"/>
                    <a:pt x="26" y="10"/>
                  </a:cubicBezTo>
                  <a:cubicBezTo>
                    <a:pt x="26" y="11"/>
                    <a:pt x="26" y="12"/>
                    <a:pt x="26" y="13"/>
                  </a:cubicBezTo>
                  <a:cubicBezTo>
                    <a:pt x="28" y="18"/>
                    <a:pt x="32" y="22"/>
                    <a:pt x="37" y="24"/>
                  </a:cubicBezTo>
                  <a:cubicBezTo>
                    <a:pt x="43" y="25"/>
                    <a:pt x="48" y="26"/>
                    <a:pt x="53" y="26"/>
                  </a:cubicBezTo>
                  <a:cubicBezTo>
                    <a:pt x="54" y="26"/>
                    <a:pt x="55" y="26"/>
                    <a:pt x="55" y="26"/>
                  </a:cubicBezTo>
                  <a:cubicBezTo>
                    <a:pt x="56" y="29"/>
                    <a:pt x="56" y="33"/>
                    <a:pt x="56" y="37"/>
                  </a:cubicBezTo>
                  <a:cubicBezTo>
                    <a:pt x="56" y="38"/>
                    <a:pt x="56" y="39"/>
                    <a:pt x="56" y="40"/>
                  </a:cubicBezTo>
                  <a:cubicBezTo>
                    <a:pt x="56" y="46"/>
                    <a:pt x="56" y="51"/>
                    <a:pt x="55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4" y="54"/>
                    <a:pt x="53" y="49"/>
                    <a:pt x="53" y="49"/>
                  </a:cubicBezTo>
                  <a:cubicBezTo>
                    <a:pt x="51" y="42"/>
                    <a:pt x="43" y="32"/>
                    <a:pt x="35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0" y="33"/>
                    <a:pt x="27" y="36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7"/>
                    <a:pt x="32" y="52"/>
                    <a:pt x="37" y="54"/>
                  </a:cubicBezTo>
                  <a:cubicBezTo>
                    <a:pt x="42" y="56"/>
                    <a:pt x="49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5"/>
                    <a:pt x="52" y="72"/>
                    <a:pt x="50" y="78"/>
                  </a:cubicBezTo>
                  <a:cubicBezTo>
                    <a:pt x="48" y="83"/>
                    <a:pt x="47" y="88"/>
                    <a:pt x="45" y="92"/>
                  </a:cubicBezTo>
                  <a:cubicBezTo>
                    <a:pt x="45" y="91"/>
                    <a:pt x="43" y="84"/>
                    <a:pt x="43" y="83"/>
                  </a:cubicBezTo>
                  <a:cubicBezTo>
                    <a:pt x="41" y="77"/>
                    <a:pt x="33" y="66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0" y="67"/>
                    <a:pt x="17" y="71"/>
                    <a:pt x="17" y="75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8" y="82"/>
                    <a:pt x="22" y="86"/>
                    <a:pt x="27" y="89"/>
                  </a:cubicBezTo>
                  <a:cubicBezTo>
                    <a:pt x="33" y="91"/>
                    <a:pt x="39" y="92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4" y="95"/>
                    <a:pt x="43" y="97"/>
                    <a:pt x="43" y="100"/>
                  </a:cubicBezTo>
                  <a:cubicBezTo>
                    <a:pt x="40" y="107"/>
                    <a:pt x="37" y="114"/>
                    <a:pt x="35" y="121"/>
                  </a:cubicBezTo>
                  <a:cubicBezTo>
                    <a:pt x="34" y="123"/>
                    <a:pt x="33" y="126"/>
                    <a:pt x="33" y="128"/>
                  </a:cubicBezTo>
                  <a:cubicBezTo>
                    <a:pt x="32" y="126"/>
                    <a:pt x="31" y="121"/>
                    <a:pt x="31" y="121"/>
                  </a:cubicBezTo>
                  <a:cubicBezTo>
                    <a:pt x="29" y="114"/>
                    <a:pt x="21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8" y="104"/>
                    <a:pt x="5" y="108"/>
                    <a:pt x="5" y="112"/>
                  </a:cubicBezTo>
                  <a:cubicBezTo>
                    <a:pt x="5" y="113"/>
                    <a:pt x="5" y="113"/>
                    <a:pt x="5" y="114"/>
                  </a:cubicBezTo>
                  <a:cubicBezTo>
                    <a:pt x="6" y="119"/>
                    <a:pt x="10" y="123"/>
                    <a:pt x="15" y="126"/>
                  </a:cubicBezTo>
                  <a:cubicBezTo>
                    <a:pt x="20" y="128"/>
                    <a:pt x="26" y="129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4"/>
                    <a:pt x="30" y="138"/>
                    <a:pt x="29" y="142"/>
                  </a:cubicBezTo>
                  <a:cubicBezTo>
                    <a:pt x="28" y="144"/>
                    <a:pt x="28" y="146"/>
                    <a:pt x="28" y="147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26" y="156"/>
                    <a:pt x="26" y="159"/>
                    <a:pt x="26" y="163"/>
                  </a:cubicBezTo>
                  <a:cubicBezTo>
                    <a:pt x="25" y="164"/>
                    <a:pt x="25" y="166"/>
                    <a:pt x="25" y="168"/>
                  </a:cubicBezTo>
                  <a:cubicBezTo>
                    <a:pt x="25" y="165"/>
                    <a:pt x="25" y="160"/>
                    <a:pt x="25" y="160"/>
                  </a:cubicBezTo>
                  <a:cubicBezTo>
                    <a:pt x="23" y="153"/>
                    <a:pt x="17" y="141"/>
                    <a:pt x="10" y="140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4" y="140"/>
                    <a:pt x="0" y="144"/>
                    <a:pt x="0" y="149"/>
                  </a:cubicBezTo>
                  <a:cubicBezTo>
                    <a:pt x="0" y="155"/>
                    <a:pt x="3" y="160"/>
                    <a:pt x="8" y="163"/>
                  </a:cubicBezTo>
                  <a:cubicBezTo>
                    <a:pt x="13" y="166"/>
                    <a:pt x="19" y="168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5" y="174"/>
                    <a:pt x="24" y="177"/>
                    <a:pt x="24" y="181"/>
                  </a:cubicBezTo>
                  <a:cubicBezTo>
                    <a:pt x="24" y="184"/>
                    <a:pt x="24" y="187"/>
                    <a:pt x="24" y="189"/>
                  </a:cubicBezTo>
                  <a:cubicBezTo>
                    <a:pt x="25" y="191"/>
                    <a:pt x="27" y="193"/>
                    <a:pt x="28" y="194"/>
                  </a:cubicBezTo>
                  <a:cubicBezTo>
                    <a:pt x="28" y="190"/>
                    <a:pt x="28" y="186"/>
                    <a:pt x="29" y="181"/>
                  </a:cubicBezTo>
                  <a:cubicBezTo>
                    <a:pt x="29" y="178"/>
                    <a:pt x="29" y="175"/>
                    <a:pt x="29" y="171"/>
                  </a:cubicBezTo>
                  <a:cubicBezTo>
                    <a:pt x="29" y="171"/>
                    <a:pt x="30" y="171"/>
                    <a:pt x="30" y="171"/>
                  </a:cubicBezTo>
                  <a:cubicBezTo>
                    <a:pt x="36" y="171"/>
                    <a:pt x="41" y="170"/>
                    <a:pt x="47" y="169"/>
                  </a:cubicBezTo>
                  <a:cubicBezTo>
                    <a:pt x="48" y="171"/>
                    <a:pt x="49" y="172"/>
                    <a:pt x="51" y="174"/>
                  </a:cubicBezTo>
                  <a:cubicBezTo>
                    <a:pt x="49" y="167"/>
                    <a:pt x="48" y="160"/>
                    <a:pt x="48" y="155"/>
                  </a:cubicBezTo>
                  <a:cubicBezTo>
                    <a:pt x="48" y="149"/>
                    <a:pt x="50" y="145"/>
                    <a:pt x="53" y="145"/>
                  </a:cubicBezTo>
                  <a:cubicBezTo>
                    <a:pt x="53" y="145"/>
                    <a:pt x="54" y="145"/>
                    <a:pt x="54" y="145"/>
                  </a:cubicBezTo>
                  <a:cubicBezTo>
                    <a:pt x="55" y="145"/>
                    <a:pt x="56" y="145"/>
                    <a:pt x="58" y="145"/>
                  </a:cubicBezTo>
                  <a:cubicBezTo>
                    <a:pt x="57" y="145"/>
                    <a:pt x="57" y="145"/>
                    <a:pt x="57" y="144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5" y="143"/>
                    <a:pt x="53" y="142"/>
                    <a:pt x="51" y="142"/>
                  </a:cubicBezTo>
                  <a:cubicBezTo>
                    <a:pt x="48" y="142"/>
                    <a:pt x="45" y="144"/>
                    <a:pt x="44" y="146"/>
                  </a:cubicBezTo>
                  <a:cubicBezTo>
                    <a:pt x="43" y="147"/>
                    <a:pt x="43" y="148"/>
                    <a:pt x="43" y="148"/>
                  </a:cubicBezTo>
                  <a:cubicBezTo>
                    <a:pt x="38" y="151"/>
                    <a:pt x="34" y="156"/>
                    <a:pt x="31" y="161"/>
                  </a:cubicBezTo>
                  <a:cubicBezTo>
                    <a:pt x="31" y="162"/>
                    <a:pt x="29" y="166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29" y="167"/>
                    <a:pt x="29" y="164"/>
                    <a:pt x="29" y="162"/>
                  </a:cubicBezTo>
                  <a:cubicBezTo>
                    <a:pt x="29" y="159"/>
                    <a:pt x="30" y="156"/>
                    <a:pt x="30" y="152"/>
                  </a:cubicBezTo>
                  <a:cubicBezTo>
                    <a:pt x="30" y="151"/>
                    <a:pt x="31" y="149"/>
                    <a:pt x="31" y="147"/>
                  </a:cubicBezTo>
                  <a:cubicBezTo>
                    <a:pt x="31" y="145"/>
                    <a:pt x="31" y="145"/>
                    <a:pt x="32" y="142"/>
                  </a:cubicBezTo>
                  <a:cubicBezTo>
                    <a:pt x="32" y="140"/>
                    <a:pt x="33" y="137"/>
                    <a:pt x="34" y="134"/>
                  </a:cubicBezTo>
                  <a:cubicBezTo>
                    <a:pt x="36" y="135"/>
                    <a:pt x="39" y="135"/>
                    <a:pt x="42" y="135"/>
                  </a:cubicBezTo>
                  <a:cubicBezTo>
                    <a:pt x="45" y="135"/>
                    <a:pt x="48" y="135"/>
                    <a:pt x="51" y="134"/>
                  </a:cubicBezTo>
                  <a:cubicBezTo>
                    <a:pt x="56" y="133"/>
                    <a:pt x="61" y="130"/>
                    <a:pt x="64" y="125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3"/>
                    <a:pt x="64" y="122"/>
                    <a:pt x="64" y="121"/>
                  </a:cubicBezTo>
                  <a:cubicBezTo>
                    <a:pt x="64" y="118"/>
                    <a:pt x="62" y="114"/>
                    <a:pt x="58" y="113"/>
                  </a:cubicBezTo>
                  <a:cubicBezTo>
                    <a:pt x="57" y="113"/>
                    <a:pt x="56" y="113"/>
                    <a:pt x="56" y="113"/>
                  </a:cubicBezTo>
                  <a:cubicBezTo>
                    <a:pt x="49" y="113"/>
                    <a:pt x="40" y="120"/>
                    <a:pt x="37" y="125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6" y="126"/>
                    <a:pt x="36" y="123"/>
                    <a:pt x="37" y="121"/>
                  </a:cubicBezTo>
                  <a:cubicBezTo>
                    <a:pt x="40" y="114"/>
                    <a:pt x="42" y="107"/>
                    <a:pt x="45" y="99"/>
                  </a:cubicBezTo>
                  <a:cubicBezTo>
                    <a:pt x="45" y="98"/>
                    <a:pt x="46" y="96"/>
                    <a:pt x="46" y="95"/>
                  </a:cubicBezTo>
                  <a:cubicBezTo>
                    <a:pt x="49" y="95"/>
                    <a:pt x="53" y="96"/>
                    <a:pt x="56" y="96"/>
                  </a:cubicBezTo>
                  <a:cubicBezTo>
                    <a:pt x="59" y="96"/>
                    <a:pt x="61" y="96"/>
                    <a:pt x="64" y="95"/>
                  </a:cubicBezTo>
                  <a:cubicBezTo>
                    <a:pt x="69" y="94"/>
                    <a:pt x="74" y="91"/>
                    <a:pt x="76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79"/>
                    <a:pt x="75" y="75"/>
                    <a:pt x="71" y="74"/>
                  </a:cubicBezTo>
                  <a:cubicBezTo>
                    <a:pt x="70" y="74"/>
                    <a:pt x="69" y="74"/>
                    <a:pt x="69" y="74"/>
                  </a:cubicBezTo>
                  <a:cubicBezTo>
                    <a:pt x="62" y="74"/>
                    <a:pt x="53" y="81"/>
                    <a:pt x="50" y="86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9" y="86"/>
                    <a:pt x="50" y="82"/>
                    <a:pt x="51" y="78"/>
                  </a:cubicBezTo>
                  <a:cubicBezTo>
                    <a:pt x="53" y="71"/>
                    <a:pt x="55" y="64"/>
                    <a:pt x="56" y="58"/>
                  </a:cubicBezTo>
                  <a:cubicBezTo>
                    <a:pt x="60" y="58"/>
                    <a:pt x="63" y="58"/>
                    <a:pt x="67" y="58"/>
                  </a:cubicBezTo>
                  <a:cubicBezTo>
                    <a:pt x="69" y="58"/>
                    <a:pt x="72" y="58"/>
                    <a:pt x="74" y="58"/>
                  </a:cubicBezTo>
                  <a:cubicBezTo>
                    <a:pt x="80" y="57"/>
                    <a:pt x="84" y="53"/>
                    <a:pt x="87" y="4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7"/>
                    <a:pt x="88" y="46"/>
                    <a:pt x="88" y="45"/>
                  </a:cubicBezTo>
                  <a:cubicBezTo>
                    <a:pt x="88" y="41"/>
                    <a:pt x="85" y="38"/>
                    <a:pt x="81" y="37"/>
                  </a:cubicBezTo>
                  <a:cubicBezTo>
                    <a:pt x="81" y="36"/>
                    <a:pt x="80" y="36"/>
                    <a:pt x="79" y="36"/>
                  </a:cubicBezTo>
                  <a:cubicBezTo>
                    <a:pt x="72" y="36"/>
                    <a:pt x="63" y="44"/>
                    <a:pt x="60" y="49"/>
                  </a:cubicBezTo>
                  <a:cubicBezTo>
                    <a:pt x="60" y="49"/>
                    <a:pt x="57" y="55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7" y="52"/>
                    <a:pt x="57" y="47"/>
                    <a:pt x="57" y="43"/>
                  </a:cubicBezTo>
                  <a:cubicBezTo>
                    <a:pt x="57" y="40"/>
                    <a:pt x="57" y="38"/>
                    <a:pt x="57" y="36"/>
                  </a:cubicBezTo>
                  <a:cubicBezTo>
                    <a:pt x="57" y="32"/>
                    <a:pt x="56" y="28"/>
                    <a:pt x="56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5" y="22"/>
                    <a:pt x="55" y="20"/>
                    <a:pt x="55" y="18"/>
                  </a:cubicBezTo>
                  <a:cubicBezTo>
                    <a:pt x="54" y="12"/>
                    <a:pt x="53" y="7"/>
                    <a:pt x="52" y="2"/>
                  </a:cubicBezTo>
                  <a:cubicBezTo>
                    <a:pt x="51" y="2"/>
                    <a:pt x="51" y="1"/>
                    <a:pt x="5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332038" y="3744913"/>
              <a:ext cx="90488" cy="119063"/>
            </a:xfrm>
            <a:custGeom>
              <a:rect b="b" l="l" r="r" t="t"/>
              <a:pathLst>
                <a:path extrusionOk="0" h="153" w="117">
                  <a:moveTo>
                    <a:pt x="108" y="0"/>
                  </a:moveTo>
                  <a:cubicBezTo>
                    <a:pt x="106" y="0"/>
                    <a:pt x="103" y="1"/>
                    <a:pt x="102" y="3"/>
                  </a:cubicBezTo>
                  <a:cubicBezTo>
                    <a:pt x="99" y="6"/>
                    <a:pt x="97" y="10"/>
                    <a:pt x="97" y="15"/>
                  </a:cubicBezTo>
                  <a:cubicBezTo>
                    <a:pt x="97" y="16"/>
                    <a:pt x="97" y="17"/>
                    <a:pt x="98" y="18"/>
                  </a:cubicBezTo>
                  <a:cubicBezTo>
                    <a:pt x="99" y="24"/>
                    <a:pt x="101" y="29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104" y="36"/>
                    <a:pt x="103" y="39"/>
                    <a:pt x="102" y="41"/>
                  </a:cubicBezTo>
                  <a:cubicBezTo>
                    <a:pt x="100" y="45"/>
                    <a:pt x="98" y="50"/>
                    <a:pt x="96" y="55"/>
                  </a:cubicBezTo>
                  <a:cubicBezTo>
                    <a:pt x="95" y="57"/>
                    <a:pt x="94" y="58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4" y="57"/>
                    <a:pt x="95" y="53"/>
                    <a:pt x="95" y="53"/>
                  </a:cubicBezTo>
                  <a:cubicBezTo>
                    <a:pt x="95" y="52"/>
                    <a:pt x="95" y="51"/>
                    <a:pt x="95" y="50"/>
                  </a:cubicBezTo>
                  <a:cubicBezTo>
                    <a:pt x="95" y="43"/>
                    <a:pt x="93" y="32"/>
                    <a:pt x="87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9"/>
                    <a:pt x="84" y="29"/>
                    <a:pt x="84" y="29"/>
                  </a:cubicBezTo>
                  <a:cubicBezTo>
                    <a:pt x="80" y="29"/>
                    <a:pt x="76" y="31"/>
                    <a:pt x="75" y="35"/>
                  </a:cubicBezTo>
                  <a:cubicBezTo>
                    <a:pt x="75" y="36"/>
                    <a:pt x="75" y="38"/>
                    <a:pt x="75" y="39"/>
                  </a:cubicBezTo>
                  <a:cubicBezTo>
                    <a:pt x="75" y="43"/>
                    <a:pt x="76" y="47"/>
                    <a:pt x="78" y="50"/>
                  </a:cubicBezTo>
                  <a:cubicBezTo>
                    <a:pt x="82" y="55"/>
                    <a:pt x="87" y="59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1" y="65"/>
                    <a:pt x="89" y="68"/>
                    <a:pt x="87" y="71"/>
                  </a:cubicBezTo>
                  <a:cubicBezTo>
                    <a:pt x="83" y="77"/>
                    <a:pt x="79" y="83"/>
                    <a:pt x="75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5" y="85"/>
                    <a:pt x="77" y="80"/>
                    <a:pt x="77" y="80"/>
                  </a:cubicBezTo>
                  <a:cubicBezTo>
                    <a:pt x="78" y="78"/>
                    <a:pt x="78" y="76"/>
                    <a:pt x="78" y="73"/>
                  </a:cubicBezTo>
                  <a:cubicBezTo>
                    <a:pt x="78" y="66"/>
                    <a:pt x="76" y="59"/>
                    <a:pt x="72" y="56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5"/>
                    <a:pt x="67" y="55"/>
                  </a:cubicBezTo>
                  <a:cubicBezTo>
                    <a:pt x="64" y="55"/>
                    <a:pt x="61" y="57"/>
                    <a:pt x="59" y="60"/>
                  </a:cubicBezTo>
                  <a:cubicBezTo>
                    <a:pt x="59" y="62"/>
                    <a:pt x="58" y="64"/>
                    <a:pt x="58" y="66"/>
                  </a:cubicBezTo>
                  <a:cubicBezTo>
                    <a:pt x="58" y="69"/>
                    <a:pt x="59" y="73"/>
                    <a:pt x="61" y="76"/>
                  </a:cubicBezTo>
                  <a:cubicBezTo>
                    <a:pt x="64" y="81"/>
                    <a:pt x="69" y="85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69" y="94"/>
                    <a:pt x="64" y="99"/>
                    <a:pt x="59" y="103"/>
                  </a:cubicBezTo>
                  <a:cubicBezTo>
                    <a:pt x="55" y="106"/>
                    <a:pt x="51" y="109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7" y="110"/>
                    <a:pt x="50" y="104"/>
                    <a:pt x="50" y="104"/>
                  </a:cubicBezTo>
                  <a:cubicBezTo>
                    <a:pt x="50" y="102"/>
                    <a:pt x="51" y="99"/>
                    <a:pt x="51" y="97"/>
                  </a:cubicBezTo>
                  <a:cubicBezTo>
                    <a:pt x="51" y="90"/>
                    <a:pt x="49" y="82"/>
                    <a:pt x="45" y="80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79"/>
                    <a:pt x="41" y="78"/>
                    <a:pt x="40" y="78"/>
                  </a:cubicBezTo>
                  <a:cubicBezTo>
                    <a:pt x="37" y="78"/>
                    <a:pt x="34" y="80"/>
                    <a:pt x="32" y="84"/>
                  </a:cubicBezTo>
                  <a:cubicBezTo>
                    <a:pt x="31" y="86"/>
                    <a:pt x="31" y="88"/>
                    <a:pt x="31" y="90"/>
                  </a:cubicBezTo>
                  <a:cubicBezTo>
                    <a:pt x="31" y="93"/>
                    <a:pt x="32" y="96"/>
                    <a:pt x="34" y="99"/>
                  </a:cubicBezTo>
                  <a:cubicBezTo>
                    <a:pt x="37" y="104"/>
                    <a:pt x="42" y="109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1" y="117"/>
                    <a:pt x="41" y="117"/>
                    <a:pt x="41" y="117"/>
                  </a:cubicBezTo>
                  <a:cubicBezTo>
                    <a:pt x="35" y="121"/>
                    <a:pt x="29" y="126"/>
                    <a:pt x="23" y="130"/>
                  </a:cubicBezTo>
                  <a:cubicBezTo>
                    <a:pt x="21" y="132"/>
                    <a:pt x="19" y="133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3"/>
                    <a:pt x="19" y="128"/>
                    <a:pt x="19" y="128"/>
                  </a:cubicBezTo>
                  <a:cubicBezTo>
                    <a:pt x="20" y="126"/>
                    <a:pt x="20" y="123"/>
                    <a:pt x="20" y="121"/>
                  </a:cubicBezTo>
                  <a:cubicBezTo>
                    <a:pt x="20" y="114"/>
                    <a:pt x="19" y="106"/>
                    <a:pt x="14" y="104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2" y="103"/>
                    <a:pt x="11" y="102"/>
                    <a:pt x="10" y="102"/>
                  </a:cubicBezTo>
                  <a:cubicBezTo>
                    <a:pt x="6" y="102"/>
                    <a:pt x="3" y="104"/>
                    <a:pt x="1" y="108"/>
                  </a:cubicBezTo>
                  <a:cubicBezTo>
                    <a:pt x="1" y="110"/>
                    <a:pt x="0" y="112"/>
                    <a:pt x="0" y="114"/>
                  </a:cubicBezTo>
                  <a:cubicBezTo>
                    <a:pt x="0" y="117"/>
                    <a:pt x="1" y="120"/>
                    <a:pt x="3" y="123"/>
                  </a:cubicBezTo>
                  <a:cubicBezTo>
                    <a:pt x="6" y="128"/>
                    <a:pt x="11" y="132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2" y="139"/>
                    <a:pt x="9" y="142"/>
                    <a:pt x="6" y="145"/>
                  </a:cubicBezTo>
                  <a:cubicBezTo>
                    <a:pt x="6" y="145"/>
                    <a:pt x="5" y="145"/>
                    <a:pt x="5" y="145"/>
                  </a:cubicBezTo>
                  <a:cubicBezTo>
                    <a:pt x="6" y="146"/>
                    <a:pt x="7" y="147"/>
                    <a:pt x="7" y="149"/>
                  </a:cubicBezTo>
                  <a:cubicBezTo>
                    <a:pt x="8" y="148"/>
                    <a:pt x="8" y="148"/>
                    <a:pt x="9" y="147"/>
                  </a:cubicBezTo>
                  <a:cubicBezTo>
                    <a:pt x="11" y="145"/>
                    <a:pt x="13" y="143"/>
                    <a:pt x="15" y="142"/>
                  </a:cubicBezTo>
                  <a:cubicBezTo>
                    <a:pt x="19" y="146"/>
                    <a:pt x="24" y="149"/>
                    <a:pt x="29" y="152"/>
                  </a:cubicBezTo>
                  <a:cubicBezTo>
                    <a:pt x="31" y="152"/>
                    <a:pt x="33" y="153"/>
                    <a:pt x="36" y="153"/>
                  </a:cubicBezTo>
                  <a:cubicBezTo>
                    <a:pt x="39" y="153"/>
                    <a:pt x="42" y="152"/>
                    <a:pt x="45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8" y="148"/>
                    <a:pt x="49" y="146"/>
                    <a:pt x="49" y="143"/>
                  </a:cubicBezTo>
                  <a:cubicBezTo>
                    <a:pt x="49" y="141"/>
                    <a:pt x="48" y="139"/>
                    <a:pt x="47" y="138"/>
                  </a:cubicBezTo>
                  <a:cubicBezTo>
                    <a:pt x="44" y="135"/>
                    <a:pt x="40" y="134"/>
                    <a:pt x="35" y="134"/>
                  </a:cubicBezTo>
                  <a:cubicBezTo>
                    <a:pt x="30" y="134"/>
                    <a:pt x="25" y="135"/>
                    <a:pt x="22" y="136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1" y="136"/>
                    <a:pt x="23" y="134"/>
                    <a:pt x="25" y="133"/>
                  </a:cubicBezTo>
                  <a:cubicBezTo>
                    <a:pt x="31" y="128"/>
                    <a:pt x="37" y="123"/>
                    <a:pt x="43" y="11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1" y="120"/>
                    <a:pt x="56" y="123"/>
                    <a:pt x="61" y="126"/>
                  </a:cubicBezTo>
                  <a:cubicBezTo>
                    <a:pt x="64" y="127"/>
                    <a:pt x="66" y="127"/>
                    <a:pt x="68" y="127"/>
                  </a:cubicBezTo>
                  <a:cubicBezTo>
                    <a:pt x="71" y="127"/>
                    <a:pt x="74" y="127"/>
                    <a:pt x="77" y="125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80" y="123"/>
                    <a:pt x="81" y="120"/>
                    <a:pt x="81" y="118"/>
                  </a:cubicBezTo>
                  <a:cubicBezTo>
                    <a:pt x="81" y="116"/>
                    <a:pt x="80" y="114"/>
                    <a:pt x="79" y="112"/>
                  </a:cubicBezTo>
                  <a:cubicBezTo>
                    <a:pt x="77" y="109"/>
                    <a:pt x="72" y="108"/>
                    <a:pt x="67" y="108"/>
                  </a:cubicBezTo>
                  <a:cubicBezTo>
                    <a:pt x="62" y="108"/>
                    <a:pt x="58" y="109"/>
                    <a:pt x="54" y="110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4" y="110"/>
                    <a:pt x="58" y="107"/>
                    <a:pt x="61" y="105"/>
                  </a:cubicBezTo>
                  <a:cubicBezTo>
                    <a:pt x="66" y="100"/>
                    <a:pt x="71" y="95"/>
                    <a:pt x="76" y="90"/>
                  </a:cubicBezTo>
                  <a:cubicBezTo>
                    <a:pt x="80" y="94"/>
                    <a:pt x="85" y="98"/>
                    <a:pt x="91" y="100"/>
                  </a:cubicBezTo>
                  <a:cubicBezTo>
                    <a:pt x="93" y="101"/>
                    <a:pt x="95" y="102"/>
                    <a:pt x="98" y="102"/>
                  </a:cubicBezTo>
                  <a:cubicBezTo>
                    <a:pt x="101" y="102"/>
                    <a:pt x="104" y="101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9" y="97"/>
                    <a:pt x="111" y="95"/>
                    <a:pt x="111" y="92"/>
                  </a:cubicBezTo>
                  <a:cubicBezTo>
                    <a:pt x="111" y="90"/>
                    <a:pt x="110" y="88"/>
                    <a:pt x="109" y="86"/>
                  </a:cubicBezTo>
                  <a:cubicBezTo>
                    <a:pt x="107" y="85"/>
                    <a:pt x="105" y="84"/>
                    <a:pt x="103" y="83"/>
                  </a:cubicBezTo>
                  <a:cubicBezTo>
                    <a:pt x="101" y="83"/>
                    <a:pt x="99" y="83"/>
                    <a:pt x="97" y="83"/>
                  </a:cubicBezTo>
                  <a:cubicBezTo>
                    <a:pt x="92" y="83"/>
                    <a:pt x="87" y="84"/>
                    <a:pt x="84" y="85"/>
                  </a:cubicBezTo>
                  <a:cubicBezTo>
                    <a:pt x="84" y="85"/>
                    <a:pt x="78" y="88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81" y="84"/>
                    <a:pt x="85" y="78"/>
                    <a:pt x="88" y="72"/>
                  </a:cubicBezTo>
                  <a:cubicBezTo>
                    <a:pt x="90" y="69"/>
                    <a:pt x="92" y="65"/>
                    <a:pt x="94" y="62"/>
                  </a:cubicBezTo>
                  <a:cubicBezTo>
                    <a:pt x="94" y="62"/>
                    <a:pt x="94" y="62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93" y="61"/>
                    <a:pt x="94" y="61"/>
                    <a:pt x="95" y="60"/>
                  </a:cubicBezTo>
                  <a:cubicBezTo>
                    <a:pt x="96" y="58"/>
                    <a:pt x="96" y="57"/>
                    <a:pt x="97" y="56"/>
                  </a:cubicBezTo>
                  <a:cubicBezTo>
                    <a:pt x="99" y="51"/>
                    <a:pt x="101" y="46"/>
                    <a:pt x="103" y="4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5"/>
                    <a:pt x="112" y="28"/>
                    <a:pt x="112" y="28"/>
                  </a:cubicBezTo>
                  <a:cubicBezTo>
                    <a:pt x="114" y="24"/>
                    <a:pt x="117" y="16"/>
                    <a:pt x="117" y="10"/>
                  </a:cubicBezTo>
                  <a:cubicBezTo>
                    <a:pt x="117" y="8"/>
                    <a:pt x="116" y="5"/>
                    <a:pt x="115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1"/>
                    <a:pt x="110" y="0"/>
                    <a:pt x="10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2343151" y="3867151"/>
              <a:ext cx="7938" cy="12700"/>
            </a:xfrm>
            <a:custGeom>
              <a:rect b="b" l="l" r="r" t="t"/>
              <a:pathLst>
                <a:path extrusionOk="0" h="16" w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0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3"/>
                    <a:pt x="12" y="11"/>
                    <a:pt x="12" y="9"/>
                  </a:cubicBezTo>
                  <a:cubicBezTo>
                    <a:pt x="12" y="7"/>
                    <a:pt x="11" y="4"/>
                    <a:pt x="8" y="2"/>
                  </a:cubicBezTo>
                  <a:cubicBezTo>
                    <a:pt x="6" y="1"/>
                    <a:pt x="4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2308226" y="3875088"/>
              <a:ext cx="14288" cy="20638"/>
            </a:xfrm>
            <a:custGeom>
              <a:rect b="b" l="l" r="r" t="t"/>
              <a:pathLst>
                <a:path extrusionOk="0" h="27" w="19">
                  <a:moveTo>
                    <a:pt x="17" y="0"/>
                  </a:moveTo>
                  <a:cubicBezTo>
                    <a:pt x="15" y="2"/>
                    <a:pt x="14" y="4"/>
                    <a:pt x="12" y="7"/>
                  </a:cubicBezTo>
                  <a:cubicBezTo>
                    <a:pt x="7" y="13"/>
                    <a:pt x="3" y="18"/>
                    <a:pt x="0" y="23"/>
                  </a:cubicBezTo>
                  <a:cubicBezTo>
                    <a:pt x="1" y="24"/>
                    <a:pt x="2" y="25"/>
                    <a:pt x="3" y="27"/>
                  </a:cubicBezTo>
                  <a:cubicBezTo>
                    <a:pt x="7" y="22"/>
                    <a:pt x="11" y="16"/>
                    <a:pt x="15" y="9"/>
                  </a:cubicBezTo>
                  <a:cubicBezTo>
                    <a:pt x="16" y="8"/>
                    <a:pt x="18" y="7"/>
                    <a:pt x="19" y="5"/>
                  </a:cubicBezTo>
                  <a:cubicBezTo>
                    <a:pt x="18" y="3"/>
                    <a:pt x="18" y="2"/>
                    <a:pt x="1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2403476" y="3783013"/>
              <a:ext cx="26988" cy="14288"/>
            </a:xfrm>
            <a:custGeom>
              <a:rect b="b" l="l" r="r" t="t"/>
              <a:pathLst>
                <a:path extrusionOk="0" h="20" w="35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6" y="16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4" y="3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2178051" y="3838576"/>
              <a:ext cx="274638" cy="207963"/>
            </a:xfrm>
            <a:custGeom>
              <a:rect b="b" l="l" r="r" t="t"/>
              <a:pathLst>
                <a:path extrusionOk="0" h="270" w="356">
                  <a:moveTo>
                    <a:pt x="242" y="95"/>
                  </a:moveTo>
                  <a:cubicBezTo>
                    <a:pt x="242" y="95"/>
                    <a:pt x="207" y="9"/>
                    <a:pt x="187" y="13"/>
                  </a:cubicBezTo>
                  <a:cubicBezTo>
                    <a:pt x="167" y="16"/>
                    <a:pt x="221" y="150"/>
                    <a:pt x="221" y="150"/>
                  </a:cubicBezTo>
                  <a:cubicBezTo>
                    <a:pt x="221" y="150"/>
                    <a:pt x="158" y="31"/>
                    <a:pt x="115" y="31"/>
                  </a:cubicBezTo>
                  <a:cubicBezTo>
                    <a:pt x="73" y="31"/>
                    <a:pt x="131" y="162"/>
                    <a:pt x="185" y="206"/>
                  </a:cubicBezTo>
                  <a:cubicBezTo>
                    <a:pt x="185" y="206"/>
                    <a:pt x="100" y="114"/>
                    <a:pt x="50" y="134"/>
                  </a:cubicBezTo>
                  <a:cubicBezTo>
                    <a:pt x="0" y="153"/>
                    <a:pt x="150" y="247"/>
                    <a:pt x="150" y="247"/>
                  </a:cubicBezTo>
                  <a:cubicBezTo>
                    <a:pt x="150" y="247"/>
                    <a:pt x="63" y="219"/>
                    <a:pt x="73" y="241"/>
                  </a:cubicBezTo>
                  <a:cubicBezTo>
                    <a:pt x="83" y="262"/>
                    <a:pt x="110" y="266"/>
                    <a:pt x="110" y="266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354" y="270"/>
                    <a:pt x="354" y="270"/>
                    <a:pt x="354" y="270"/>
                  </a:cubicBezTo>
                  <a:cubicBezTo>
                    <a:pt x="277" y="263"/>
                    <a:pt x="277" y="263"/>
                    <a:pt x="277" y="263"/>
                  </a:cubicBezTo>
                  <a:cubicBezTo>
                    <a:pt x="277" y="263"/>
                    <a:pt x="356" y="223"/>
                    <a:pt x="335" y="207"/>
                  </a:cubicBezTo>
                  <a:cubicBezTo>
                    <a:pt x="314" y="191"/>
                    <a:pt x="267" y="226"/>
                    <a:pt x="267" y="226"/>
                  </a:cubicBezTo>
                  <a:cubicBezTo>
                    <a:pt x="267" y="226"/>
                    <a:pt x="348" y="136"/>
                    <a:pt x="332" y="102"/>
                  </a:cubicBezTo>
                  <a:cubicBezTo>
                    <a:pt x="317" y="69"/>
                    <a:pt x="247" y="163"/>
                    <a:pt x="247" y="163"/>
                  </a:cubicBezTo>
                  <a:cubicBezTo>
                    <a:pt x="247" y="163"/>
                    <a:pt x="304" y="42"/>
                    <a:pt x="292" y="21"/>
                  </a:cubicBezTo>
                  <a:cubicBezTo>
                    <a:pt x="281" y="0"/>
                    <a:pt x="242" y="95"/>
                    <a:pt x="242" y="95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208213" y="3848101"/>
              <a:ext cx="230188" cy="196850"/>
            </a:xfrm>
            <a:custGeom>
              <a:rect b="b" l="l" r="r" t="t"/>
              <a:pathLst>
                <a:path extrusionOk="0" h="255" w="299">
                  <a:moveTo>
                    <a:pt x="148" y="0"/>
                  </a:moveTo>
                  <a:cubicBezTo>
                    <a:pt x="148" y="0"/>
                    <a:pt x="147" y="0"/>
                    <a:pt x="147" y="0"/>
                  </a:cubicBezTo>
                  <a:cubicBezTo>
                    <a:pt x="144" y="0"/>
                    <a:pt x="142" y="4"/>
                    <a:pt x="142" y="10"/>
                  </a:cubicBezTo>
                  <a:cubicBezTo>
                    <a:pt x="142" y="42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7"/>
                    <a:pt x="159" y="96"/>
                    <a:pt x="132" y="62"/>
                  </a:cubicBezTo>
                  <a:cubicBezTo>
                    <a:pt x="131" y="60"/>
                    <a:pt x="130" y="59"/>
                    <a:pt x="129" y="58"/>
                  </a:cubicBezTo>
                  <a:cubicBezTo>
                    <a:pt x="127" y="55"/>
                    <a:pt x="125" y="52"/>
                    <a:pt x="122" y="49"/>
                  </a:cubicBezTo>
                  <a:cubicBezTo>
                    <a:pt x="121" y="48"/>
                    <a:pt x="119" y="46"/>
                    <a:pt x="118" y="44"/>
                  </a:cubicBezTo>
                  <a:cubicBezTo>
                    <a:pt x="103" y="29"/>
                    <a:pt x="88" y="18"/>
                    <a:pt x="75" y="18"/>
                  </a:cubicBezTo>
                  <a:cubicBezTo>
                    <a:pt x="65" y="18"/>
                    <a:pt x="61" y="26"/>
                    <a:pt x="61" y="38"/>
                  </a:cubicBezTo>
                  <a:cubicBezTo>
                    <a:pt x="61" y="71"/>
                    <a:pt x="92" y="13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26" y="174"/>
                    <a:pt x="126" y="174"/>
                    <a:pt x="126" y="174"/>
                  </a:cubicBezTo>
                  <a:cubicBezTo>
                    <a:pt x="115" y="164"/>
                    <a:pt x="102" y="153"/>
                    <a:pt x="87" y="143"/>
                  </a:cubicBezTo>
                  <a:cubicBezTo>
                    <a:pt x="86" y="142"/>
                    <a:pt x="84" y="141"/>
                    <a:pt x="83" y="140"/>
                  </a:cubicBezTo>
                  <a:cubicBezTo>
                    <a:pt x="76" y="135"/>
                    <a:pt x="69" y="131"/>
                    <a:pt x="61" y="127"/>
                  </a:cubicBezTo>
                  <a:cubicBezTo>
                    <a:pt x="58" y="126"/>
                    <a:pt x="55" y="125"/>
                    <a:pt x="52" y="123"/>
                  </a:cubicBezTo>
                  <a:cubicBezTo>
                    <a:pt x="45" y="120"/>
                    <a:pt x="37" y="118"/>
                    <a:pt x="30" y="118"/>
                  </a:cubicBezTo>
                  <a:cubicBezTo>
                    <a:pt x="29" y="118"/>
                    <a:pt x="27" y="118"/>
                    <a:pt x="26" y="118"/>
                  </a:cubicBezTo>
                  <a:cubicBezTo>
                    <a:pt x="26" y="118"/>
                    <a:pt x="26" y="118"/>
                    <a:pt x="25" y="118"/>
                  </a:cubicBezTo>
                  <a:cubicBezTo>
                    <a:pt x="22" y="118"/>
                    <a:pt x="18" y="118"/>
                    <a:pt x="15" y="119"/>
                  </a:cubicBezTo>
                  <a:cubicBezTo>
                    <a:pt x="14" y="119"/>
                    <a:pt x="12" y="120"/>
                    <a:pt x="11" y="120"/>
                  </a:cubicBezTo>
                  <a:cubicBezTo>
                    <a:pt x="11" y="120"/>
                    <a:pt x="10" y="120"/>
                    <a:pt x="10" y="121"/>
                  </a:cubicBezTo>
                  <a:cubicBezTo>
                    <a:pt x="3" y="123"/>
                    <a:pt x="0" y="128"/>
                    <a:pt x="0" y="133"/>
                  </a:cubicBezTo>
                  <a:cubicBezTo>
                    <a:pt x="0" y="165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0" y="234"/>
                    <a:pt x="100" y="231"/>
                    <a:pt x="87" y="227"/>
                  </a:cubicBezTo>
                  <a:cubicBezTo>
                    <a:pt x="86" y="227"/>
                    <a:pt x="84" y="227"/>
                    <a:pt x="83" y="226"/>
                  </a:cubicBezTo>
                  <a:cubicBezTo>
                    <a:pt x="74" y="224"/>
                    <a:pt x="65" y="222"/>
                    <a:pt x="56" y="221"/>
                  </a:cubicBezTo>
                  <a:cubicBezTo>
                    <a:pt x="55" y="221"/>
                    <a:pt x="55" y="221"/>
                    <a:pt x="54" y="220"/>
                  </a:cubicBezTo>
                  <a:cubicBezTo>
                    <a:pt x="50" y="220"/>
                    <a:pt x="46" y="220"/>
                    <a:pt x="43" y="220"/>
                  </a:cubicBezTo>
                  <a:cubicBezTo>
                    <a:pt x="36" y="220"/>
                    <a:pt x="32" y="221"/>
                    <a:pt x="32" y="225"/>
                  </a:cubicBezTo>
                  <a:cubicBezTo>
                    <a:pt x="32" y="225"/>
                    <a:pt x="32" y="226"/>
                    <a:pt x="33" y="228"/>
                  </a:cubicBezTo>
                  <a:cubicBezTo>
                    <a:pt x="43" y="249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70" y="253"/>
                    <a:pt x="70" y="253"/>
                    <a:pt x="70" y="253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293" y="255"/>
                    <a:pt x="293" y="255"/>
                    <a:pt x="293" y="255"/>
                  </a:cubicBezTo>
                  <a:cubicBezTo>
                    <a:pt x="262" y="252"/>
                    <a:pt x="262" y="252"/>
                    <a:pt x="262" y="252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37" y="250"/>
                    <a:pt x="237" y="250"/>
                  </a:cubicBezTo>
                  <a:cubicBezTo>
                    <a:pt x="237" y="250"/>
                    <a:pt x="298" y="219"/>
                    <a:pt x="299" y="201"/>
                  </a:cubicBezTo>
                  <a:cubicBezTo>
                    <a:pt x="299" y="198"/>
                    <a:pt x="298" y="196"/>
                    <a:pt x="295" y="194"/>
                  </a:cubicBezTo>
                  <a:cubicBezTo>
                    <a:pt x="291" y="191"/>
                    <a:pt x="286" y="190"/>
                    <a:pt x="281" y="190"/>
                  </a:cubicBezTo>
                  <a:cubicBezTo>
                    <a:pt x="258" y="190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7" y="213"/>
                    <a:pt x="294" y="138"/>
                    <a:pt x="294" y="99"/>
                  </a:cubicBezTo>
                  <a:cubicBezTo>
                    <a:pt x="294" y="96"/>
                    <a:pt x="294" y="92"/>
                    <a:pt x="292" y="89"/>
                  </a:cubicBezTo>
                  <a:cubicBezTo>
                    <a:pt x="290" y="84"/>
                    <a:pt x="286" y="82"/>
                    <a:pt x="282" y="82"/>
                  </a:cubicBezTo>
                  <a:cubicBezTo>
                    <a:pt x="257" y="82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7" y="150"/>
                    <a:pt x="254" y="51"/>
                    <a:pt x="254" y="16"/>
                  </a:cubicBezTo>
                  <a:cubicBezTo>
                    <a:pt x="254" y="13"/>
                    <a:pt x="253" y="10"/>
                    <a:pt x="252" y="8"/>
                  </a:cubicBezTo>
                  <a:cubicBezTo>
                    <a:pt x="251" y="6"/>
                    <a:pt x="250" y="5"/>
                    <a:pt x="248" y="5"/>
                  </a:cubicBezTo>
                  <a:cubicBezTo>
                    <a:pt x="234" y="5"/>
                    <a:pt x="202" y="82"/>
                    <a:pt x="202" y="82"/>
                  </a:cubicBezTo>
                  <a:cubicBezTo>
                    <a:pt x="202" y="82"/>
                    <a:pt x="194" y="61"/>
                    <a:pt x="183" y="41"/>
                  </a:cubicBezTo>
                  <a:cubicBezTo>
                    <a:pt x="180" y="35"/>
                    <a:pt x="177" y="30"/>
                    <a:pt x="174" y="25"/>
                  </a:cubicBezTo>
                  <a:cubicBezTo>
                    <a:pt x="172" y="22"/>
                    <a:pt x="169" y="18"/>
                    <a:pt x="167" y="16"/>
                  </a:cubicBezTo>
                  <a:cubicBezTo>
                    <a:pt x="167" y="14"/>
                    <a:pt x="166" y="13"/>
                    <a:pt x="165" y="12"/>
                  </a:cubicBezTo>
                  <a:cubicBezTo>
                    <a:pt x="159" y="5"/>
                    <a:pt x="153" y="0"/>
                    <a:pt x="148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349501" y="3914776"/>
              <a:ext cx="57150" cy="122238"/>
            </a:xfrm>
            <a:custGeom>
              <a:rect b="b" l="l" r="r" t="t"/>
              <a:pathLst>
                <a:path extrusionOk="0" h="159" w="76">
                  <a:moveTo>
                    <a:pt x="32" y="0"/>
                  </a:moveTo>
                  <a:cubicBezTo>
                    <a:pt x="0" y="93"/>
                    <a:pt x="0" y="159"/>
                    <a:pt x="0" y="159"/>
                  </a:cubicBezTo>
                  <a:cubicBezTo>
                    <a:pt x="28" y="158"/>
                    <a:pt x="54" y="148"/>
                    <a:pt x="76" y="132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341563" y="3890963"/>
              <a:ext cx="19050" cy="61913"/>
            </a:xfrm>
            <a:custGeom>
              <a:rect b="b" l="l" r="r" t="t"/>
              <a:pathLst>
                <a:path extrusionOk="0" h="81" w="26">
                  <a:moveTo>
                    <a:pt x="26" y="81"/>
                  </a:moveTo>
                  <a:cubicBezTo>
                    <a:pt x="20" y="54"/>
                    <a:pt x="11" y="26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289176" y="3911601"/>
              <a:ext cx="117475" cy="90488"/>
            </a:xfrm>
            <a:custGeom>
              <a:rect b="b" l="l" r="r" t="t"/>
              <a:pathLst>
                <a:path extrusionOk="0" h="118" w="153">
                  <a:moveTo>
                    <a:pt x="0" y="0"/>
                  </a:moveTo>
                  <a:cubicBezTo>
                    <a:pt x="80" y="118"/>
                    <a:pt x="80" y="118"/>
                    <a:pt x="80" y="118"/>
                  </a:cubicBezTo>
                  <a:cubicBezTo>
                    <a:pt x="80" y="118"/>
                    <a:pt x="135" y="73"/>
                    <a:pt x="153" y="47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259013" y="3976688"/>
              <a:ext cx="90488" cy="47625"/>
            </a:xfrm>
            <a:custGeom>
              <a:rect b="b" l="l" r="r" t="t"/>
              <a:pathLst>
                <a:path extrusionOk="0" h="63" w="119">
                  <a:moveTo>
                    <a:pt x="119" y="63"/>
                  </a:moveTo>
                  <a:cubicBezTo>
                    <a:pt x="119" y="63"/>
                    <a:pt x="35" y="23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2501901" y="3867151"/>
              <a:ext cx="12700" cy="11113"/>
            </a:xfrm>
            <a:custGeom>
              <a:rect b="b" l="l" r="r" t="t"/>
              <a:pathLst>
                <a:path extrusionOk="0" h="16" w="16">
                  <a:moveTo>
                    <a:pt x="0" y="16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2" y="7"/>
                    <a:pt x="7" y="0"/>
                    <a:pt x="11" y="0"/>
                  </a:cubicBezTo>
                  <a:cubicBezTo>
                    <a:pt x="14" y="0"/>
                    <a:pt x="16" y="3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9"/>
                    <a:pt x="13" y="12"/>
                    <a:pt x="10" y="13"/>
                  </a:cubicBezTo>
                  <a:cubicBezTo>
                    <a:pt x="7" y="15"/>
                    <a:pt x="3" y="15"/>
                    <a:pt x="0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2476501" y="3851276"/>
              <a:ext cx="82550" cy="111125"/>
            </a:xfrm>
            <a:custGeom>
              <a:rect b="b" l="l" r="r" t="t"/>
              <a:pathLst>
                <a:path extrusionOk="0" h="144" w="106">
                  <a:moveTo>
                    <a:pt x="23" y="1"/>
                  </a:moveTo>
                  <a:cubicBezTo>
                    <a:pt x="28" y="3"/>
                    <a:pt x="30" y="10"/>
                    <a:pt x="29" y="1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21"/>
                    <a:pt x="29" y="22"/>
                    <a:pt x="30" y="23"/>
                  </a:cubicBezTo>
                  <a:cubicBezTo>
                    <a:pt x="30" y="26"/>
                    <a:pt x="31" y="29"/>
                    <a:pt x="31" y="32"/>
                  </a:cubicBezTo>
                  <a:cubicBezTo>
                    <a:pt x="32" y="36"/>
                    <a:pt x="32" y="39"/>
                    <a:pt x="32" y="43"/>
                  </a:cubicBezTo>
                  <a:cubicBezTo>
                    <a:pt x="33" y="47"/>
                    <a:pt x="33" y="51"/>
                    <a:pt x="32" y="55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6" y="47"/>
                    <a:pt x="42" y="42"/>
                    <a:pt x="47" y="43"/>
                  </a:cubicBezTo>
                  <a:cubicBezTo>
                    <a:pt x="49" y="44"/>
                    <a:pt x="51" y="47"/>
                    <a:pt x="50" y="49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8" y="52"/>
                    <a:pt x="46" y="54"/>
                    <a:pt x="43" y="55"/>
                  </a:cubicBezTo>
                  <a:cubicBezTo>
                    <a:pt x="39" y="56"/>
                    <a:pt x="36" y="56"/>
                    <a:pt x="32" y="55"/>
                  </a:cubicBezTo>
                  <a:cubicBezTo>
                    <a:pt x="31" y="59"/>
                    <a:pt x="31" y="63"/>
                    <a:pt x="29" y="67"/>
                  </a:cubicBezTo>
                  <a:cubicBezTo>
                    <a:pt x="29" y="69"/>
                    <a:pt x="28" y="71"/>
                    <a:pt x="27" y="74"/>
                  </a:cubicBezTo>
                  <a:cubicBezTo>
                    <a:pt x="28" y="73"/>
                    <a:pt x="28" y="72"/>
                    <a:pt x="28" y="72"/>
                  </a:cubicBezTo>
                  <a:cubicBezTo>
                    <a:pt x="30" y="68"/>
                    <a:pt x="36" y="63"/>
                    <a:pt x="41" y="65"/>
                  </a:cubicBezTo>
                  <a:cubicBezTo>
                    <a:pt x="43" y="65"/>
                    <a:pt x="45" y="68"/>
                    <a:pt x="44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2" y="74"/>
                    <a:pt x="40" y="76"/>
                    <a:pt x="37" y="77"/>
                  </a:cubicBezTo>
                  <a:cubicBezTo>
                    <a:pt x="33" y="77"/>
                    <a:pt x="30" y="77"/>
                    <a:pt x="26" y="77"/>
                  </a:cubicBezTo>
                  <a:cubicBezTo>
                    <a:pt x="26" y="78"/>
                    <a:pt x="26" y="78"/>
                    <a:pt x="25" y="79"/>
                  </a:cubicBezTo>
                  <a:cubicBezTo>
                    <a:pt x="24" y="83"/>
                    <a:pt x="23" y="87"/>
                    <a:pt x="21" y="92"/>
                  </a:cubicBezTo>
                  <a:cubicBezTo>
                    <a:pt x="21" y="93"/>
                    <a:pt x="20" y="94"/>
                    <a:pt x="20" y="96"/>
                  </a:cubicBezTo>
                  <a:cubicBezTo>
                    <a:pt x="20" y="95"/>
                    <a:pt x="21" y="94"/>
                    <a:pt x="21" y="94"/>
                  </a:cubicBezTo>
                  <a:cubicBezTo>
                    <a:pt x="23" y="91"/>
                    <a:pt x="29" y="86"/>
                    <a:pt x="33" y="87"/>
                  </a:cubicBezTo>
                  <a:cubicBezTo>
                    <a:pt x="36" y="88"/>
                    <a:pt x="37" y="91"/>
                    <a:pt x="36" y="94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5" y="97"/>
                    <a:pt x="32" y="99"/>
                    <a:pt x="29" y="100"/>
                  </a:cubicBezTo>
                  <a:cubicBezTo>
                    <a:pt x="26" y="100"/>
                    <a:pt x="22" y="100"/>
                    <a:pt x="19" y="100"/>
                  </a:cubicBezTo>
                  <a:cubicBezTo>
                    <a:pt x="19" y="101"/>
                    <a:pt x="18" y="102"/>
                    <a:pt x="18" y="104"/>
                  </a:cubicBezTo>
                  <a:cubicBezTo>
                    <a:pt x="18" y="105"/>
                    <a:pt x="18" y="106"/>
                    <a:pt x="18" y="107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7" y="112"/>
                    <a:pt x="17" y="114"/>
                    <a:pt x="17" y="116"/>
                  </a:cubicBezTo>
                  <a:cubicBezTo>
                    <a:pt x="16" y="117"/>
                    <a:pt x="17" y="118"/>
                    <a:pt x="17" y="119"/>
                  </a:cubicBezTo>
                  <a:cubicBezTo>
                    <a:pt x="17" y="118"/>
                    <a:pt x="18" y="115"/>
                    <a:pt x="18" y="115"/>
                  </a:cubicBezTo>
                  <a:cubicBezTo>
                    <a:pt x="20" y="112"/>
                    <a:pt x="22" y="109"/>
                    <a:pt x="25" y="107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7" y="104"/>
                    <a:pt x="30" y="103"/>
                    <a:pt x="32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6" y="108"/>
                    <a:pt x="35" y="116"/>
                    <a:pt x="34" y="119"/>
                  </a:cubicBezTo>
                  <a:cubicBezTo>
                    <a:pt x="32" y="123"/>
                    <a:pt x="32" y="123"/>
                    <a:pt x="32" y="123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43" y="110"/>
                    <a:pt x="45" y="109"/>
                    <a:pt x="47" y="107"/>
                  </a:cubicBezTo>
                  <a:cubicBezTo>
                    <a:pt x="44" y="105"/>
                    <a:pt x="42" y="102"/>
                    <a:pt x="40" y="100"/>
                  </a:cubicBezTo>
                  <a:cubicBezTo>
                    <a:pt x="39" y="97"/>
                    <a:pt x="38" y="94"/>
                    <a:pt x="39" y="91"/>
                  </a:cubicBezTo>
                  <a:cubicBezTo>
                    <a:pt x="40" y="88"/>
                    <a:pt x="43" y="87"/>
                    <a:pt x="46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50" y="91"/>
                    <a:pt x="51" y="99"/>
                    <a:pt x="50" y="102"/>
                  </a:cubicBezTo>
                  <a:cubicBezTo>
                    <a:pt x="50" y="102"/>
                    <a:pt x="49" y="105"/>
                    <a:pt x="48" y="107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5" y="101"/>
                    <a:pt x="58" y="99"/>
                    <a:pt x="62" y="96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2" y="91"/>
                    <a:pt x="60" y="89"/>
                    <a:pt x="58" y="86"/>
                  </a:cubicBezTo>
                  <a:cubicBezTo>
                    <a:pt x="56" y="83"/>
                    <a:pt x="56" y="80"/>
                    <a:pt x="57" y="77"/>
                  </a:cubicBezTo>
                  <a:cubicBezTo>
                    <a:pt x="58" y="74"/>
                    <a:pt x="61" y="73"/>
                    <a:pt x="64" y="74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8" y="77"/>
                    <a:pt x="68" y="85"/>
                    <a:pt x="67" y="88"/>
                  </a:cubicBezTo>
                  <a:cubicBezTo>
                    <a:pt x="67" y="88"/>
                    <a:pt x="66" y="92"/>
                    <a:pt x="65" y="93"/>
                  </a:cubicBezTo>
                  <a:cubicBezTo>
                    <a:pt x="68" y="92"/>
                    <a:pt x="70" y="90"/>
                    <a:pt x="72" y="88"/>
                  </a:cubicBezTo>
                  <a:cubicBezTo>
                    <a:pt x="75" y="86"/>
                    <a:pt x="78" y="83"/>
                    <a:pt x="81" y="80"/>
                  </a:cubicBezTo>
                  <a:cubicBezTo>
                    <a:pt x="78" y="78"/>
                    <a:pt x="75" y="75"/>
                    <a:pt x="73" y="72"/>
                  </a:cubicBezTo>
                  <a:cubicBezTo>
                    <a:pt x="72" y="70"/>
                    <a:pt x="71" y="66"/>
                    <a:pt x="72" y="63"/>
                  </a:cubicBezTo>
                  <a:cubicBezTo>
                    <a:pt x="73" y="61"/>
                    <a:pt x="76" y="60"/>
                    <a:pt x="79" y="61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83" y="63"/>
                    <a:pt x="84" y="71"/>
                    <a:pt x="83" y="75"/>
                  </a:cubicBezTo>
                  <a:cubicBezTo>
                    <a:pt x="83" y="75"/>
                    <a:pt x="82" y="78"/>
                    <a:pt x="81" y="79"/>
                  </a:cubicBezTo>
                  <a:cubicBezTo>
                    <a:pt x="84" y="76"/>
                    <a:pt x="86" y="73"/>
                    <a:pt x="88" y="70"/>
                  </a:cubicBezTo>
                  <a:cubicBezTo>
                    <a:pt x="89" y="68"/>
                    <a:pt x="90" y="66"/>
                    <a:pt x="91" y="65"/>
                  </a:cubicBezTo>
                  <a:cubicBezTo>
                    <a:pt x="88" y="63"/>
                    <a:pt x="85" y="60"/>
                    <a:pt x="83" y="58"/>
                  </a:cubicBezTo>
                  <a:cubicBezTo>
                    <a:pt x="81" y="55"/>
                    <a:pt x="80" y="52"/>
                    <a:pt x="81" y="49"/>
                  </a:cubicBezTo>
                  <a:cubicBezTo>
                    <a:pt x="82" y="46"/>
                    <a:pt x="85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2" y="48"/>
                    <a:pt x="93" y="55"/>
                    <a:pt x="92" y="59"/>
                  </a:cubicBezTo>
                  <a:cubicBezTo>
                    <a:pt x="92" y="59"/>
                    <a:pt x="92" y="62"/>
                    <a:pt x="91" y="63"/>
                  </a:cubicBezTo>
                  <a:cubicBezTo>
                    <a:pt x="92" y="62"/>
                    <a:pt x="92" y="61"/>
                    <a:pt x="93" y="61"/>
                  </a:cubicBezTo>
                  <a:cubicBezTo>
                    <a:pt x="94" y="58"/>
                    <a:pt x="95" y="55"/>
                    <a:pt x="96" y="53"/>
                  </a:cubicBezTo>
                  <a:cubicBezTo>
                    <a:pt x="97" y="51"/>
                    <a:pt x="97" y="50"/>
                    <a:pt x="97" y="49"/>
                  </a:cubicBezTo>
                  <a:cubicBezTo>
                    <a:pt x="96" y="46"/>
                    <a:pt x="94" y="42"/>
                    <a:pt x="93" y="39"/>
                  </a:cubicBezTo>
                  <a:cubicBezTo>
                    <a:pt x="93" y="36"/>
                    <a:pt x="94" y="33"/>
                    <a:pt x="96" y="30"/>
                  </a:cubicBezTo>
                  <a:cubicBezTo>
                    <a:pt x="98" y="28"/>
                    <a:pt x="101" y="28"/>
                    <a:pt x="103" y="30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6" y="34"/>
                    <a:pt x="103" y="42"/>
                    <a:pt x="101" y="45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5" y="55"/>
                    <a:pt x="94" y="58"/>
                    <a:pt x="93" y="61"/>
                  </a:cubicBezTo>
                  <a:cubicBezTo>
                    <a:pt x="92" y="64"/>
                    <a:pt x="90" y="67"/>
                    <a:pt x="88" y="70"/>
                  </a:cubicBezTo>
                  <a:cubicBezTo>
                    <a:pt x="86" y="74"/>
                    <a:pt x="84" y="77"/>
                    <a:pt x="81" y="80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6"/>
                    <a:pt x="97" y="75"/>
                    <a:pt x="100" y="78"/>
                  </a:cubicBezTo>
                  <a:cubicBezTo>
                    <a:pt x="102" y="81"/>
                    <a:pt x="101" y="84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6" y="87"/>
                    <a:pt x="93" y="88"/>
                    <a:pt x="90" y="86"/>
                  </a:cubicBezTo>
                  <a:cubicBezTo>
                    <a:pt x="87" y="85"/>
                    <a:pt x="84" y="83"/>
                    <a:pt x="81" y="80"/>
                  </a:cubicBezTo>
                  <a:cubicBezTo>
                    <a:pt x="78" y="83"/>
                    <a:pt x="76" y="86"/>
                    <a:pt x="72" y="89"/>
                  </a:cubicBezTo>
                  <a:cubicBezTo>
                    <a:pt x="71" y="90"/>
                    <a:pt x="69" y="92"/>
                    <a:pt x="67" y="93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2" y="91"/>
                    <a:pt x="80" y="90"/>
                    <a:pt x="83" y="93"/>
                  </a:cubicBezTo>
                  <a:cubicBezTo>
                    <a:pt x="85" y="95"/>
                    <a:pt x="85" y="99"/>
                    <a:pt x="82" y="100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79" y="102"/>
                    <a:pt x="76" y="102"/>
                    <a:pt x="73" y="101"/>
                  </a:cubicBezTo>
                  <a:cubicBezTo>
                    <a:pt x="70" y="100"/>
                    <a:pt x="67" y="98"/>
                    <a:pt x="64" y="95"/>
                  </a:cubicBezTo>
                  <a:cubicBezTo>
                    <a:pt x="64" y="96"/>
                    <a:pt x="63" y="96"/>
                    <a:pt x="62" y="97"/>
                  </a:cubicBezTo>
                  <a:cubicBezTo>
                    <a:pt x="59" y="100"/>
                    <a:pt x="55" y="102"/>
                    <a:pt x="52" y="105"/>
                  </a:cubicBezTo>
                  <a:cubicBezTo>
                    <a:pt x="51" y="106"/>
                    <a:pt x="50" y="107"/>
                    <a:pt x="49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5"/>
                    <a:pt x="62" y="105"/>
                    <a:pt x="64" y="108"/>
                  </a:cubicBezTo>
                  <a:cubicBezTo>
                    <a:pt x="66" y="110"/>
                    <a:pt x="66" y="113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0" y="117"/>
                    <a:pt x="57" y="117"/>
                    <a:pt x="54" y="116"/>
                  </a:cubicBezTo>
                  <a:cubicBezTo>
                    <a:pt x="51" y="114"/>
                    <a:pt x="48" y="113"/>
                    <a:pt x="46" y="110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42" y="114"/>
                    <a:pt x="41" y="115"/>
                    <a:pt x="41" y="115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40" y="120"/>
                    <a:pt x="47" y="118"/>
                    <a:pt x="50" y="121"/>
                  </a:cubicBezTo>
                  <a:cubicBezTo>
                    <a:pt x="53" y="123"/>
                    <a:pt x="53" y="126"/>
                    <a:pt x="51" y="128"/>
                  </a:cubicBezTo>
                  <a:cubicBezTo>
                    <a:pt x="50" y="129"/>
                    <a:pt x="50" y="129"/>
                    <a:pt x="50" y="129"/>
                  </a:cubicBezTo>
                  <a:cubicBezTo>
                    <a:pt x="48" y="130"/>
                    <a:pt x="45" y="131"/>
                    <a:pt x="42" y="130"/>
                  </a:cubicBezTo>
                  <a:cubicBezTo>
                    <a:pt x="38" y="129"/>
                    <a:pt x="35" y="128"/>
                    <a:pt x="32" y="126"/>
                  </a:cubicBezTo>
                  <a:cubicBezTo>
                    <a:pt x="31" y="127"/>
                    <a:pt x="30" y="129"/>
                    <a:pt x="29" y="131"/>
                  </a:cubicBezTo>
                  <a:cubicBezTo>
                    <a:pt x="25" y="136"/>
                    <a:pt x="22" y="140"/>
                    <a:pt x="20" y="144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8" y="142"/>
                    <a:pt x="18" y="142"/>
                    <a:pt x="18" y="142"/>
                  </a:cubicBezTo>
                  <a:cubicBezTo>
                    <a:pt x="20" y="139"/>
                    <a:pt x="23" y="134"/>
                    <a:pt x="27" y="129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3"/>
                    <a:pt x="28" y="121"/>
                    <a:pt x="27" y="119"/>
                  </a:cubicBezTo>
                  <a:cubicBezTo>
                    <a:pt x="23" y="119"/>
                    <a:pt x="20" y="120"/>
                    <a:pt x="17" y="120"/>
                  </a:cubicBezTo>
                  <a:cubicBezTo>
                    <a:pt x="17" y="122"/>
                    <a:pt x="17" y="124"/>
                    <a:pt x="16" y="126"/>
                  </a:cubicBezTo>
                  <a:cubicBezTo>
                    <a:pt x="16" y="132"/>
                    <a:pt x="16" y="138"/>
                    <a:pt x="16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7"/>
                    <a:pt x="13" y="132"/>
                    <a:pt x="14" y="126"/>
                  </a:cubicBezTo>
                  <a:cubicBezTo>
                    <a:pt x="14" y="123"/>
                    <a:pt x="14" y="121"/>
                    <a:pt x="14" y="119"/>
                  </a:cubicBezTo>
                  <a:cubicBezTo>
                    <a:pt x="11" y="118"/>
                    <a:pt x="8" y="117"/>
                    <a:pt x="4" y="115"/>
                  </a:cubicBezTo>
                  <a:cubicBezTo>
                    <a:pt x="2" y="113"/>
                    <a:pt x="0" y="110"/>
                    <a:pt x="0" y="107"/>
                  </a:cubicBezTo>
                  <a:cubicBezTo>
                    <a:pt x="0" y="104"/>
                    <a:pt x="2" y="102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0" y="103"/>
                    <a:pt x="13" y="109"/>
                    <a:pt x="14" y="113"/>
                  </a:cubicBezTo>
                  <a:cubicBezTo>
                    <a:pt x="14" y="113"/>
                    <a:pt x="14" y="116"/>
                    <a:pt x="14" y="118"/>
                  </a:cubicBezTo>
                  <a:cubicBezTo>
                    <a:pt x="14" y="117"/>
                    <a:pt x="14" y="116"/>
                    <a:pt x="14" y="115"/>
                  </a:cubicBezTo>
                  <a:cubicBezTo>
                    <a:pt x="14" y="114"/>
                    <a:pt x="15" y="111"/>
                    <a:pt x="15" y="109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6" y="104"/>
                    <a:pt x="16" y="103"/>
                  </a:cubicBezTo>
                  <a:cubicBezTo>
                    <a:pt x="17" y="101"/>
                    <a:pt x="17" y="98"/>
                    <a:pt x="18" y="96"/>
                  </a:cubicBezTo>
                  <a:cubicBezTo>
                    <a:pt x="14" y="96"/>
                    <a:pt x="11" y="95"/>
                    <a:pt x="8" y="94"/>
                  </a:cubicBezTo>
                  <a:cubicBezTo>
                    <a:pt x="5" y="92"/>
                    <a:pt x="3" y="90"/>
                    <a:pt x="2" y="87"/>
                  </a:cubicBezTo>
                  <a:cubicBezTo>
                    <a:pt x="2" y="84"/>
                    <a:pt x="4" y="81"/>
                    <a:pt x="6" y="81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11" y="81"/>
                    <a:pt x="16" y="87"/>
                    <a:pt x="17" y="91"/>
                  </a:cubicBezTo>
                  <a:cubicBezTo>
                    <a:pt x="17" y="91"/>
                    <a:pt x="18" y="94"/>
                    <a:pt x="18" y="95"/>
                  </a:cubicBezTo>
                  <a:cubicBezTo>
                    <a:pt x="19" y="94"/>
                    <a:pt x="19" y="92"/>
                    <a:pt x="19" y="91"/>
                  </a:cubicBezTo>
                  <a:cubicBezTo>
                    <a:pt x="21" y="87"/>
                    <a:pt x="22" y="83"/>
                    <a:pt x="24" y="79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2" y="75"/>
                    <a:pt x="18" y="74"/>
                    <a:pt x="15" y="73"/>
                  </a:cubicBezTo>
                  <a:cubicBezTo>
                    <a:pt x="12" y="71"/>
                    <a:pt x="10" y="69"/>
                    <a:pt x="9" y="66"/>
                  </a:cubicBezTo>
                  <a:cubicBezTo>
                    <a:pt x="9" y="63"/>
                    <a:pt x="11" y="60"/>
                    <a:pt x="13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8" y="60"/>
                    <a:pt x="23" y="66"/>
                    <a:pt x="24" y="70"/>
                  </a:cubicBezTo>
                  <a:cubicBezTo>
                    <a:pt x="24" y="70"/>
                    <a:pt x="25" y="74"/>
                    <a:pt x="25" y="75"/>
                  </a:cubicBezTo>
                  <a:cubicBezTo>
                    <a:pt x="26" y="72"/>
                    <a:pt x="27" y="69"/>
                    <a:pt x="28" y="67"/>
                  </a:cubicBezTo>
                  <a:cubicBezTo>
                    <a:pt x="29" y="63"/>
                    <a:pt x="30" y="59"/>
                    <a:pt x="31" y="55"/>
                  </a:cubicBezTo>
                  <a:cubicBezTo>
                    <a:pt x="27" y="55"/>
                    <a:pt x="24" y="54"/>
                    <a:pt x="20" y="53"/>
                  </a:cubicBezTo>
                  <a:cubicBezTo>
                    <a:pt x="18" y="52"/>
                    <a:pt x="16" y="49"/>
                    <a:pt x="15" y="46"/>
                  </a:cubicBezTo>
                  <a:cubicBezTo>
                    <a:pt x="14" y="43"/>
                    <a:pt x="16" y="41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4" y="40"/>
                    <a:pt x="29" y="46"/>
                    <a:pt x="30" y="50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51"/>
                    <a:pt x="32" y="47"/>
                    <a:pt x="32" y="43"/>
                  </a:cubicBezTo>
                  <a:cubicBezTo>
                    <a:pt x="32" y="41"/>
                    <a:pt x="31" y="39"/>
                    <a:pt x="31" y="37"/>
                  </a:cubicBezTo>
                  <a:cubicBezTo>
                    <a:pt x="28" y="37"/>
                    <a:pt x="24" y="37"/>
                    <a:pt x="21" y="36"/>
                  </a:cubicBezTo>
                  <a:cubicBezTo>
                    <a:pt x="18" y="35"/>
                    <a:pt x="15" y="32"/>
                    <a:pt x="14" y="29"/>
                  </a:cubicBezTo>
                  <a:cubicBezTo>
                    <a:pt x="13" y="27"/>
                    <a:pt x="15" y="24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3" y="22"/>
                    <a:pt x="28" y="28"/>
                    <a:pt x="30" y="31"/>
                  </a:cubicBezTo>
                  <a:cubicBezTo>
                    <a:pt x="30" y="31"/>
                    <a:pt x="30" y="33"/>
                    <a:pt x="31" y="35"/>
                  </a:cubicBezTo>
                  <a:cubicBezTo>
                    <a:pt x="31" y="34"/>
                    <a:pt x="31" y="33"/>
                    <a:pt x="31" y="32"/>
                  </a:cubicBezTo>
                  <a:cubicBezTo>
                    <a:pt x="30" y="29"/>
                    <a:pt x="30" y="26"/>
                    <a:pt x="29" y="23"/>
                  </a:cubicBezTo>
                  <a:cubicBezTo>
                    <a:pt x="29" y="22"/>
                    <a:pt x="28" y="21"/>
                    <a:pt x="28" y="19"/>
                  </a:cubicBezTo>
                  <a:cubicBezTo>
                    <a:pt x="25" y="18"/>
                    <a:pt x="22" y="16"/>
                    <a:pt x="19" y="14"/>
                  </a:cubicBezTo>
                  <a:cubicBezTo>
                    <a:pt x="17" y="11"/>
                    <a:pt x="16" y="8"/>
                    <a:pt x="17" y="5"/>
                  </a:cubicBezTo>
                  <a:cubicBezTo>
                    <a:pt x="17" y="2"/>
                    <a:pt x="20" y="0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2547938" y="3894138"/>
              <a:ext cx="15875" cy="9525"/>
            </a:xfrm>
            <a:custGeom>
              <a:rect b="b" l="l" r="r" t="t"/>
              <a:pathLst>
                <a:path extrusionOk="0" h="13" w="20">
                  <a:moveTo>
                    <a:pt x="10" y="13"/>
                  </a:moveTo>
                  <a:cubicBezTo>
                    <a:pt x="6" y="12"/>
                    <a:pt x="3" y="11"/>
                    <a:pt x="0" y="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3"/>
                    <a:pt x="14" y="0"/>
                    <a:pt x="17" y="2"/>
                  </a:cubicBezTo>
                  <a:cubicBezTo>
                    <a:pt x="20" y="4"/>
                    <a:pt x="20" y="7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12"/>
                    <a:pt x="13" y="13"/>
                    <a:pt x="10" y="13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2501901" y="3867151"/>
              <a:ext cx="12700" cy="11113"/>
            </a:xfrm>
            <a:custGeom>
              <a:rect b="b" l="l" r="r" t="t"/>
              <a:pathLst>
                <a:path extrusionOk="0" h="16" w="16">
                  <a:moveTo>
                    <a:pt x="11" y="0"/>
                  </a:moveTo>
                  <a:cubicBezTo>
                    <a:pt x="7" y="0"/>
                    <a:pt x="2" y="7"/>
                    <a:pt x="1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5"/>
                    <a:pt x="7" y="14"/>
                    <a:pt x="10" y="13"/>
                  </a:cubicBezTo>
                  <a:cubicBezTo>
                    <a:pt x="13" y="12"/>
                    <a:pt x="15" y="9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"/>
                    <a:pt x="14" y="0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2476501" y="3851276"/>
              <a:ext cx="39688" cy="103188"/>
            </a:xfrm>
            <a:custGeom>
              <a:rect b="b" l="l" r="r" t="t"/>
              <a:pathLst>
                <a:path extrusionOk="0" h="133" w="50">
                  <a:moveTo>
                    <a:pt x="22" y="0"/>
                  </a:moveTo>
                  <a:cubicBezTo>
                    <a:pt x="19" y="0"/>
                    <a:pt x="17" y="1"/>
                    <a:pt x="17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7" y="8"/>
                    <a:pt x="18" y="11"/>
                    <a:pt x="19" y="13"/>
                  </a:cubicBezTo>
                  <a:cubicBezTo>
                    <a:pt x="22" y="15"/>
                    <a:pt x="25" y="17"/>
                    <a:pt x="28" y="18"/>
                  </a:cubicBezTo>
                  <a:cubicBezTo>
                    <a:pt x="28" y="20"/>
                    <a:pt x="29" y="21"/>
                    <a:pt x="29" y="22"/>
                  </a:cubicBezTo>
                  <a:cubicBezTo>
                    <a:pt x="30" y="25"/>
                    <a:pt x="30" y="28"/>
                    <a:pt x="31" y="31"/>
                  </a:cubicBezTo>
                  <a:cubicBezTo>
                    <a:pt x="31" y="32"/>
                    <a:pt x="31" y="33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2"/>
                    <a:pt x="30" y="30"/>
                    <a:pt x="30" y="30"/>
                  </a:cubicBezTo>
                  <a:cubicBezTo>
                    <a:pt x="28" y="27"/>
                    <a:pt x="23" y="22"/>
                    <a:pt x="19" y="22"/>
                  </a:cubicBezTo>
                  <a:cubicBezTo>
                    <a:pt x="19" y="22"/>
                    <a:pt x="19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4" y="24"/>
                    <a:pt x="14" y="27"/>
                  </a:cubicBezTo>
                  <a:cubicBezTo>
                    <a:pt x="14" y="27"/>
                    <a:pt x="14" y="28"/>
                    <a:pt x="14" y="28"/>
                  </a:cubicBezTo>
                  <a:cubicBezTo>
                    <a:pt x="15" y="31"/>
                    <a:pt x="18" y="34"/>
                    <a:pt x="21" y="35"/>
                  </a:cubicBezTo>
                  <a:cubicBezTo>
                    <a:pt x="24" y="35"/>
                    <a:pt x="27" y="36"/>
                    <a:pt x="30" y="36"/>
                  </a:cubicBezTo>
                  <a:cubicBezTo>
                    <a:pt x="30" y="36"/>
                    <a:pt x="31" y="36"/>
                    <a:pt x="31" y="36"/>
                  </a:cubicBezTo>
                  <a:cubicBezTo>
                    <a:pt x="31" y="38"/>
                    <a:pt x="32" y="40"/>
                    <a:pt x="32" y="42"/>
                  </a:cubicBezTo>
                  <a:cubicBezTo>
                    <a:pt x="32" y="43"/>
                    <a:pt x="32" y="43"/>
                    <a:pt x="32" y="44"/>
                  </a:cubicBezTo>
                  <a:cubicBezTo>
                    <a:pt x="32" y="47"/>
                    <a:pt x="31" y="51"/>
                    <a:pt x="31" y="54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45"/>
                    <a:pt x="24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6" y="40"/>
                    <a:pt x="15" y="42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6" y="48"/>
                    <a:pt x="18" y="51"/>
                    <a:pt x="20" y="52"/>
                  </a:cubicBezTo>
                  <a:cubicBezTo>
                    <a:pt x="24" y="53"/>
                    <a:pt x="27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8"/>
                    <a:pt x="29" y="62"/>
                    <a:pt x="28" y="66"/>
                  </a:cubicBezTo>
                  <a:cubicBezTo>
                    <a:pt x="27" y="68"/>
                    <a:pt x="26" y="71"/>
                    <a:pt x="25" y="74"/>
                  </a:cubicBezTo>
                  <a:cubicBezTo>
                    <a:pt x="25" y="73"/>
                    <a:pt x="24" y="69"/>
                    <a:pt x="24" y="69"/>
                  </a:cubicBezTo>
                  <a:cubicBezTo>
                    <a:pt x="23" y="65"/>
                    <a:pt x="18" y="59"/>
                    <a:pt x="14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1" y="59"/>
                    <a:pt x="9" y="62"/>
                    <a:pt x="9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10" y="68"/>
                    <a:pt x="12" y="70"/>
                    <a:pt x="15" y="72"/>
                  </a:cubicBezTo>
                  <a:cubicBezTo>
                    <a:pt x="18" y="73"/>
                    <a:pt x="22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2" y="82"/>
                    <a:pt x="21" y="86"/>
                    <a:pt x="19" y="90"/>
                  </a:cubicBezTo>
                  <a:cubicBezTo>
                    <a:pt x="19" y="91"/>
                    <a:pt x="19" y="93"/>
                    <a:pt x="18" y="94"/>
                  </a:cubicBezTo>
                  <a:cubicBezTo>
                    <a:pt x="18" y="93"/>
                    <a:pt x="17" y="90"/>
                    <a:pt x="17" y="90"/>
                  </a:cubicBezTo>
                  <a:cubicBezTo>
                    <a:pt x="16" y="86"/>
                    <a:pt x="11" y="80"/>
                    <a:pt x="7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4" y="80"/>
                    <a:pt x="2" y="83"/>
                    <a:pt x="2" y="85"/>
                  </a:cubicBezTo>
                  <a:cubicBezTo>
                    <a:pt x="2" y="85"/>
                    <a:pt x="2" y="86"/>
                    <a:pt x="2" y="86"/>
                  </a:cubicBezTo>
                  <a:cubicBezTo>
                    <a:pt x="3" y="89"/>
                    <a:pt x="5" y="91"/>
                    <a:pt x="8" y="93"/>
                  </a:cubicBezTo>
                  <a:cubicBezTo>
                    <a:pt x="11" y="94"/>
                    <a:pt x="14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7" y="97"/>
                    <a:pt x="17" y="100"/>
                    <a:pt x="16" y="102"/>
                  </a:cubicBezTo>
                  <a:cubicBezTo>
                    <a:pt x="16" y="103"/>
                    <a:pt x="15" y="104"/>
                    <a:pt x="15" y="10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0"/>
                    <a:pt x="14" y="113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6"/>
                    <a:pt x="14" y="115"/>
                    <a:pt x="14" y="114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5"/>
                    <a:pt x="14" y="112"/>
                    <a:pt x="14" y="112"/>
                  </a:cubicBezTo>
                  <a:cubicBezTo>
                    <a:pt x="13" y="108"/>
                    <a:pt x="10" y="102"/>
                    <a:pt x="6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2" y="101"/>
                    <a:pt x="0" y="103"/>
                    <a:pt x="0" y="106"/>
                  </a:cubicBezTo>
                  <a:cubicBezTo>
                    <a:pt x="0" y="109"/>
                    <a:pt x="2" y="112"/>
                    <a:pt x="4" y="114"/>
                  </a:cubicBezTo>
                  <a:cubicBezTo>
                    <a:pt x="8" y="116"/>
                    <a:pt x="11" y="117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4" y="120"/>
                    <a:pt x="14" y="122"/>
                    <a:pt x="14" y="125"/>
                  </a:cubicBezTo>
                  <a:cubicBezTo>
                    <a:pt x="14" y="126"/>
                    <a:pt x="14" y="128"/>
                    <a:pt x="13" y="130"/>
                  </a:cubicBezTo>
                  <a:cubicBezTo>
                    <a:pt x="14" y="131"/>
                    <a:pt x="15" y="132"/>
                    <a:pt x="16" y="133"/>
                  </a:cubicBezTo>
                  <a:cubicBezTo>
                    <a:pt x="16" y="131"/>
                    <a:pt x="16" y="128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3"/>
                    <a:pt x="17" y="121"/>
                    <a:pt x="17" y="119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20" y="119"/>
                    <a:pt x="24" y="118"/>
                    <a:pt x="27" y="118"/>
                  </a:cubicBezTo>
                  <a:cubicBezTo>
                    <a:pt x="27" y="118"/>
                    <a:pt x="28" y="119"/>
                    <a:pt x="29" y="120"/>
                  </a:cubicBezTo>
                  <a:cubicBezTo>
                    <a:pt x="28" y="116"/>
                    <a:pt x="28" y="113"/>
                    <a:pt x="28" y="110"/>
                  </a:cubicBezTo>
                  <a:cubicBezTo>
                    <a:pt x="28" y="107"/>
                    <a:pt x="28" y="105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2" y="104"/>
                    <a:pt x="33" y="104"/>
                    <a:pt x="33" y="105"/>
                  </a:cubicBezTo>
                  <a:cubicBezTo>
                    <a:pt x="33" y="105"/>
                    <a:pt x="33" y="104"/>
                    <a:pt x="33" y="104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3"/>
                    <a:pt x="31" y="103"/>
                    <a:pt x="30" y="103"/>
                  </a:cubicBezTo>
                  <a:cubicBezTo>
                    <a:pt x="28" y="103"/>
                    <a:pt x="26" y="104"/>
                    <a:pt x="25" y="10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2" y="108"/>
                    <a:pt x="20" y="111"/>
                    <a:pt x="18" y="114"/>
                  </a:cubicBezTo>
                  <a:cubicBezTo>
                    <a:pt x="18" y="114"/>
                    <a:pt x="17" y="117"/>
                    <a:pt x="17" y="118"/>
                  </a:cubicBezTo>
                  <a:cubicBezTo>
                    <a:pt x="17" y="117"/>
                    <a:pt x="17" y="117"/>
                    <a:pt x="17" y="116"/>
                  </a:cubicBezTo>
                  <a:cubicBezTo>
                    <a:pt x="17" y="116"/>
                    <a:pt x="17" y="115"/>
                    <a:pt x="17" y="115"/>
                  </a:cubicBezTo>
                  <a:cubicBezTo>
                    <a:pt x="17" y="113"/>
                    <a:pt x="17" y="111"/>
                    <a:pt x="17" y="109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5"/>
                    <a:pt x="18" y="104"/>
                    <a:pt x="18" y="103"/>
                  </a:cubicBezTo>
                  <a:cubicBezTo>
                    <a:pt x="18" y="101"/>
                    <a:pt x="19" y="100"/>
                    <a:pt x="19" y="99"/>
                  </a:cubicBezTo>
                  <a:cubicBezTo>
                    <a:pt x="21" y="99"/>
                    <a:pt x="22" y="99"/>
                    <a:pt x="24" y="99"/>
                  </a:cubicBezTo>
                  <a:cubicBezTo>
                    <a:pt x="26" y="99"/>
                    <a:pt x="28" y="99"/>
                    <a:pt x="29" y="99"/>
                  </a:cubicBezTo>
                  <a:cubicBezTo>
                    <a:pt x="32" y="98"/>
                    <a:pt x="35" y="96"/>
                    <a:pt x="36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7" y="92"/>
                    <a:pt x="37" y="92"/>
                    <a:pt x="37" y="91"/>
                  </a:cubicBezTo>
                  <a:cubicBezTo>
                    <a:pt x="37" y="89"/>
                    <a:pt x="35" y="87"/>
                    <a:pt x="33" y="86"/>
                  </a:cubicBezTo>
                  <a:cubicBezTo>
                    <a:pt x="33" y="86"/>
                    <a:pt x="32" y="86"/>
                    <a:pt x="32" y="86"/>
                  </a:cubicBezTo>
                  <a:cubicBezTo>
                    <a:pt x="28" y="86"/>
                    <a:pt x="23" y="90"/>
                    <a:pt x="21" y="93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0" y="93"/>
                    <a:pt x="21" y="92"/>
                    <a:pt x="21" y="91"/>
                  </a:cubicBezTo>
                  <a:cubicBezTo>
                    <a:pt x="23" y="86"/>
                    <a:pt x="24" y="82"/>
                    <a:pt x="25" y="78"/>
                  </a:cubicBezTo>
                  <a:cubicBezTo>
                    <a:pt x="26" y="77"/>
                    <a:pt x="26" y="77"/>
                    <a:pt x="26" y="76"/>
                  </a:cubicBezTo>
                  <a:cubicBezTo>
                    <a:pt x="28" y="76"/>
                    <a:pt x="30" y="76"/>
                    <a:pt x="31" y="76"/>
                  </a:cubicBezTo>
                  <a:cubicBezTo>
                    <a:pt x="33" y="76"/>
                    <a:pt x="35" y="76"/>
                    <a:pt x="37" y="76"/>
                  </a:cubicBezTo>
                  <a:cubicBezTo>
                    <a:pt x="40" y="75"/>
                    <a:pt x="42" y="73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69"/>
                    <a:pt x="44" y="68"/>
                  </a:cubicBezTo>
                  <a:cubicBezTo>
                    <a:pt x="44" y="66"/>
                    <a:pt x="43" y="64"/>
                    <a:pt x="41" y="64"/>
                  </a:cubicBezTo>
                  <a:cubicBezTo>
                    <a:pt x="40" y="63"/>
                    <a:pt x="40" y="63"/>
                    <a:pt x="39" y="63"/>
                  </a:cubicBezTo>
                  <a:cubicBezTo>
                    <a:pt x="35" y="63"/>
                    <a:pt x="30" y="68"/>
                    <a:pt x="28" y="71"/>
                  </a:cubicBezTo>
                  <a:cubicBezTo>
                    <a:pt x="28" y="71"/>
                    <a:pt x="28" y="72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8" y="70"/>
                    <a:pt x="29" y="68"/>
                    <a:pt x="29" y="66"/>
                  </a:cubicBezTo>
                  <a:cubicBezTo>
                    <a:pt x="31" y="62"/>
                    <a:pt x="31" y="58"/>
                    <a:pt x="32" y="54"/>
                  </a:cubicBezTo>
                  <a:cubicBezTo>
                    <a:pt x="34" y="54"/>
                    <a:pt x="36" y="54"/>
                    <a:pt x="37" y="54"/>
                  </a:cubicBezTo>
                  <a:cubicBezTo>
                    <a:pt x="39" y="54"/>
                    <a:pt x="41" y="54"/>
                    <a:pt x="43" y="54"/>
                  </a:cubicBezTo>
                  <a:cubicBezTo>
                    <a:pt x="46" y="53"/>
                    <a:pt x="48" y="51"/>
                    <a:pt x="50" y="4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7"/>
                  </a:cubicBezTo>
                  <a:cubicBezTo>
                    <a:pt x="50" y="45"/>
                    <a:pt x="49" y="43"/>
                    <a:pt x="47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1" y="42"/>
                    <a:pt x="36" y="46"/>
                    <a:pt x="34" y="49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1"/>
                    <a:pt x="33" y="48"/>
                    <a:pt x="33" y="46"/>
                  </a:cubicBezTo>
                  <a:cubicBezTo>
                    <a:pt x="33" y="44"/>
                    <a:pt x="33" y="43"/>
                    <a:pt x="32" y="42"/>
                  </a:cubicBezTo>
                  <a:cubicBezTo>
                    <a:pt x="32" y="39"/>
                    <a:pt x="32" y="37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3"/>
                    <a:pt x="32" y="32"/>
                    <a:pt x="31" y="31"/>
                  </a:cubicBezTo>
                  <a:cubicBezTo>
                    <a:pt x="31" y="28"/>
                    <a:pt x="30" y="25"/>
                    <a:pt x="30" y="22"/>
                  </a:cubicBezTo>
                  <a:cubicBezTo>
                    <a:pt x="29" y="21"/>
                    <a:pt x="29" y="20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7" y="1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2506663" y="3873501"/>
              <a:ext cx="50800" cy="68263"/>
            </a:xfrm>
            <a:custGeom>
              <a:rect b="b" l="l" r="r" t="t"/>
              <a:pathLst>
                <a:path extrusionOk="0" h="88" w="66">
                  <a:moveTo>
                    <a:pt x="60" y="0"/>
                  </a:moveTo>
                  <a:cubicBezTo>
                    <a:pt x="59" y="0"/>
                    <a:pt x="58" y="0"/>
                    <a:pt x="57" y="1"/>
                  </a:cubicBezTo>
                  <a:cubicBezTo>
                    <a:pt x="55" y="3"/>
                    <a:pt x="54" y="6"/>
                    <a:pt x="54" y="8"/>
                  </a:cubicBezTo>
                  <a:cubicBezTo>
                    <a:pt x="54" y="9"/>
                    <a:pt x="54" y="9"/>
                    <a:pt x="54" y="10"/>
                  </a:cubicBezTo>
                  <a:cubicBezTo>
                    <a:pt x="55" y="13"/>
                    <a:pt x="57" y="17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8" y="21"/>
                    <a:pt x="58" y="22"/>
                    <a:pt x="57" y="24"/>
                  </a:cubicBezTo>
                  <a:cubicBezTo>
                    <a:pt x="56" y="26"/>
                    <a:pt x="55" y="29"/>
                    <a:pt x="54" y="32"/>
                  </a:cubicBezTo>
                  <a:cubicBezTo>
                    <a:pt x="53" y="32"/>
                    <a:pt x="53" y="33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3"/>
                    <a:pt x="53" y="30"/>
                    <a:pt x="53" y="30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4"/>
                    <a:pt x="52" y="18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5" y="17"/>
                    <a:pt x="43" y="18"/>
                    <a:pt x="42" y="20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2" y="25"/>
                    <a:pt x="42" y="27"/>
                    <a:pt x="44" y="29"/>
                  </a:cubicBezTo>
                  <a:cubicBezTo>
                    <a:pt x="46" y="31"/>
                    <a:pt x="49" y="34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1" y="37"/>
                    <a:pt x="50" y="39"/>
                    <a:pt x="49" y="41"/>
                  </a:cubicBezTo>
                  <a:cubicBezTo>
                    <a:pt x="47" y="44"/>
                    <a:pt x="45" y="47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3" y="49"/>
                    <a:pt x="44" y="46"/>
                    <a:pt x="44" y="46"/>
                  </a:cubicBezTo>
                  <a:cubicBezTo>
                    <a:pt x="44" y="45"/>
                    <a:pt x="44" y="43"/>
                    <a:pt x="44" y="42"/>
                  </a:cubicBezTo>
                  <a:cubicBezTo>
                    <a:pt x="44" y="38"/>
                    <a:pt x="43" y="34"/>
                    <a:pt x="41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6" y="31"/>
                    <a:pt x="34" y="32"/>
                    <a:pt x="33" y="34"/>
                  </a:cubicBezTo>
                  <a:cubicBezTo>
                    <a:pt x="33" y="36"/>
                    <a:pt x="33" y="37"/>
                    <a:pt x="33" y="38"/>
                  </a:cubicBezTo>
                  <a:cubicBezTo>
                    <a:pt x="33" y="40"/>
                    <a:pt x="33" y="42"/>
                    <a:pt x="34" y="43"/>
                  </a:cubicBezTo>
                  <a:cubicBezTo>
                    <a:pt x="36" y="46"/>
                    <a:pt x="39" y="49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9" y="54"/>
                    <a:pt x="36" y="57"/>
                    <a:pt x="33" y="59"/>
                  </a:cubicBezTo>
                  <a:cubicBezTo>
                    <a:pt x="31" y="61"/>
                    <a:pt x="29" y="63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7" y="63"/>
                    <a:pt x="28" y="59"/>
                    <a:pt x="28" y="59"/>
                  </a:cubicBezTo>
                  <a:cubicBezTo>
                    <a:pt x="29" y="58"/>
                    <a:pt x="29" y="57"/>
                    <a:pt x="29" y="55"/>
                  </a:cubicBezTo>
                  <a:cubicBezTo>
                    <a:pt x="29" y="52"/>
                    <a:pt x="28" y="47"/>
                    <a:pt x="25" y="4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3" y="45"/>
                    <a:pt x="23" y="45"/>
                  </a:cubicBezTo>
                  <a:cubicBezTo>
                    <a:pt x="21" y="45"/>
                    <a:pt x="19" y="46"/>
                    <a:pt x="18" y="48"/>
                  </a:cubicBezTo>
                  <a:cubicBezTo>
                    <a:pt x="17" y="49"/>
                    <a:pt x="17" y="50"/>
                    <a:pt x="17" y="51"/>
                  </a:cubicBezTo>
                  <a:cubicBezTo>
                    <a:pt x="17" y="53"/>
                    <a:pt x="18" y="55"/>
                    <a:pt x="19" y="57"/>
                  </a:cubicBezTo>
                  <a:cubicBezTo>
                    <a:pt x="21" y="60"/>
                    <a:pt x="23" y="62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70"/>
                    <a:pt x="16" y="72"/>
                    <a:pt x="12" y="75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76"/>
                    <a:pt x="11" y="73"/>
                    <a:pt x="11" y="73"/>
                  </a:cubicBezTo>
                  <a:cubicBezTo>
                    <a:pt x="11" y="72"/>
                    <a:pt x="11" y="71"/>
                    <a:pt x="11" y="69"/>
                  </a:cubicBezTo>
                  <a:cubicBezTo>
                    <a:pt x="11" y="65"/>
                    <a:pt x="10" y="61"/>
                    <a:pt x="8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59"/>
                    <a:pt x="6" y="59"/>
                    <a:pt x="5" y="59"/>
                  </a:cubicBezTo>
                  <a:cubicBezTo>
                    <a:pt x="3" y="59"/>
                    <a:pt x="1" y="60"/>
                    <a:pt x="0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0" y="67"/>
                    <a:pt x="0" y="69"/>
                    <a:pt x="1" y="71"/>
                  </a:cubicBezTo>
                  <a:cubicBezTo>
                    <a:pt x="3" y="73"/>
                    <a:pt x="5" y="76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80"/>
                    <a:pt x="4" y="81"/>
                    <a:pt x="2" y="83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4"/>
                    <a:pt x="3" y="84"/>
                    <a:pt x="3" y="85"/>
                  </a:cubicBezTo>
                  <a:cubicBezTo>
                    <a:pt x="3" y="85"/>
                    <a:pt x="3" y="85"/>
                    <a:pt x="4" y="84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9" y="84"/>
                    <a:pt x="12" y="85"/>
                    <a:pt x="15" y="87"/>
                  </a:cubicBezTo>
                  <a:cubicBezTo>
                    <a:pt x="17" y="87"/>
                    <a:pt x="18" y="88"/>
                    <a:pt x="19" y="88"/>
                  </a:cubicBezTo>
                  <a:cubicBezTo>
                    <a:pt x="21" y="88"/>
                    <a:pt x="23" y="87"/>
                    <a:pt x="24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6" y="85"/>
                    <a:pt x="27" y="84"/>
                    <a:pt x="26" y="82"/>
                  </a:cubicBezTo>
                  <a:cubicBezTo>
                    <a:pt x="26" y="81"/>
                    <a:pt x="26" y="80"/>
                    <a:pt x="25" y="79"/>
                  </a:cubicBezTo>
                  <a:cubicBezTo>
                    <a:pt x="24" y="77"/>
                    <a:pt x="21" y="77"/>
                    <a:pt x="18" y="77"/>
                  </a:cubicBezTo>
                  <a:cubicBezTo>
                    <a:pt x="16" y="77"/>
                    <a:pt x="13" y="77"/>
                    <a:pt x="11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78"/>
                    <a:pt x="12" y="77"/>
                    <a:pt x="13" y="76"/>
                  </a:cubicBezTo>
                  <a:cubicBezTo>
                    <a:pt x="16" y="73"/>
                    <a:pt x="20" y="71"/>
                    <a:pt x="23" y="68"/>
                  </a:cubicBezTo>
                  <a:cubicBezTo>
                    <a:pt x="24" y="67"/>
                    <a:pt x="25" y="67"/>
                    <a:pt x="25" y="66"/>
                  </a:cubicBezTo>
                  <a:cubicBezTo>
                    <a:pt x="28" y="69"/>
                    <a:pt x="31" y="71"/>
                    <a:pt x="34" y="72"/>
                  </a:cubicBezTo>
                  <a:cubicBezTo>
                    <a:pt x="35" y="73"/>
                    <a:pt x="37" y="73"/>
                    <a:pt x="38" y="73"/>
                  </a:cubicBezTo>
                  <a:cubicBezTo>
                    <a:pt x="40" y="73"/>
                    <a:pt x="41" y="73"/>
                    <a:pt x="43" y="72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5" y="70"/>
                    <a:pt x="45" y="69"/>
                    <a:pt x="45" y="67"/>
                  </a:cubicBezTo>
                  <a:cubicBezTo>
                    <a:pt x="45" y="66"/>
                    <a:pt x="45" y="65"/>
                    <a:pt x="44" y="64"/>
                  </a:cubicBezTo>
                  <a:cubicBezTo>
                    <a:pt x="43" y="62"/>
                    <a:pt x="40" y="62"/>
                    <a:pt x="37" y="62"/>
                  </a:cubicBezTo>
                  <a:cubicBezTo>
                    <a:pt x="34" y="62"/>
                    <a:pt x="32" y="62"/>
                    <a:pt x="30" y="63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3"/>
                    <a:pt x="32" y="61"/>
                    <a:pt x="33" y="60"/>
                  </a:cubicBezTo>
                  <a:cubicBezTo>
                    <a:pt x="37" y="57"/>
                    <a:pt x="39" y="54"/>
                    <a:pt x="42" y="51"/>
                  </a:cubicBezTo>
                  <a:cubicBezTo>
                    <a:pt x="45" y="54"/>
                    <a:pt x="48" y="56"/>
                    <a:pt x="51" y="57"/>
                  </a:cubicBezTo>
                  <a:cubicBezTo>
                    <a:pt x="52" y="58"/>
                    <a:pt x="53" y="58"/>
                    <a:pt x="55" y="58"/>
                  </a:cubicBezTo>
                  <a:cubicBezTo>
                    <a:pt x="57" y="58"/>
                    <a:pt x="58" y="58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6"/>
                    <a:pt x="62" y="54"/>
                    <a:pt x="62" y="53"/>
                  </a:cubicBezTo>
                  <a:cubicBezTo>
                    <a:pt x="62" y="51"/>
                    <a:pt x="62" y="50"/>
                    <a:pt x="61" y="49"/>
                  </a:cubicBezTo>
                  <a:cubicBezTo>
                    <a:pt x="60" y="48"/>
                    <a:pt x="57" y="47"/>
                    <a:pt x="54" y="47"/>
                  </a:cubicBezTo>
                  <a:cubicBezTo>
                    <a:pt x="51" y="47"/>
                    <a:pt x="49" y="48"/>
                    <a:pt x="47" y="49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5" y="48"/>
                    <a:pt x="47" y="45"/>
                    <a:pt x="49" y="41"/>
                  </a:cubicBezTo>
                  <a:cubicBezTo>
                    <a:pt x="51" y="38"/>
                    <a:pt x="53" y="35"/>
                    <a:pt x="54" y="32"/>
                  </a:cubicBezTo>
                  <a:cubicBezTo>
                    <a:pt x="55" y="29"/>
                    <a:pt x="56" y="26"/>
                    <a:pt x="57" y="24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6" y="9"/>
                    <a:pt x="66" y="6"/>
                  </a:cubicBezTo>
                  <a:cubicBezTo>
                    <a:pt x="66" y="4"/>
                    <a:pt x="65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0"/>
                    <a:pt x="62" y="0"/>
                    <a:pt x="6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2513013" y="3943351"/>
              <a:ext cx="4763" cy="6350"/>
            </a:xfrm>
            <a:custGeom>
              <a:rect b="b" l="l" r="r" t="t"/>
              <a:pathLst>
                <a:path extrusionOk="0" h="8" w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3" y="5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6" y="6"/>
                    <a:pt x="6" y="5"/>
                  </a:cubicBezTo>
                  <a:cubicBezTo>
                    <a:pt x="6" y="3"/>
                    <a:pt x="6" y="2"/>
                    <a:pt x="4" y="1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2492376" y="3948113"/>
              <a:ext cx="7938" cy="12700"/>
            </a:xfrm>
            <a:custGeom>
              <a:rect b="b" l="l" r="r" t="t"/>
              <a:pathLst>
                <a:path extrusionOk="0" h="16" w="10">
                  <a:moveTo>
                    <a:pt x="10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4" y="7"/>
                    <a:pt x="2" y="11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4" y="13"/>
                    <a:pt x="6" y="9"/>
                    <a:pt x="9" y="6"/>
                  </a:cubicBezTo>
                  <a:cubicBezTo>
                    <a:pt x="9" y="5"/>
                    <a:pt x="10" y="4"/>
                    <a:pt x="10" y="3"/>
                  </a:cubicBezTo>
                  <a:cubicBezTo>
                    <a:pt x="10" y="2"/>
                    <a:pt x="10" y="1"/>
                    <a:pt x="1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2547938" y="3894138"/>
              <a:ext cx="14288" cy="9525"/>
            </a:xfrm>
            <a:custGeom>
              <a:rect b="b" l="l" r="r" t="t"/>
              <a:pathLst>
                <a:path extrusionOk="0" h="12" w="19">
                  <a:moveTo>
                    <a:pt x="14" y="0"/>
                  </a:moveTo>
                  <a:cubicBezTo>
                    <a:pt x="10" y="0"/>
                    <a:pt x="6" y="2"/>
                    <a:pt x="3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6" y="11"/>
                    <a:pt x="10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4" y="12"/>
                    <a:pt x="16" y="11"/>
                    <a:pt x="18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7"/>
                    <a:pt x="19" y="5"/>
                  </a:cubicBezTo>
                  <a:cubicBezTo>
                    <a:pt x="19" y="4"/>
                    <a:pt x="19" y="2"/>
                    <a:pt x="17" y="1"/>
                  </a:cubicBezTo>
                  <a:cubicBezTo>
                    <a:pt x="16" y="1"/>
                    <a:pt x="15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2417763" y="3927476"/>
              <a:ext cx="158750" cy="120650"/>
            </a:xfrm>
            <a:custGeom>
              <a:rect b="b" l="l" r="r" t="t"/>
              <a:pathLst>
                <a:path extrusionOk="0" h="156" w="205">
                  <a:moveTo>
                    <a:pt x="139" y="54"/>
                  </a:moveTo>
                  <a:cubicBezTo>
                    <a:pt x="139" y="54"/>
                    <a:pt x="119" y="5"/>
                    <a:pt x="107" y="7"/>
                  </a:cubicBezTo>
                  <a:cubicBezTo>
                    <a:pt x="95" y="10"/>
                    <a:pt x="127" y="86"/>
                    <a:pt x="127" y="86"/>
                  </a:cubicBezTo>
                  <a:cubicBezTo>
                    <a:pt x="127" y="86"/>
                    <a:pt x="91" y="18"/>
                    <a:pt x="66" y="18"/>
                  </a:cubicBezTo>
                  <a:cubicBezTo>
                    <a:pt x="42" y="18"/>
                    <a:pt x="75" y="93"/>
                    <a:pt x="107" y="118"/>
                  </a:cubicBezTo>
                  <a:cubicBezTo>
                    <a:pt x="107" y="118"/>
                    <a:pt x="57" y="65"/>
                    <a:pt x="29" y="77"/>
                  </a:cubicBezTo>
                  <a:cubicBezTo>
                    <a:pt x="0" y="88"/>
                    <a:pt x="86" y="142"/>
                    <a:pt x="86" y="142"/>
                  </a:cubicBezTo>
                  <a:cubicBezTo>
                    <a:pt x="86" y="142"/>
                    <a:pt x="36" y="126"/>
                    <a:pt x="42" y="138"/>
                  </a:cubicBezTo>
                  <a:cubicBezTo>
                    <a:pt x="46" y="146"/>
                    <a:pt x="54" y="151"/>
                    <a:pt x="63" y="153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59" y="151"/>
                    <a:pt x="205" y="128"/>
                    <a:pt x="193" y="119"/>
                  </a:cubicBezTo>
                  <a:cubicBezTo>
                    <a:pt x="181" y="110"/>
                    <a:pt x="153" y="130"/>
                    <a:pt x="153" y="130"/>
                  </a:cubicBezTo>
                  <a:cubicBezTo>
                    <a:pt x="153" y="130"/>
                    <a:pt x="200" y="78"/>
                    <a:pt x="191" y="59"/>
                  </a:cubicBezTo>
                  <a:cubicBezTo>
                    <a:pt x="182" y="39"/>
                    <a:pt x="142" y="94"/>
                    <a:pt x="142" y="94"/>
                  </a:cubicBezTo>
                  <a:cubicBezTo>
                    <a:pt x="142" y="94"/>
                    <a:pt x="175" y="24"/>
                    <a:pt x="168" y="12"/>
                  </a:cubicBezTo>
                  <a:cubicBezTo>
                    <a:pt x="162" y="0"/>
                    <a:pt x="139" y="54"/>
                    <a:pt x="139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2435226" y="3932238"/>
              <a:ext cx="133350" cy="112713"/>
            </a:xfrm>
            <a:custGeom>
              <a:rect b="b" l="l" r="r" t="t"/>
              <a:pathLst>
                <a:path extrusionOk="0" h="146" w="172">
                  <a:moveTo>
                    <a:pt x="85" y="0"/>
                  </a:moveTo>
                  <a:cubicBezTo>
                    <a:pt x="85" y="0"/>
                    <a:pt x="84" y="0"/>
                    <a:pt x="84" y="0"/>
                  </a:cubicBezTo>
                  <a:cubicBezTo>
                    <a:pt x="82" y="1"/>
                    <a:pt x="82" y="3"/>
                    <a:pt x="82" y="6"/>
                  </a:cubicBezTo>
                  <a:cubicBezTo>
                    <a:pt x="82" y="25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4" y="79"/>
                    <a:pt x="91" y="55"/>
                    <a:pt x="76" y="36"/>
                  </a:cubicBezTo>
                  <a:cubicBezTo>
                    <a:pt x="75" y="35"/>
                    <a:pt x="74" y="34"/>
                    <a:pt x="74" y="33"/>
                  </a:cubicBezTo>
                  <a:cubicBezTo>
                    <a:pt x="73" y="32"/>
                    <a:pt x="71" y="30"/>
                    <a:pt x="70" y="29"/>
                  </a:cubicBezTo>
                  <a:cubicBezTo>
                    <a:pt x="69" y="28"/>
                    <a:pt x="68" y="27"/>
                    <a:pt x="67" y="26"/>
                  </a:cubicBezTo>
                  <a:cubicBezTo>
                    <a:pt x="59" y="17"/>
                    <a:pt x="51" y="11"/>
                    <a:pt x="43" y="11"/>
                  </a:cubicBezTo>
                  <a:cubicBezTo>
                    <a:pt x="37" y="11"/>
                    <a:pt x="35" y="15"/>
                    <a:pt x="35" y="22"/>
                  </a:cubicBezTo>
                  <a:cubicBezTo>
                    <a:pt x="35" y="41"/>
                    <a:pt x="52" y="78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58" y="87"/>
                    <a:pt x="34" y="68"/>
                    <a:pt x="15" y="68"/>
                  </a:cubicBezTo>
                  <a:cubicBezTo>
                    <a:pt x="14" y="68"/>
                    <a:pt x="13" y="68"/>
                    <a:pt x="12" y="68"/>
                  </a:cubicBezTo>
                  <a:cubicBezTo>
                    <a:pt x="10" y="69"/>
                    <a:pt x="8" y="69"/>
                    <a:pt x="6" y="70"/>
                  </a:cubicBezTo>
                  <a:cubicBezTo>
                    <a:pt x="2" y="71"/>
                    <a:pt x="0" y="74"/>
                    <a:pt x="0" y="77"/>
                  </a:cubicBezTo>
                  <a:cubicBezTo>
                    <a:pt x="0" y="9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3" y="135"/>
                    <a:pt x="37" y="127"/>
                    <a:pt x="25" y="127"/>
                  </a:cubicBezTo>
                  <a:cubicBezTo>
                    <a:pt x="21" y="127"/>
                    <a:pt x="18" y="128"/>
                    <a:pt x="18" y="130"/>
                  </a:cubicBezTo>
                  <a:cubicBezTo>
                    <a:pt x="18" y="130"/>
                    <a:pt x="18" y="131"/>
                    <a:pt x="19" y="131"/>
                  </a:cubicBezTo>
                  <a:cubicBezTo>
                    <a:pt x="23" y="139"/>
                    <a:pt x="31" y="144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36" y="144"/>
                    <a:pt x="136" y="144"/>
                  </a:cubicBezTo>
                  <a:cubicBezTo>
                    <a:pt x="136" y="144"/>
                    <a:pt x="172" y="126"/>
                    <a:pt x="172" y="116"/>
                  </a:cubicBezTo>
                  <a:cubicBezTo>
                    <a:pt x="172" y="114"/>
                    <a:pt x="171" y="113"/>
                    <a:pt x="170" y="112"/>
                  </a:cubicBezTo>
                  <a:cubicBezTo>
                    <a:pt x="168" y="110"/>
                    <a:pt x="165" y="110"/>
                    <a:pt x="162" y="110"/>
                  </a:cubicBezTo>
                  <a:cubicBezTo>
                    <a:pt x="148" y="110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69" y="80"/>
                    <a:pt x="169" y="58"/>
                  </a:cubicBezTo>
                  <a:cubicBezTo>
                    <a:pt x="169" y="56"/>
                    <a:pt x="169" y="54"/>
                    <a:pt x="168" y="52"/>
                  </a:cubicBezTo>
                  <a:cubicBezTo>
                    <a:pt x="167" y="49"/>
                    <a:pt x="165" y="48"/>
                    <a:pt x="162" y="48"/>
                  </a:cubicBezTo>
                  <a:cubicBezTo>
                    <a:pt x="148" y="48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19" y="87"/>
                    <a:pt x="119" y="87"/>
                  </a:cubicBezTo>
                  <a:cubicBezTo>
                    <a:pt x="119" y="87"/>
                    <a:pt x="146" y="29"/>
                    <a:pt x="146" y="10"/>
                  </a:cubicBezTo>
                  <a:cubicBezTo>
                    <a:pt x="146" y="8"/>
                    <a:pt x="146" y="6"/>
                    <a:pt x="145" y="5"/>
                  </a:cubicBezTo>
                  <a:cubicBezTo>
                    <a:pt x="145" y="4"/>
                    <a:pt x="144" y="4"/>
                    <a:pt x="143" y="4"/>
                  </a:cubicBezTo>
                  <a:cubicBezTo>
                    <a:pt x="134" y="4"/>
                    <a:pt x="116" y="47"/>
                    <a:pt x="116" y="47"/>
                  </a:cubicBezTo>
                  <a:cubicBezTo>
                    <a:pt x="116" y="47"/>
                    <a:pt x="111" y="35"/>
                    <a:pt x="105" y="23"/>
                  </a:cubicBezTo>
                  <a:cubicBezTo>
                    <a:pt x="103" y="20"/>
                    <a:pt x="102" y="17"/>
                    <a:pt x="100" y="15"/>
                  </a:cubicBezTo>
                  <a:cubicBezTo>
                    <a:pt x="99" y="13"/>
                    <a:pt x="97" y="11"/>
                    <a:pt x="96" y="9"/>
                  </a:cubicBezTo>
                  <a:cubicBezTo>
                    <a:pt x="96" y="8"/>
                    <a:pt x="95" y="8"/>
                    <a:pt x="95" y="8"/>
                  </a:cubicBezTo>
                  <a:cubicBezTo>
                    <a:pt x="91" y="3"/>
                    <a:pt x="88" y="0"/>
                    <a:pt x="8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516188" y="3970338"/>
              <a:ext cx="33338" cy="71438"/>
            </a:xfrm>
            <a:custGeom>
              <a:rect b="b" l="l" r="r" t="t"/>
              <a:pathLst>
                <a:path extrusionOk="0" h="91" w="43">
                  <a:moveTo>
                    <a:pt x="18" y="0"/>
                  </a:moveTo>
                  <a:cubicBezTo>
                    <a:pt x="7" y="29"/>
                    <a:pt x="1" y="60"/>
                    <a:pt x="0" y="91"/>
                  </a:cubicBezTo>
                  <a:cubicBezTo>
                    <a:pt x="16" y="91"/>
                    <a:pt x="31" y="85"/>
                    <a:pt x="43" y="76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511426" y="3957638"/>
              <a:ext cx="11113" cy="34925"/>
            </a:xfrm>
            <a:custGeom>
              <a:rect b="b" l="l" r="r" t="t"/>
              <a:pathLst>
                <a:path extrusionOk="0" h="47" w="15">
                  <a:moveTo>
                    <a:pt x="15" y="47"/>
                  </a:moveTo>
                  <a:cubicBezTo>
                    <a:pt x="11" y="31"/>
                    <a:pt x="6" y="15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482851" y="3968751"/>
              <a:ext cx="66675" cy="52388"/>
            </a:xfrm>
            <a:custGeom>
              <a:rect b="b" l="l" r="r" t="t"/>
              <a:pathLst>
                <a:path extrusionOk="0" h="68" w="87">
                  <a:moveTo>
                    <a:pt x="0" y="0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77" y="41"/>
                    <a:pt x="87" y="27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2463801" y="4006851"/>
              <a:ext cx="53975" cy="26988"/>
            </a:xfrm>
            <a:custGeom>
              <a:rect b="b" l="l" r="r" t="t"/>
              <a:pathLst>
                <a:path extrusionOk="0" h="36" w="69">
                  <a:moveTo>
                    <a:pt x="69" y="36"/>
                  </a:moveTo>
                  <a:cubicBezTo>
                    <a:pt x="69" y="36"/>
                    <a:pt x="20" y="13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2732088" y="3927476"/>
              <a:ext cx="157163" cy="120650"/>
            </a:xfrm>
            <a:custGeom>
              <a:rect b="b" l="l" r="r" t="t"/>
              <a:pathLst>
                <a:path extrusionOk="0" h="156" w="205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7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8" y="146"/>
                    <a:pt x="151" y="151"/>
                    <a:pt x="142" y="153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5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2740026" y="3933826"/>
              <a:ext cx="131763" cy="111125"/>
            </a:xfrm>
            <a:custGeom>
              <a:rect b="b" l="l" r="r" t="t"/>
              <a:pathLst>
                <a:path extrusionOk="0" h="144" w="172">
                  <a:moveTo>
                    <a:pt x="9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32"/>
                    <a:pt x="98" y="32"/>
                    <a:pt x="98" y="32"/>
                  </a:cubicBezTo>
                  <a:moveTo>
                    <a:pt x="117" y="13"/>
                  </a:moveTo>
                  <a:cubicBezTo>
                    <a:pt x="116" y="14"/>
                    <a:pt x="115" y="15"/>
                    <a:pt x="114" y="16"/>
                  </a:cubicBezTo>
                  <a:cubicBezTo>
                    <a:pt x="115" y="17"/>
                    <a:pt x="115" y="18"/>
                    <a:pt x="116" y="19"/>
                  </a:cubicBezTo>
                  <a:cubicBezTo>
                    <a:pt x="116" y="20"/>
                    <a:pt x="117" y="23"/>
                    <a:pt x="118" y="25"/>
                  </a:cubicBezTo>
                  <a:cubicBezTo>
                    <a:pt x="118" y="23"/>
                    <a:pt x="118" y="22"/>
                    <a:pt x="118" y="20"/>
                  </a:cubicBezTo>
                  <a:cubicBezTo>
                    <a:pt x="117" y="18"/>
                    <a:pt x="117" y="16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moveTo>
                    <a:pt x="124" y="10"/>
                  </a:moveTo>
                  <a:cubicBezTo>
                    <a:pt x="122" y="10"/>
                    <a:pt x="121" y="11"/>
                    <a:pt x="119" y="12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20" y="15"/>
                    <a:pt x="120" y="17"/>
                    <a:pt x="120" y="20"/>
                  </a:cubicBezTo>
                  <a:cubicBezTo>
                    <a:pt x="120" y="21"/>
                    <a:pt x="120" y="22"/>
                    <a:pt x="120" y="23"/>
                  </a:cubicBezTo>
                  <a:cubicBezTo>
                    <a:pt x="121" y="21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16"/>
                    <a:pt x="122" y="13"/>
                    <a:pt x="124" y="10"/>
                  </a:cubicBezTo>
                  <a:moveTo>
                    <a:pt x="75" y="8"/>
                  </a:moveTo>
                  <a:cubicBezTo>
                    <a:pt x="75" y="8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5" y="8"/>
                    <a:pt x="75" y="8"/>
                    <a:pt x="75" y="8"/>
                  </a:cubicBezTo>
                  <a:moveTo>
                    <a:pt x="78" y="5"/>
                  </a:moveTo>
                  <a:cubicBezTo>
                    <a:pt x="77" y="5"/>
                    <a:pt x="77" y="6"/>
                    <a:pt x="76" y="6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8"/>
                    <a:pt x="78" y="6"/>
                    <a:pt x="78" y="5"/>
                  </a:cubicBezTo>
                  <a:moveTo>
                    <a:pt x="29" y="2"/>
                  </a:moveTo>
                  <a:cubicBezTo>
                    <a:pt x="28" y="2"/>
                    <a:pt x="28" y="2"/>
                    <a:pt x="27" y="3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6" y="27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3" y="85"/>
                    <a:pt x="24" y="46"/>
                    <a:pt x="10" y="46"/>
                  </a:cubicBezTo>
                  <a:cubicBezTo>
                    <a:pt x="7" y="46"/>
                    <a:pt x="5" y="47"/>
                    <a:pt x="4" y="50"/>
                  </a:cubicBezTo>
                  <a:cubicBezTo>
                    <a:pt x="3" y="52"/>
                    <a:pt x="3" y="54"/>
                    <a:pt x="3" y="56"/>
                  </a:cubicBezTo>
                  <a:cubicBezTo>
                    <a:pt x="3" y="78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24" y="108"/>
                    <a:pt x="11" y="108"/>
                  </a:cubicBezTo>
                  <a:cubicBezTo>
                    <a:pt x="8" y="108"/>
                    <a:pt x="5" y="108"/>
                    <a:pt x="2" y="110"/>
                  </a:cubicBezTo>
                  <a:cubicBezTo>
                    <a:pt x="1" y="111"/>
                    <a:pt x="0" y="112"/>
                    <a:pt x="0" y="114"/>
                  </a:cubicBezTo>
                  <a:cubicBezTo>
                    <a:pt x="0" y="124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32" y="144"/>
                    <a:pt x="132" y="144"/>
                    <a:pt x="132" y="144"/>
                  </a:cubicBezTo>
                  <a:cubicBezTo>
                    <a:pt x="141" y="142"/>
                    <a:pt x="148" y="137"/>
                    <a:pt x="153" y="129"/>
                  </a:cubicBezTo>
                  <a:cubicBezTo>
                    <a:pt x="153" y="129"/>
                    <a:pt x="154" y="128"/>
                    <a:pt x="154" y="128"/>
                  </a:cubicBezTo>
                  <a:cubicBezTo>
                    <a:pt x="154" y="126"/>
                    <a:pt x="151" y="125"/>
                    <a:pt x="147" y="125"/>
                  </a:cubicBezTo>
                  <a:cubicBezTo>
                    <a:pt x="135" y="125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09" y="133"/>
                    <a:pt x="140" y="113"/>
                    <a:pt x="159" y="95"/>
                  </a:cubicBezTo>
                  <a:cubicBezTo>
                    <a:pt x="158" y="94"/>
                    <a:pt x="158" y="93"/>
                    <a:pt x="158" y="91"/>
                  </a:cubicBezTo>
                  <a:cubicBezTo>
                    <a:pt x="158" y="89"/>
                    <a:pt x="159" y="87"/>
                    <a:pt x="162" y="86"/>
                  </a:cubicBezTo>
                  <a:cubicBezTo>
                    <a:pt x="164" y="85"/>
                    <a:pt x="166" y="85"/>
                    <a:pt x="168" y="85"/>
                  </a:cubicBezTo>
                  <a:cubicBezTo>
                    <a:pt x="171" y="81"/>
                    <a:pt x="172" y="78"/>
                    <a:pt x="172" y="75"/>
                  </a:cubicBezTo>
                  <a:cubicBezTo>
                    <a:pt x="172" y="72"/>
                    <a:pt x="170" y="69"/>
                    <a:pt x="166" y="68"/>
                  </a:cubicBezTo>
                  <a:cubicBezTo>
                    <a:pt x="163" y="67"/>
                    <a:pt x="160" y="66"/>
                    <a:pt x="157" y="66"/>
                  </a:cubicBezTo>
                  <a:cubicBezTo>
                    <a:pt x="138" y="66"/>
                    <a:pt x="114" y="85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119" y="76"/>
                    <a:pt x="137" y="39"/>
                    <a:pt x="137" y="20"/>
                  </a:cubicBezTo>
                  <a:cubicBezTo>
                    <a:pt x="137" y="18"/>
                    <a:pt x="137" y="17"/>
                    <a:pt x="136" y="15"/>
                  </a:cubicBezTo>
                  <a:cubicBezTo>
                    <a:pt x="136" y="17"/>
                    <a:pt x="134" y="19"/>
                    <a:pt x="132" y="20"/>
                  </a:cubicBezTo>
                  <a:cubicBezTo>
                    <a:pt x="128" y="22"/>
                    <a:pt x="124" y="24"/>
                    <a:pt x="120" y="25"/>
                  </a:cubicBezTo>
                  <a:cubicBezTo>
                    <a:pt x="121" y="28"/>
                    <a:pt x="121" y="30"/>
                    <a:pt x="121" y="33"/>
                  </a:cubicBezTo>
                  <a:cubicBezTo>
                    <a:pt x="121" y="40"/>
                    <a:pt x="121" y="47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18" y="53"/>
                    <a:pt x="118" y="53"/>
                    <a:pt x="118" y="53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48"/>
                    <a:pt x="118" y="41"/>
                    <a:pt x="118" y="33"/>
                  </a:cubicBezTo>
                  <a:cubicBezTo>
                    <a:pt x="117" y="31"/>
                    <a:pt x="117" y="28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3" y="26"/>
                    <a:pt x="109" y="25"/>
                    <a:pt x="105" y="24"/>
                  </a:cubicBezTo>
                  <a:cubicBezTo>
                    <a:pt x="103" y="27"/>
                    <a:pt x="100" y="30"/>
                    <a:pt x="100" y="30"/>
                  </a:cubicBezTo>
                  <a:cubicBezTo>
                    <a:pt x="102" y="33"/>
                    <a:pt x="103" y="35"/>
                    <a:pt x="105" y="37"/>
                  </a:cubicBezTo>
                  <a:cubicBezTo>
                    <a:pt x="107" y="39"/>
                    <a:pt x="108" y="42"/>
                    <a:pt x="110" y="44"/>
                  </a:cubicBezTo>
                  <a:cubicBezTo>
                    <a:pt x="111" y="44"/>
                    <a:pt x="111" y="44"/>
                    <a:pt x="112" y="44"/>
                  </a:cubicBezTo>
                  <a:cubicBezTo>
                    <a:pt x="112" y="44"/>
                    <a:pt x="112" y="44"/>
                    <a:pt x="113" y="44"/>
                  </a:cubicBezTo>
                  <a:cubicBezTo>
                    <a:pt x="114" y="45"/>
                    <a:pt x="114" y="46"/>
                    <a:pt x="113" y="47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4" y="50"/>
                    <a:pt x="115" y="51"/>
                    <a:pt x="116" y="53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54"/>
                    <a:pt x="112" y="52"/>
                    <a:pt x="111" y="51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115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4" y="115"/>
                  </a:cubicBezTo>
                  <a:cubicBezTo>
                    <a:pt x="49" y="103"/>
                    <a:pt x="35" y="89"/>
                    <a:pt x="22" y="74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37" y="86"/>
                    <a:pt x="51" y="99"/>
                    <a:pt x="65" y="111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07" y="44"/>
                    <a:pt x="105" y="42"/>
                    <a:pt x="103" y="39"/>
                  </a:cubicBezTo>
                  <a:cubicBezTo>
                    <a:pt x="101" y="37"/>
                    <a:pt x="100" y="35"/>
                    <a:pt x="98" y="33"/>
                  </a:cubicBezTo>
                  <a:cubicBezTo>
                    <a:pt x="97" y="33"/>
                    <a:pt x="96" y="34"/>
                    <a:pt x="96" y="35"/>
                  </a:cubicBezTo>
                  <a:cubicBezTo>
                    <a:pt x="80" y="54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7"/>
                    <a:pt x="76" y="58"/>
                    <a:pt x="82" y="39"/>
                  </a:cubicBezTo>
                  <a:cubicBezTo>
                    <a:pt x="80" y="39"/>
                    <a:pt x="78" y="38"/>
                    <a:pt x="76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4"/>
                    <a:pt x="74" y="33"/>
                  </a:cubicBezTo>
                  <a:cubicBezTo>
                    <a:pt x="68" y="48"/>
                    <a:pt x="64" y="62"/>
                    <a:pt x="60" y="77"/>
                  </a:cubicBezTo>
                  <a:cubicBezTo>
                    <a:pt x="60" y="78"/>
                    <a:pt x="59" y="79"/>
                    <a:pt x="58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7" y="78"/>
                    <a:pt x="56" y="77"/>
                    <a:pt x="56" y="76"/>
                  </a:cubicBezTo>
                  <a:cubicBezTo>
                    <a:pt x="60" y="60"/>
                    <a:pt x="65" y="45"/>
                    <a:pt x="71" y="29"/>
                  </a:cubicBezTo>
                  <a:cubicBezTo>
                    <a:pt x="71" y="28"/>
                    <a:pt x="72" y="28"/>
                    <a:pt x="73" y="28"/>
                  </a:cubicBezTo>
                  <a:cubicBezTo>
                    <a:pt x="73" y="28"/>
                    <a:pt x="73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8"/>
                    <a:pt x="75" y="27"/>
                    <a:pt x="76" y="27"/>
                  </a:cubicBezTo>
                  <a:cubicBezTo>
                    <a:pt x="77" y="26"/>
                    <a:pt x="79" y="25"/>
                    <a:pt x="81" y="25"/>
                  </a:cubicBezTo>
                  <a:cubicBezTo>
                    <a:pt x="83" y="25"/>
                    <a:pt x="85" y="25"/>
                    <a:pt x="86" y="26"/>
                  </a:cubicBezTo>
                  <a:cubicBezTo>
                    <a:pt x="87" y="24"/>
                    <a:pt x="87" y="22"/>
                    <a:pt x="88" y="20"/>
                  </a:cubicBezTo>
                  <a:cubicBezTo>
                    <a:pt x="87" y="19"/>
                    <a:pt x="86" y="19"/>
                    <a:pt x="85" y="17"/>
                  </a:cubicBezTo>
                  <a:cubicBezTo>
                    <a:pt x="84" y="16"/>
                    <a:pt x="83" y="15"/>
                    <a:pt x="81" y="14"/>
                  </a:cubicBezTo>
                  <a:cubicBezTo>
                    <a:pt x="78" y="16"/>
                    <a:pt x="75" y="19"/>
                    <a:pt x="71" y="20"/>
                  </a:cubicBezTo>
                  <a:cubicBezTo>
                    <a:pt x="70" y="21"/>
                    <a:pt x="69" y="21"/>
                    <a:pt x="67" y="21"/>
                  </a:cubicBezTo>
                  <a:cubicBezTo>
                    <a:pt x="61" y="33"/>
                    <a:pt x="56" y="45"/>
                    <a:pt x="56" y="45"/>
                  </a:cubicBezTo>
                  <a:cubicBezTo>
                    <a:pt x="56" y="45"/>
                    <a:pt x="38" y="2"/>
                    <a:pt x="29" y="2"/>
                  </a:cubicBezTo>
                  <a:moveTo>
                    <a:pt x="90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7" y="4"/>
                    <a:pt x="84" y="7"/>
                    <a:pt x="80" y="10"/>
                  </a:cubicBezTo>
                  <a:cubicBezTo>
                    <a:pt x="83" y="12"/>
                    <a:pt x="85" y="14"/>
                    <a:pt x="87" y="16"/>
                  </a:cubicBezTo>
                  <a:cubicBezTo>
                    <a:pt x="88" y="16"/>
                    <a:pt x="88" y="17"/>
                    <a:pt x="88" y="17"/>
                  </a:cubicBezTo>
                  <a:cubicBezTo>
                    <a:pt x="90" y="12"/>
                    <a:pt x="90" y="7"/>
                    <a:pt x="90" y="4"/>
                  </a:cubicBezTo>
                  <a:cubicBezTo>
                    <a:pt x="90" y="2"/>
                    <a:pt x="90" y="1"/>
                    <a:pt x="90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2757488" y="3970338"/>
              <a:ext cx="33338" cy="71438"/>
            </a:xfrm>
            <a:custGeom>
              <a:rect b="b" l="l" r="r" t="t"/>
              <a:pathLst>
                <a:path extrusionOk="0" h="91" w="43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2782888" y="3956051"/>
              <a:ext cx="14288" cy="38100"/>
            </a:xfrm>
            <a:custGeom>
              <a:rect b="b" l="l" r="r" t="t"/>
              <a:pathLst>
                <a:path extrusionOk="0" h="51" w="19">
                  <a:moveTo>
                    <a:pt x="4" y="49"/>
                  </a:moveTo>
                  <a:cubicBezTo>
                    <a:pt x="8" y="33"/>
                    <a:pt x="13" y="18"/>
                    <a:pt x="19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1"/>
                  </a:cubicBezTo>
                  <a:cubicBezTo>
                    <a:pt x="9" y="17"/>
                    <a:pt x="4" y="32"/>
                    <a:pt x="0" y="48"/>
                  </a:cubicBezTo>
                  <a:cubicBezTo>
                    <a:pt x="0" y="49"/>
                    <a:pt x="1" y="50"/>
                    <a:pt x="2" y="51"/>
                  </a:cubicBezTo>
                  <a:cubicBezTo>
                    <a:pt x="3" y="51"/>
                    <a:pt x="4" y="50"/>
                    <a:pt x="4" y="49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2755901" y="3967163"/>
              <a:ext cx="71438" cy="55563"/>
            </a:xfrm>
            <a:custGeom>
              <a:rect b="b" l="l" r="r" t="t"/>
              <a:pathLst>
                <a:path extrusionOk="0" h="73" w="93">
                  <a:moveTo>
                    <a:pt x="89" y="1"/>
                  </a:moveTo>
                  <a:cubicBezTo>
                    <a:pt x="43" y="70"/>
                    <a:pt x="43" y="70"/>
                    <a:pt x="43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31" y="57"/>
                    <a:pt x="17" y="43"/>
                    <a:pt x="4" y="28"/>
                  </a:cubicBezTo>
                  <a:cubicBezTo>
                    <a:pt x="4" y="28"/>
                    <a:pt x="2" y="27"/>
                    <a:pt x="1" y="28"/>
                  </a:cubicBezTo>
                  <a:cubicBezTo>
                    <a:pt x="1" y="29"/>
                    <a:pt x="0" y="30"/>
                    <a:pt x="1" y="31"/>
                  </a:cubicBezTo>
                  <a:cubicBezTo>
                    <a:pt x="14" y="46"/>
                    <a:pt x="28" y="60"/>
                    <a:pt x="43" y="72"/>
                  </a:cubicBezTo>
                  <a:cubicBezTo>
                    <a:pt x="44" y="73"/>
                    <a:pt x="44" y="73"/>
                    <a:pt x="45" y="73"/>
                  </a:cubicBezTo>
                  <a:cubicBezTo>
                    <a:pt x="45" y="73"/>
                    <a:pt x="46" y="72"/>
                    <a:pt x="46" y="72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3"/>
                    <a:pt x="93" y="2"/>
                    <a:pt x="92" y="1"/>
                  </a:cubicBezTo>
                  <a:cubicBezTo>
                    <a:pt x="91" y="0"/>
                    <a:pt x="90" y="1"/>
                    <a:pt x="89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2790826" y="4006851"/>
              <a:ext cx="52388" cy="26988"/>
            </a:xfrm>
            <a:custGeom>
              <a:rect b="b" l="l" r="r" t="t"/>
              <a:pathLst>
                <a:path extrusionOk="0" h="36" w="69">
                  <a:moveTo>
                    <a:pt x="0" y="36"/>
                  </a:moveTo>
                  <a:cubicBezTo>
                    <a:pt x="0" y="36"/>
                    <a:pt x="49" y="13"/>
                    <a:pt x="69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3033713" y="3954463"/>
              <a:ext cx="122238" cy="93663"/>
            </a:xfrm>
            <a:custGeom>
              <a:rect b="b" l="l" r="r" t="t"/>
              <a:pathLst>
                <a:path extrusionOk="0" h="120" w="158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4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048001" y="3959226"/>
              <a:ext cx="101600" cy="82550"/>
            </a:xfrm>
            <a:custGeom>
              <a:rect b="b" l="l" r="r" t="t"/>
              <a:pathLst>
                <a:path extrusionOk="0" h="106" w="131">
                  <a:moveTo>
                    <a:pt x="36" y="80"/>
                  </a:moveTo>
                  <a:cubicBezTo>
                    <a:pt x="32" y="83"/>
                    <a:pt x="29" y="86"/>
                    <a:pt x="26" y="88"/>
                  </a:cubicBezTo>
                  <a:cubicBezTo>
                    <a:pt x="28" y="90"/>
                    <a:pt x="31" y="92"/>
                    <a:pt x="33" y="93"/>
                  </a:cubicBezTo>
                  <a:cubicBezTo>
                    <a:pt x="38" y="92"/>
                    <a:pt x="43" y="92"/>
                    <a:pt x="46" y="92"/>
                  </a:cubicBezTo>
                  <a:cubicBezTo>
                    <a:pt x="50" y="92"/>
                    <a:pt x="53" y="92"/>
                    <a:pt x="53" y="95"/>
                  </a:cubicBezTo>
                  <a:cubicBezTo>
                    <a:pt x="53" y="95"/>
                    <a:pt x="53" y="96"/>
                    <a:pt x="52" y="96"/>
                  </a:cubicBezTo>
                  <a:cubicBezTo>
                    <a:pt x="52" y="97"/>
                    <a:pt x="52" y="97"/>
                    <a:pt x="51" y="98"/>
                  </a:cubicBezTo>
                  <a:cubicBezTo>
                    <a:pt x="59" y="98"/>
                    <a:pt x="66" y="99"/>
                    <a:pt x="73" y="100"/>
                  </a:cubicBezTo>
                  <a:cubicBezTo>
                    <a:pt x="70" y="98"/>
                    <a:pt x="65" y="95"/>
                    <a:pt x="59" y="93"/>
                  </a:cubicBezTo>
                  <a:cubicBezTo>
                    <a:pt x="51" y="89"/>
                    <a:pt x="43" y="84"/>
                    <a:pt x="36" y="80"/>
                  </a:cubicBezTo>
                  <a:moveTo>
                    <a:pt x="60" y="60"/>
                  </a:moveTo>
                  <a:cubicBezTo>
                    <a:pt x="57" y="64"/>
                    <a:pt x="53" y="67"/>
                    <a:pt x="49" y="70"/>
                  </a:cubicBezTo>
                  <a:cubicBezTo>
                    <a:pt x="51" y="72"/>
                    <a:pt x="53" y="75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53" y="75"/>
                    <a:pt x="50" y="73"/>
                    <a:pt x="48" y="71"/>
                  </a:cubicBezTo>
                  <a:cubicBezTo>
                    <a:pt x="45" y="73"/>
                    <a:pt x="42" y="76"/>
                    <a:pt x="40" y="78"/>
                  </a:cubicBezTo>
                  <a:cubicBezTo>
                    <a:pt x="51" y="85"/>
                    <a:pt x="67" y="92"/>
                    <a:pt x="75" y="96"/>
                  </a:cubicBezTo>
                  <a:cubicBezTo>
                    <a:pt x="76" y="97"/>
                    <a:pt x="77" y="97"/>
                    <a:pt x="78" y="98"/>
                  </a:cubicBezTo>
                  <a:cubicBezTo>
                    <a:pt x="79" y="95"/>
                    <a:pt x="79" y="92"/>
                    <a:pt x="79" y="89"/>
                  </a:cubicBezTo>
                  <a:cubicBezTo>
                    <a:pt x="60" y="60"/>
                    <a:pt x="60" y="60"/>
                    <a:pt x="60" y="60"/>
                  </a:cubicBezTo>
                  <a:moveTo>
                    <a:pt x="10" y="52"/>
                  </a:moveTo>
                  <a:cubicBezTo>
                    <a:pt x="10" y="52"/>
                    <a:pt x="9" y="52"/>
                    <a:pt x="9" y="52"/>
                  </a:cubicBezTo>
                  <a:cubicBezTo>
                    <a:pt x="6" y="56"/>
                    <a:pt x="3" y="60"/>
                    <a:pt x="0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4" y="60"/>
                    <a:pt x="9" y="56"/>
                    <a:pt x="14" y="52"/>
                  </a:cubicBezTo>
                  <a:cubicBezTo>
                    <a:pt x="13" y="52"/>
                    <a:pt x="11" y="52"/>
                    <a:pt x="10" y="52"/>
                  </a:cubicBezTo>
                  <a:moveTo>
                    <a:pt x="3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0" y="12"/>
                    <a:pt x="28" y="17"/>
                    <a:pt x="26" y="22"/>
                  </a:cubicBezTo>
                  <a:cubicBezTo>
                    <a:pt x="27" y="27"/>
                    <a:pt x="29" y="34"/>
                    <a:pt x="32" y="40"/>
                  </a:cubicBezTo>
                  <a:cubicBezTo>
                    <a:pt x="36" y="38"/>
                    <a:pt x="40" y="37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5" y="34"/>
                    <a:pt x="45" y="34"/>
                    <a:pt x="46" y="34"/>
                  </a:cubicBezTo>
                  <a:cubicBezTo>
                    <a:pt x="46" y="34"/>
                    <a:pt x="46" y="34"/>
                    <a:pt x="47" y="34"/>
                  </a:cubicBezTo>
                  <a:cubicBezTo>
                    <a:pt x="50" y="34"/>
                    <a:pt x="53" y="33"/>
                    <a:pt x="56" y="33"/>
                  </a:cubicBezTo>
                  <a:cubicBezTo>
                    <a:pt x="59" y="33"/>
                    <a:pt x="61" y="33"/>
                    <a:pt x="62" y="34"/>
                  </a:cubicBezTo>
                  <a:cubicBezTo>
                    <a:pt x="53" y="21"/>
                    <a:pt x="42" y="8"/>
                    <a:pt x="32" y="8"/>
                  </a:cubicBezTo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2" y="2"/>
                    <a:pt x="62" y="4"/>
                  </a:cubicBezTo>
                  <a:cubicBezTo>
                    <a:pt x="62" y="18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6" y="54"/>
                    <a:pt x="70" y="46"/>
                  </a:cubicBezTo>
                  <a:cubicBezTo>
                    <a:pt x="69" y="49"/>
                    <a:pt x="66" y="53"/>
                    <a:pt x="62" y="57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6" y="52"/>
                    <a:pt x="92" y="37"/>
                  </a:cubicBezTo>
                  <a:cubicBezTo>
                    <a:pt x="92" y="36"/>
                    <a:pt x="93" y="36"/>
                    <a:pt x="9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5" y="36"/>
                    <a:pt x="96" y="38"/>
                    <a:pt x="95" y="39"/>
                  </a:cubicBezTo>
                  <a:cubicBezTo>
                    <a:pt x="90" y="53"/>
                    <a:pt x="86" y="68"/>
                    <a:pt x="84" y="83"/>
                  </a:cubicBezTo>
                  <a:cubicBezTo>
                    <a:pt x="94" y="74"/>
                    <a:pt x="103" y="65"/>
                    <a:pt x="112" y="55"/>
                  </a:cubicBezTo>
                  <a:cubicBezTo>
                    <a:pt x="112" y="55"/>
                    <a:pt x="112" y="55"/>
                    <a:pt x="113" y="55"/>
                  </a:cubicBezTo>
                  <a:cubicBezTo>
                    <a:pt x="113" y="55"/>
                    <a:pt x="114" y="55"/>
                    <a:pt x="114" y="55"/>
                  </a:cubicBezTo>
                  <a:cubicBezTo>
                    <a:pt x="115" y="56"/>
                    <a:pt x="115" y="57"/>
                    <a:pt x="115" y="58"/>
                  </a:cubicBezTo>
                  <a:cubicBezTo>
                    <a:pt x="105" y="69"/>
                    <a:pt x="95" y="80"/>
                    <a:pt x="83" y="89"/>
                  </a:cubicBezTo>
                  <a:cubicBezTo>
                    <a:pt x="83" y="93"/>
                    <a:pt x="82" y="96"/>
                    <a:pt x="82" y="100"/>
                  </a:cubicBezTo>
                  <a:cubicBezTo>
                    <a:pt x="82" y="100"/>
                    <a:pt x="82" y="101"/>
                    <a:pt x="82" y="101"/>
                  </a:cubicBezTo>
                  <a:cubicBezTo>
                    <a:pt x="87" y="102"/>
                    <a:pt x="91" y="102"/>
                    <a:pt x="95" y="103"/>
                  </a:cubicBezTo>
                  <a:cubicBezTo>
                    <a:pt x="101" y="101"/>
                    <a:pt x="107" y="98"/>
                    <a:pt x="112" y="94"/>
                  </a:cubicBezTo>
                  <a:cubicBezTo>
                    <a:pt x="112" y="94"/>
                    <a:pt x="113" y="94"/>
                    <a:pt x="113" y="94"/>
                  </a:cubicBezTo>
                  <a:cubicBezTo>
                    <a:pt x="114" y="94"/>
                    <a:pt x="114" y="94"/>
                    <a:pt x="115" y="95"/>
                  </a:cubicBezTo>
                  <a:cubicBezTo>
                    <a:pt x="116" y="96"/>
                    <a:pt x="115" y="97"/>
                    <a:pt x="115" y="97"/>
                  </a:cubicBezTo>
                  <a:cubicBezTo>
                    <a:pt x="111" y="100"/>
                    <a:pt x="107" y="103"/>
                    <a:pt x="103" y="105"/>
                  </a:cubicBezTo>
                  <a:cubicBezTo>
                    <a:pt x="105" y="105"/>
                    <a:pt x="108" y="106"/>
                    <a:pt x="111" y="106"/>
                  </a:cubicBezTo>
                  <a:cubicBezTo>
                    <a:pt x="119" y="102"/>
                    <a:pt x="131" y="94"/>
                    <a:pt x="131" y="88"/>
                  </a:cubicBezTo>
                  <a:cubicBezTo>
                    <a:pt x="131" y="87"/>
                    <a:pt x="130" y="86"/>
                    <a:pt x="129" y="85"/>
                  </a:cubicBezTo>
                  <a:cubicBezTo>
                    <a:pt x="128" y="84"/>
                    <a:pt x="125" y="84"/>
                    <a:pt x="123" y="84"/>
                  </a:cubicBezTo>
                  <a:cubicBezTo>
                    <a:pt x="113" y="8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9" y="94"/>
                    <a:pt x="129" y="61"/>
                    <a:pt x="129" y="44"/>
                  </a:cubicBezTo>
                  <a:cubicBezTo>
                    <a:pt x="129" y="42"/>
                    <a:pt x="129" y="41"/>
                    <a:pt x="128" y="39"/>
                  </a:cubicBezTo>
                  <a:cubicBezTo>
                    <a:pt x="127" y="37"/>
                    <a:pt x="125" y="36"/>
                    <a:pt x="123" y="36"/>
                  </a:cubicBezTo>
                  <a:cubicBezTo>
                    <a:pt x="113" y="3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6"/>
                    <a:pt x="111" y="22"/>
                    <a:pt x="111" y="7"/>
                  </a:cubicBezTo>
                  <a:cubicBezTo>
                    <a:pt x="111" y="6"/>
                    <a:pt x="111" y="4"/>
                    <a:pt x="110" y="4"/>
                  </a:cubicBezTo>
                  <a:cubicBezTo>
                    <a:pt x="110" y="3"/>
                    <a:pt x="109" y="2"/>
                    <a:pt x="109" y="2"/>
                  </a:cubicBezTo>
                  <a:cubicBezTo>
                    <a:pt x="102" y="2"/>
                    <a:pt x="88" y="36"/>
                    <a:pt x="88" y="36"/>
                  </a:cubicBezTo>
                  <a:cubicBezTo>
                    <a:pt x="88" y="36"/>
                    <a:pt x="73" y="0"/>
                    <a:pt x="64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3108326" y="3987801"/>
              <a:ext cx="30163" cy="57150"/>
            </a:xfrm>
            <a:custGeom>
              <a:rect b="b" l="l" r="r" t="t"/>
              <a:pathLst>
                <a:path extrusionOk="0" h="74" w="38">
                  <a:moveTo>
                    <a:pt x="14" y="1"/>
                  </a:moveTo>
                  <a:cubicBezTo>
                    <a:pt x="5" y="24"/>
                    <a:pt x="1" y="48"/>
                    <a:pt x="0" y="72"/>
                  </a:cubicBezTo>
                  <a:cubicBezTo>
                    <a:pt x="0" y="72"/>
                    <a:pt x="0" y="73"/>
                    <a:pt x="0" y="73"/>
                  </a:cubicBezTo>
                  <a:cubicBezTo>
                    <a:pt x="1" y="74"/>
                    <a:pt x="1" y="74"/>
                    <a:pt x="2" y="74"/>
                  </a:cubicBezTo>
                  <a:cubicBezTo>
                    <a:pt x="14" y="73"/>
                    <a:pt x="27" y="69"/>
                    <a:pt x="37" y="61"/>
                  </a:cubicBezTo>
                  <a:cubicBezTo>
                    <a:pt x="37" y="61"/>
                    <a:pt x="38" y="60"/>
                    <a:pt x="37" y="59"/>
                  </a:cubicBezTo>
                  <a:cubicBezTo>
                    <a:pt x="36" y="58"/>
                    <a:pt x="35" y="58"/>
                    <a:pt x="34" y="58"/>
                  </a:cubicBezTo>
                  <a:cubicBezTo>
                    <a:pt x="25" y="65"/>
                    <a:pt x="13" y="70"/>
                    <a:pt x="2" y="7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5" y="48"/>
                    <a:pt x="9" y="25"/>
                    <a:pt x="17" y="3"/>
                  </a:cubicBezTo>
                  <a:cubicBezTo>
                    <a:pt x="18" y="2"/>
                    <a:pt x="17" y="0"/>
                    <a:pt x="16" y="0"/>
                  </a:cubicBezTo>
                  <a:cubicBezTo>
                    <a:pt x="15" y="0"/>
                    <a:pt x="14" y="0"/>
                    <a:pt x="14" y="1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3106738" y="3978276"/>
              <a:ext cx="9525" cy="26988"/>
            </a:xfrm>
            <a:custGeom>
              <a:rect b="b" l="l" r="r" t="t"/>
              <a:pathLst>
                <a:path extrusionOk="0" h="36" w="12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3081338" y="3986213"/>
              <a:ext cx="55563" cy="42863"/>
            </a:xfrm>
            <a:custGeom>
              <a:rect b="b" l="l" r="r" t="t"/>
              <a:pathLst>
                <a:path extrusionOk="0" h="56" w="72">
                  <a:moveTo>
                    <a:pt x="1" y="3"/>
                  </a:moveTo>
                  <a:cubicBezTo>
                    <a:pt x="36" y="55"/>
                    <a:pt x="36" y="55"/>
                    <a:pt x="36" y="55"/>
                  </a:cubicBezTo>
                  <a:cubicBezTo>
                    <a:pt x="37" y="56"/>
                    <a:pt x="37" y="56"/>
                    <a:pt x="38" y="56"/>
                  </a:cubicBezTo>
                  <a:cubicBezTo>
                    <a:pt x="38" y="56"/>
                    <a:pt x="39" y="56"/>
                    <a:pt x="39" y="56"/>
                  </a:cubicBezTo>
                  <a:cubicBezTo>
                    <a:pt x="51" y="46"/>
                    <a:pt x="62" y="36"/>
                    <a:pt x="72" y="24"/>
                  </a:cubicBezTo>
                  <a:cubicBezTo>
                    <a:pt x="72" y="23"/>
                    <a:pt x="72" y="22"/>
                    <a:pt x="71" y="21"/>
                  </a:cubicBezTo>
                  <a:cubicBezTo>
                    <a:pt x="71" y="21"/>
                    <a:pt x="69" y="21"/>
                    <a:pt x="69" y="21"/>
                  </a:cubicBezTo>
                  <a:cubicBezTo>
                    <a:pt x="59" y="33"/>
                    <a:pt x="48" y="43"/>
                    <a:pt x="37" y="53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0" y="2"/>
                    <a:pt x="1" y="3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3068638" y="4014788"/>
              <a:ext cx="44450" cy="23813"/>
            </a:xfrm>
            <a:custGeom>
              <a:rect b="b" l="l" r="r" t="t"/>
              <a:pathLst>
                <a:path extrusionOk="0" h="32" w="57">
                  <a:moveTo>
                    <a:pt x="55" y="28"/>
                  </a:moveTo>
                  <a:cubicBezTo>
                    <a:pt x="55" y="28"/>
                    <a:pt x="53" y="27"/>
                    <a:pt x="49" y="25"/>
                  </a:cubicBezTo>
                  <a:cubicBezTo>
                    <a:pt x="38" y="20"/>
                    <a:pt x="14" y="8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9" y="9"/>
                    <a:pt x="22" y="16"/>
                    <a:pt x="33" y="22"/>
                  </a:cubicBezTo>
                  <a:cubicBezTo>
                    <a:pt x="44" y="27"/>
                    <a:pt x="53" y="32"/>
                    <a:pt x="53" y="32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7" y="30"/>
                    <a:pt x="56" y="29"/>
                    <a:pt x="55" y="28"/>
                  </a:cubicBezTo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2930526" y="3871913"/>
              <a:ext cx="20638" cy="20638"/>
            </a:xfrm>
            <a:custGeom>
              <a:rect b="b" l="l" r="r" t="t"/>
              <a:pathLst>
                <a:path extrusionOk="0" h="27" w="28">
                  <a:moveTo>
                    <a:pt x="0" y="27"/>
                  </a:moveTo>
                  <a:cubicBezTo>
                    <a:pt x="0" y="27"/>
                    <a:pt x="2" y="18"/>
                    <a:pt x="2" y="18"/>
                  </a:cubicBezTo>
                  <a:cubicBezTo>
                    <a:pt x="4" y="11"/>
                    <a:pt x="12" y="0"/>
                    <a:pt x="20" y="0"/>
                  </a:cubicBezTo>
                  <a:cubicBezTo>
                    <a:pt x="25" y="0"/>
                    <a:pt x="28" y="4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6"/>
                    <a:pt x="24" y="20"/>
                    <a:pt x="19" y="23"/>
                  </a:cubicBezTo>
                  <a:cubicBezTo>
                    <a:pt x="13" y="25"/>
                    <a:pt x="7" y="27"/>
                    <a:pt x="0" y="27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2887663" y="3844926"/>
              <a:ext cx="142875" cy="193675"/>
            </a:xfrm>
            <a:custGeom>
              <a:rect b="b" l="l" r="r" t="t"/>
              <a:pathLst>
                <a:path extrusionOk="0" h="250" w="185">
                  <a:moveTo>
                    <a:pt x="41" y="1"/>
                  </a:moveTo>
                  <a:cubicBezTo>
                    <a:pt x="48" y="4"/>
                    <a:pt x="51" y="17"/>
                    <a:pt x="51" y="23"/>
                  </a:cubicBezTo>
                  <a:cubicBezTo>
                    <a:pt x="51" y="24"/>
                    <a:pt x="50" y="33"/>
                    <a:pt x="50" y="33"/>
                  </a:cubicBezTo>
                  <a:cubicBezTo>
                    <a:pt x="50" y="35"/>
                    <a:pt x="51" y="37"/>
                    <a:pt x="52" y="40"/>
                  </a:cubicBezTo>
                  <a:cubicBezTo>
                    <a:pt x="53" y="44"/>
                    <a:pt x="54" y="49"/>
                    <a:pt x="55" y="55"/>
                  </a:cubicBezTo>
                  <a:cubicBezTo>
                    <a:pt x="56" y="61"/>
                    <a:pt x="56" y="67"/>
                    <a:pt x="57" y="73"/>
                  </a:cubicBezTo>
                  <a:cubicBezTo>
                    <a:pt x="57" y="80"/>
                    <a:pt x="57" y="87"/>
                    <a:pt x="56" y="94"/>
                  </a:cubicBezTo>
                  <a:cubicBezTo>
                    <a:pt x="57" y="92"/>
                    <a:pt x="60" y="86"/>
                    <a:pt x="60" y="86"/>
                  </a:cubicBezTo>
                  <a:cubicBezTo>
                    <a:pt x="64" y="80"/>
                    <a:pt x="74" y="72"/>
                    <a:pt x="81" y="74"/>
                  </a:cubicBezTo>
                  <a:cubicBezTo>
                    <a:pt x="86" y="75"/>
                    <a:pt x="89" y="80"/>
                    <a:pt x="87" y="85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4" y="91"/>
                    <a:pt x="80" y="94"/>
                    <a:pt x="74" y="95"/>
                  </a:cubicBezTo>
                  <a:cubicBezTo>
                    <a:pt x="68" y="96"/>
                    <a:pt x="62" y="96"/>
                    <a:pt x="56" y="95"/>
                  </a:cubicBezTo>
                  <a:cubicBezTo>
                    <a:pt x="55" y="102"/>
                    <a:pt x="53" y="109"/>
                    <a:pt x="51" y="115"/>
                  </a:cubicBezTo>
                  <a:cubicBezTo>
                    <a:pt x="50" y="119"/>
                    <a:pt x="49" y="123"/>
                    <a:pt x="47" y="127"/>
                  </a:cubicBezTo>
                  <a:cubicBezTo>
                    <a:pt x="49" y="124"/>
                    <a:pt x="49" y="124"/>
                    <a:pt x="49" y="124"/>
                  </a:cubicBezTo>
                  <a:cubicBezTo>
                    <a:pt x="53" y="118"/>
                    <a:pt x="63" y="109"/>
                    <a:pt x="71" y="111"/>
                  </a:cubicBezTo>
                  <a:cubicBezTo>
                    <a:pt x="75" y="113"/>
                    <a:pt x="78" y="118"/>
                    <a:pt x="76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4" y="128"/>
                    <a:pt x="69" y="132"/>
                    <a:pt x="64" y="133"/>
                  </a:cubicBezTo>
                  <a:cubicBezTo>
                    <a:pt x="58" y="134"/>
                    <a:pt x="52" y="134"/>
                    <a:pt x="46" y="133"/>
                  </a:cubicBezTo>
                  <a:cubicBezTo>
                    <a:pt x="45" y="134"/>
                    <a:pt x="45" y="136"/>
                    <a:pt x="44" y="137"/>
                  </a:cubicBezTo>
                  <a:cubicBezTo>
                    <a:pt x="42" y="144"/>
                    <a:pt x="39" y="151"/>
                    <a:pt x="37" y="158"/>
                  </a:cubicBezTo>
                  <a:cubicBezTo>
                    <a:pt x="36" y="161"/>
                    <a:pt x="35" y="163"/>
                    <a:pt x="35" y="166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40" y="157"/>
                    <a:pt x="50" y="149"/>
                    <a:pt x="58" y="151"/>
                  </a:cubicBezTo>
                  <a:cubicBezTo>
                    <a:pt x="62" y="152"/>
                    <a:pt x="65" y="157"/>
                    <a:pt x="64" y="162"/>
                  </a:cubicBezTo>
                  <a:cubicBezTo>
                    <a:pt x="63" y="163"/>
                    <a:pt x="63" y="163"/>
                    <a:pt x="63" y="163"/>
                  </a:cubicBezTo>
                  <a:cubicBezTo>
                    <a:pt x="61" y="167"/>
                    <a:pt x="56" y="171"/>
                    <a:pt x="51" y="172"/>
                  </a:cubicBezTo>
                  <a:cubicBezTo>
                    <a:pt x="45" y="173"/>
                    <a:pt x="39" y="173"/>
                    <a:pt x="33" y="172"/>
                  </a:cubicBezTo>
                  <a:cubicBezTo>
                    <a:pt x="33" y="175"/>
                    <a:pt x="32" y="177"/>
                    <a:pt x="31" y="180"/>
                  </a:cubicBezTo>
                  <a:cubicBezTo>
                    <a:pt x="31" y="182"/>
                    <a:pt x="31" y="183"/>
                    <a:pt x="30" y="185"/>
                  </a:cubicBezTo>
                  <a:cubicBezTo>
                    <a:pt x="30" y="187"/>
                    <a:pt x="30" y="188"/>
                    <a:pt x="30" y="190"/>
                  </a:cubicBezTo>
                  <a:cubicBezTo>
                    <a:pt x="29" y="193"/>
                    <a:pt x="29" y="197"/>
                    <a:pt x="29" y="200"/>
                  </a:cubicBezTo>
                  <a:cubicBezTo>
                    <a:pt x="29" y="203"/>
                    <a:pt x="29" y="204"/>
                    <a:pt x="28" y="207"/>
                  </a:cubicBezTo>
                  <a:cubicBezTo>
                    <a:pt x="29" y="204"/>
                    <a:pt x="31" y="199"/>
                    <a:pt x="31" y="199"/>
                  </a:cubicBezTo>
                  <a:cubicBezTo>
                    <a:pt x="33" y="194"/>
                    <a:pt x="37" y="189"/>
                    <a:pt x="42" y="186"/>
                  </a:cubicBezTo>
                  <a:cubicBezTo>
                    <a:pt x="43" y="185"/>
                    <a:pt x="43" y="185"/>
                    <a:pt x="43" y="184"/>
                  </a:cubicBezTo>
                  <a:cubicBezTo>
                    <a:pt x="46" y="180"/>
                    <a:pt x="52" y="179"/>
                    <a:pt x="56" y="182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62" y="187"/>
                    <a:pt x="61" y="200"/>
                    <a:pt x="58" y="207"/>
                  </a:cubicBezTo>
                  <a:cubicBezTo>
                    <a:pt x="58" y="207"/>
                    <a:pt x="56" y="211"/>
                    <a:pt x="54" y="21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60" y="207"/>
                    <a:pt x="62" y="205"/>
                    <a:pt x="64" y="202"/>
                  </a:cubicBezTo>
                  <a:cubicBezTo>
                    <a:pt x="68" y="198"/>
                    <a:pt x="68" y="198"/>
                    <a:pt x="68" y="198"/>
                  </a:cubicBezTo>
                  <a:cubicBezTo>
                    <a:pt x="69" y="197"/>
                    <a:pt x="70" y="196"/>
                    <a:pt x="71" y="194"/>
                  </a:cubicBezTo>
                  <a:cubicBezTo>
                    <a:pt x="74" y="191"/>
                    <a:pt x="78" y="189"/>
                    <a:pt x="81" y="186"/>
                  </a:cubicBezTo>
                  <a:cubicBezTo>
                    <a:pt x="76" y="182"/>
                    <a:pt x="72" y="178"/>
                    <a:pt x="69" y="173"/>
                  </a:cubicBezTo>
                  <a:cubicBezTo>
                    <a:pt x="66" y="168"/>
                    <a:pt x="65" y="162"/>
                    <a:pt x="67" y="157"/>
                  </a:cubicBezTo>
                  <a:cubicBezTo>
                    <a:pt x="69" y="153"/>
                    <a:pt x="74" y="151"/>
                    <a:pt x="79" y="153"/>
                  </a:cubicBezTo>
                  <a:cubicBezTo>
                    <a:pt x="80" y="153"/>
                    <a:pt x="80" y="153"/>
                    <a:pt x="80" y="153"/>
                  </a:cubicBezTo>
                  <a:cubicBezTo>
                    <a:pt x="86" y="157"/>
                    <a:pt x="86" y="171"/>
                    <a:pt x="85" y="177"/>
                  </a:cubicBezTo>
                  <a:cubicBezTo>
                    <a:pt x="85" y="178"/>
                    <a:pt x="83" y="182"/>
                    <a:pt x="82" y="185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94" y="175"/>
                    <a:pt x="100" y="171"/>
                    <a:pt x="107" y="166"/>
                  </a:cubicBezTo>
                  <a:cubicBezTo>
                    <a:pt x="112" y="162"/>
                    <a:pt x="112" y="162"/>
                    <a:pt x="112" y="162"/>
                  </a:cubicBezTo>
                  <a:cubicBezTo>
                    <a:pt x="107" y="158"/>
                    <a:pt x="103" y="154"/>
                    <a:pt x="99" y="149"/>
                  </a:cubicBezTo>
                  <a:cubicBezTo>
                    <a:pt x="96" y="144"/>
                    <a:pt x="96" y="138"/>
                    <a:pt x="98" y="133"/>
                  </a:cubicBezTo>
                  <a:cubicBezTo>
                    <a:pt x="100" y="129"/>
                    <a:pt x="105" y="127"/>
                    <a:pt x="110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7" y="133"/>
                    <a:pt x="117" y="147"/>
                    <a:pt x="116" y="153"/>
                  </a:cubicBezTo>
                  <a:cubicBezTo>
                    <a:pt x="116" y="154"/>
                    <a:pt x="113" y="160"/>
                    <a:pt x="112" y="162"/>
                  </a:cubicBezTo>
                  <a:cubicBezTo>
                    <a:pt x="117" y="159"/>
                    <a:pt x="121" y="156"/>
                    <a:pt x="124" y="153"/>
                  </a:cubicBezTo>
                  <a:cubicBezTo>
                    <a:pt x="130" y="148"/>
                    <a:pt x="135" y="144"/>
                    <a:pt x="139" y="139"/>
                  </a:cubicBezTo>
                  <a:cubicBezTo>
                    <a:pt x="134" y="135"/>
                    <a:pt x="130" y="130"/>
                    <a:pt x="126" y="125"/>
                  </a:cubicBezTo>
                  <a:cubicBezTo>
                    <a:pt x="124" y="121"/>
                    <a:pt x="123" y="115"/>
                    <a:pt x="125" y="110"/>
                  </a:cubicBezTo>
                  <a:cubicBezTo>
                    <a:pt x="127" y="105"/>
                    <a:pt x="132" y="103"/>
                    <a:pt x="137" y="1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44" y="110"/>
                    <a:pt x="144" y="123"/>
                    <a:pt x="143" y="130"/>
                  </a:cubicBezTo>
                  <a:cubicBezTo>
                    <a:pt x="143" y="130"/>
                    <a:pt x="141" y="135"/>
                    <a:pt x="140" y="137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5" y="132"/>
                    <a:pt x="149" y="127"/>
                    <a:pt x="153" y="121"/>
                  </a:cubicBezTo>
                  <a:cubicBezTo>
                    <a:pt x="155" y="118"/>
                    <a:pt x="156" y="115"/>
                    <a:pt x="158" y="112"/>
                  </a:cubicBezTo>
                  <a:cubicBezTo>
                    <a:pt x="153" y="109"/>
                    <a:pt x="148" y="105"/>
                    <a:pt x="144" y="100"/>
                  </a:cubicBezTo>
                  <a:cubicBezTo>
                    <a:pt x="141" y="96"/>
                    <a:pt x="140" y="90"/>
                    <a:pt x="141" y="85"/>
                  </a:cubicBezTo>
                  <a:cubicBezTo>
                    <a:pt x="142" y="80"/>
                    <a:pt x="147" y="77"/>
                    <a:pt x="152" y="79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60" y="83"/>
                    <a:pt x="162" y="96"/>
                    <a:pt x="161" y="103"/>
                  </a:cubicBezTo>
                  <a:cubicBezTo>
                    <a:pt x="161" y="103"/>
                    <a:pt x="160" y="107"/>
                    <a:pt x="159" y="109"/>
                  </a:cubicBezTo>
                  <a:cubicBezTo>
                    <a:pt x="160" y="108"/>
                    <a:pt x="161" y="107"/>
                    <a:pt x="161" y="105"/>
                  </a:cubicBezTo>
                  <a:cubicBezTo>
                    <a:pt x="164" y="100"/>
                    <a:pt x="166" y="95"/>
                    <a:pt x="167" y="91"/>
                  </a:cubicBezTo>
                  <a:cubicBezTo>
                    <a:pt x="168" y="88"/>
                    <a:pt x="169" y="86"/>
                    <a:pt x="170" y="84"/>
                  </a:cubicBezTo>
                  <a:cubicBezTo>
                    <a:pt x="167" y="79"/>
                    <a:pt x="165" y="73"/>
                    <a:pt x="163" y="67"/>
                  </a:cubicBezTo>
                  <a:cubicBezTo>
                    <a:pt x="162" y="62"/>
                    <a:pt x="164" y="56"/>
                    <a:pt x="167" y="52"/>
                  </a:cubicBezTo>
                  <a:cubicBezTo>
                    <a:pt x="171" y="49"/>
                    <a:pt x="176" y="49"/>
                    <a:pt x="180" y="52"/>
                  </a:cubicBezTo>
                  <a:cubicBezTo>
                    <a:pt x="180" y="52"/>
                    <a:pt x="181" y="53"/>
                    <a:pt x="181" y="53"/>
                  </a:cubicBezTo>
                  <a:cubicBezTo>
                    <a:pt x="185" y="59"/>
                    <a:pt x="181" y="72"/>
                    <a:pt x="177" y="78"/>
                  </a:cubicBezTo>
                  <a:cubicBezTo>
                    <a:pt x="177" y="78"/>
                    <a:pt x="170" y="85"/>
                    <a:pt x="170" y="85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7" y="96"/>
                    <a:pt x="165" y="101"/>
                    <a:pt x="162" y="106"/>
                  </a:cubicBezTo>
                  <a:cubicBezTo>
                    <a:pt x="160" y="112"/>
                    <a:pt x="157" y="117"/>
                    <a:pt x="154" y="122"/>
                  </a:cubicBezTo>
                  <a:cubicBezTo>
                    <a:pt x="150" y="128"/>
                    <a:pt x="146" y="134"/>
                    <a:pt x="142" y="139"/>
                  </a:cubicBezTo>
                  <a:cubicBezTo>
                    <a:pt x="144" y="138"/>
                    <a:pt x="149" y="135"/>
                    <a:pt x="150" y="135"/>
                  </a:cubicBezTo>
                  <a:cubicBezTo>
                    <a:pt x="156" y="132"/>
                    <a:pt x="169" y="131"/>
                    <a:pt x="174" y="136"/>
                  </a:cubicBezTo>
                  <a:cubicBezTo>
                    <a:pt x="177" y="140"/>
                    <a:pt x="177" y="146"/>
                    <a:pt x="173" y="149"/>
                  </a:cubicBezTo>
                  <a:cubicBezTo>
                    <a:pt x="172" y="149"/>
                    <a:pt x="172" y="149"/>
                    <a:pt x="172" y="149"/>
                  </a:cubicBezTo>
                  <a:cubicBezTo>
                    <a:pt x="167" y="152"/>
                    <a:pt x="162" y="152"/>
                    <a:pt x="157" y="150"/>
                  </a:cubicBezTo>
                  <a:cubicBezTo>
                    <a:pt x="151" y="148"/>
                    <a:pt x="146" y="144"/>
                    <a:pt x="141" y="140"/>
                  </a:cubicBezTo>
                  <a:cubicBezTo>
                    <a:pt x="137" y="145"/>
                    <a:pt x="132" y="150"/>
                    <a:pt x="126" y="154"/>
                  </a:cubicBezTo>
                  <a:cubicBezTo>
                    <a:pt x="123" y="157"/>
                    <a:pt x="120" y="160"/>
                    <a:pt x="117" y="162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6" y="158"/>
                    <a:pt x="140" y="156"/>
                    <a:pt x="145" y="162"/>
                  </a:cubicBezTo>
                  <a:cubicBezTo>
                    <a:pt x="148" y="166"/>
                    <a:pt x="147" y="171"/>
                    <a:pt x="143" y="174"/>
                  </a:cubicBezTo>
                  <a:cubicBezTo>
                    <a:pt x="143" y="175"/>
                    <a:pt x="143" y="175"/>
                    <a:pt x="143" y="175"/>
                  </a:cubicBezTo>
                  <a:cubicBezTo>
                    <a:pt x="138" y="178"/>
                    <a:pt x="132" y="178"/>
                    <a:pt x="127" y="176"/>
                  </a:cubicBezTo>
                  <a:cubicBezTo>
                    <a:pt x="122" y="173"/>
                    <a:pt x="117" y="170"/>
                    <a:pt x="112" y="166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03" y="173"/>
                    <a:pt x="96" y="178"/>
                    <a:pt x="91" y="182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94" y="183"/>
                    <a:pt x="107" y="182"/>
                    <a:pt x="112" y="187"/>
                  </a:cubicBezTo>
                  <a:cubicBezTo>
                    <a:pt x="115" y="191"/>
                    <a:pt x="115" y="197"/>
                    <a:pt x="111" y="200"/>
                  </a:cubicBezTo>
                  <a:cubicBezTo>
                    <a:pt x="110" y="200"/>
                    <a:pt x="110" y="200"/>
                    <a:pt x="110" y="200"/>
                  </a:cubicBezTo>
                  <a:cubicBezTo>
                    <a:pt x="105" y="203"/>
                    <a:pt x="100" y="203"/>
                    <a:pt x="95" y="201"/>
                  </a:cubicBezTo>
                  <a:cubicBezTo>
                    <a:pt x="89" y="199"/>
                    <a:pt x="84" y="196"/>
                    <a:pt x="80" y="192"/>
                  </a:cubicBezTo>
                  <a:cubicBezTo>
                    <a:pt x="78" y="193"/>
                    <a:pt x="76" y="195"/>
                    <a:pt x="75" y="197"/>
                  </a:cubicBezTo>
                  <a:cubicBezTo>
                    <a:pt x="73" y="199"/>
                    <a:pt x="72" y="199"/>
                    <a:pt x="71" y="201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0" y="214"/>
                    <a:pt x="58" y="216"/>
                    <a:pt x="57" y="218"/>
                  </a:cubicBezTo>
                  <a:cubicBezTo>
                    <a:pt x="59" y="216"/>
                    <a:pt x="63" y="213"/>
                    <a:pt x="64" y="212"/>
                  </a:cubicBezTo>
                  <a:cubicBezTo>
                    <a:pt x="69" y="209"/>
                    <a:pt x="82" y="205"/>
                    <a:pt x="88" y="210"/>
                  </a:cubicBezTo>
                  <a:cubicBezTo>
                    <a:pt x="92" y="213"/>
                    <a:pt x="92" y="219"/>
                    <a:pt x="89" y="223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4" y="227"/>
                    <a:pt x="78" y="228"/>
                    <a:pt x="73" y="227"/>
                  </a:cubicBezTo>
                  <a:cubicBezTo>
                    <a:pt x="67" y="225"/>
                    <a:pt x="61" y="222"/>
                    <a:pt x="56" y="219"/>
                  </a:cubicBezTo>
                  <a:cubicBezTo>
                    <a:pt x="54" y="222"/>
                    <a:pt x="52" y="224"/>
                    <a:pt x="50" y="227"/>
                  </a:cubicBezTo>
                  <a:cubicBezTo>
                    <a:pt x="43" y="236"/>
                    <a:pt x="38" y="244"/>
                    <a:pt x="35" y="250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7"/>
                    <a:pt x="30" y="247"/>
                  </a:cubicBezTo>
                  <a:cubicBezTo>
                    <a:pt x="34" y="241"/>
                    <a:pt x="40" y="234"/>
                    <a:pt x="47" y="224"/>
                  </a:cubicBezTo>
                  <a:cubicBezTo>
                    <a:pt x="49" y="222"/>
                    <a:pt x="51" y="219"/>
                    <a:pt x="54" y="215"/>
                  </a:cubicBezTo>
                  <a:cubicBezTo>
                    <a:pt x="51" y="213"/>
                    <a:pt x="49" y="210"/>
                    <a:pt x="46" y="207"/>
                  </a:cubicBezTo>
                  <a:cubicBezTo>
                    <a:pt x="41" y="208"/>
                    <a:pt x="35" y="209"/>
                    <a:pt x="29" y="209"/>
                  </a:cubicBezTo>
                  <a:cubicBezTo>
                    <a:pt x="29" y="212"/>
                    <a:pt x="28" y="215"/>
                    <a:pt x="28" y="219"/>
                  </a:cubicBezTo>
                  <a:cubicBezTo>
                    <a:pt x="28" y="230"/>
                    <a:pt x="28" y="240"/>
                    <a:pt x="28" y="246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3" y="245"/>
                    <a:pt x="23" y="245"/>
                    <a:pt x="23" y="245"/>
                  </a:cubicBezTo>
                  <a:cubicBezTo>
                    <a:pt x="23" y="238"/>
                    <a:pt x="23" y="229"/>
                    <a:pt x="24" y="219"/>
                  </a:cubicBezTo>
                  <a:cubicBezTo>
                    <a:pt x="24" y="215"/>
                    <a:pt x="24" y="211"/>
                    <a:pt x="25" y="207"/>
                  </a:cubicBezTo>
                  <a:cubicBezTo>
                    <a:pt x="19" y="206"/>
                    <a:pt x="13" y="204"/>
                    <a:pt x="7" y="201"/>
                  </a:cubicBezTo>
                  <a:cubicBezTo>
                    <a:pt x="3" y="198"/>
                    <a:pt x="0" y="193"/>
                    <a:pt x="0" y="187"/>
                  </a:cubicBezTo>
                  <a:cubicBezTo>
                    <a:pt x="0" y="182"/>
                    <a:pt x="3" y="178"/>
                    <a:pt x="8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17" y="179"/>
                    <a:pt x="23" y="191"/>
                    <a:pt x="24" y="198"/>
                  </a:cubicBezTo>
                  <a:cubicBezTo>
                    <a:pt x="24" y="198"/>
                    <a:pt x="25" y="203"/>
                    <a:pt x="25" y="205"/>
                  </a:cubicBezTo>
                  <a:cubicBezTo>
                    <a:pt x="25" y="204"/>
                    <a:pt x="25" y="202"/>
                    <a:pt x="25" y="200"/>
                  </a:cubicBezTo>
                  <a:cubicBezTo>
                    <a:pt x="26" y="197"/>
                    <a:pt x="26" y="194"/>
                    <a:pt x="27" y="190"/>
                  </a:cubicBezTo>
                  <a:cubicBezTo>
                    <a:pt x="27" y="185"/>
                    <a:pt x="27" y="185"/>
                    <a:pt x="27" y="185"/>
                  </a:cubicBezTo>
                  <a:cubicBezTo>
                    <a:pt x="27" y="184"/>
                    <a:pt x="28" y="182"/>
                    <a:pt x="28" y="180"/>
                  </a:cubicBezTo>
                  <a:cubicBezTo>
                    <a:pt x="29" y="176"/>
                    <a:pt x="30" y="172"/>
                    <a:pt x="32" y="168"/>
                  </a:cubicBezTo>
                  <a:cubicBezTo>
                    <a:pt x="25" y="167"/>
                    <a:pt x="19" y="165"/>
                    <a:pt x="14" y="163"/>
                  </a:cubicBezTo>
                  <a:cubicBezTo>
                    <a:pt x="9" y="160"/>
                    <a:pt x="5" y="156"/>
                    <a:pt x="4" y="150"/>
                  </a:cubicBezTo>
                  <a:cubicBezTo>
                    <a:pt x="3" y="146"/>
                    <a:pt x="6" y="141"/>
                    <a:pt x="11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20" y="140"/>
                    <a:pt x="28" y="151"/>
                    <a:pt x="30" y="157"/>
                  </a:cubicBezTo>
                  <a:cubicBezTo>
                    <a:pt x="30" y="158"/>
                    <a:pt x="31" y="162"/>
                    <a:pt x="31" y="165"/>
                  </a:cubicBezTo>
                  <a:cubicBezTo>
                    <a:pt x="32" y="163"/>
                    <a:pt x="33" y="160"/>
                    <a:pt x="34" y="158"/>
                  </a:cubicBezTo>
                  <a:cubicBezTo>
                    <a:pt x="36" y="150"/>
                    <a:pt x="39" y="143"/>
                    <a:pt x="42" y="136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38" y="129"/>
                    <a:pt x="32" y="128"/>
                    <a:pt x="26" y="126"/>
                  </a:cubicBezTo>
                  <a:cubicBezTo>
                    <a:pt x="21" y="123"/>
                    <a:pt x="17" y="119"/>
                    <a:pt x="16" y="113"/>
                  </a:cubicBezTo>
                  <a:cubicBezTo>
                    <a:pt x="15" y="109"/>
                    <a:pt x="18" y="104"/>
                    <a:pt x="23" y="103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32" y="103"/>
                    <a:pt x="40" y="114"/>
                    <a:pt x="42" y="120"/>
                  </a:cubicBezTo>
                  <a:cubicBezTo>
                    <a:pt x="42" y="121"/>
                    <a:pt x="44" y="127"/>
                    <a:pt x="44" y="129"/>
                  </a:cubicBezTo>
                  <a:cubicBezTo>
                    <a:pt x="46" y="124"/>
                    <a:pt x="47" y="120"/>
                    <a:pt x="49" y="115"/>
                  </a:cubicBezTo>
                  <a:cubicBezTo>
                    <a:pt x="51" y="108"/>
                    <a:pt x="53" y="102"/>
                    <a:pt x="54" y="95"/>
                  </a:cubicBezTo>
                  <a:cubicBezTo>
                    <a:pt x="48" y="95"/>
                    <a:pt x="42" y="93"/>
                    <a:pt x="36" y="91"/>
                  </a:cubicBezTo>
                  <a:cubicBezTo>
                    <a:pt x="31" y="89"/>
                    <a:pt x="27" y="84"/>
                    <a:pt x="26" y="79"/>
                  </a:cubicBezTo>
                  <a:cubicBezTo>
                    <a:pt x="25" y="74"/>
                    <a:pt x="28" y="70"/>
                    <a:pt x="33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42" y="69"/>
                    <a:pt x="50" y="80"/>
                    <a:pt x="52" y="86"/>
                  </a:cubicBezTo>
                  <a:cubicBezTo>
                    <a:pt x="52" y="86"/>
                    <a:pt x="53" y="91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5" y="87"/>
                    <a:pt x="55" y="80"/>
                    <a:pt x="55" y="74"/>
                  </a:cubicBezTo>
                  <a:cubicBezTo>
                    <a:pt x="55" y="70"/>
                    <a:pt x="55" y="66"/>
                    <a:pt x="54" y="63"/>
                  </a:cubicBezTo>
                  <a:cubicBezTo>
                    <a:pt x="48" y="63"/>
                    <a:pt x="42" y="62"/>
                    <a:pt x="36" y="61"/>
                  </a:cubicBezTo>
                  <a:cubicBezTo>
                    <a:pt x="31" y="59"/>
                    <a:pt x="27" y="55"/>
                    <a:pt x="25" y="50"/>
                  </a:cubicBezTo>
                  <a:cubicBezTo>
                    <a:pt x="24" y="45"/>
                    <a:pt x="27" y="40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40" y="38"/>
                    <a:pt x="49" y="48"/>
                    <a:pt x="52" y="54"/>
                  </a:cubicBezTo>
                  <a:cubicBezTo>
                    <a:pt x="52" y="54"/>
                    <a:pt x="53" y="58"/>
                    <a:pt x="54" y="60"/>
                  </a:cubicBezTo>
                  <a:cubicBezTo>
                    <a:pt x="54" y="59"/>
                    <a:pt x="54" y="57"/>
                    <a:pt x="53" y="56"/>
                  </a:cubicBezTo>
                  <a:cubicBezTo>
                    <a:pt x="53" y="50"/>
                    <a:pt x="52" y="45"/>
                    <a:pt x="51" y="40"/>
                  </a:cubicBezTo>
                  <a:cubicBezTo>
                    <a:pt x="50" y="38"/>
                    <a:pt x="50" y="36"/>
                    <a:pt x="49" y="34"/>
                  </a:cubicBezTo>
                  <a:cubicBezTo>
                    <a:pt x="44" y="31"/>
                    <a:pt x="38" y="28"/>
                    <a:pt x="34" y="24"/>
                  </a:cubicBezTo>
                  <a:cubicBezTo>
                    <a:pt x="30" y="20"/>
                    <a:pt x="29" y="14"/>
                    <a:pt x="29" y="9"/>
                  </a:cubicBezTo>
                  <a:cubicBezTo>
                    <a:pt x="30" y="4"/>
                    <a:pt x="34" y="0"/>
                    <a:pt x="39" y="1"/>
                  </a:cubicBezTo>
                  <a:cubicBezTo>
                    <a:pt x="39" y="1"/>
                    <a:pt x="40" y="1"/>
                    <a:pt x="41" y="1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3009901" y="3917951"/>
              <a:ext cx="28575" cy="17463"/>
            </a:xfrm>
            <a:custGeom>
              <a:rect b="b" l="l" r="r" t="t"/>
              <a:pathLst>
                <a:path extrusionOk="0" h="23" w="36">
                  <a:moveTo>
                    <a:pt x="18" y="22"/>
                  </a:moveTo>
                  <a:cubicBezTo>
                    <a:pt x="12" y="21"/>
                    <a:pt x="6" y="19"/>
                    <a:pt x="0" y="16"/>
                  </a:cubicBezTo>
                  <a:cubicBezTo>
                    <a:pt x="0" y="16"/>
                    <a:pt x="7" y="9"/>
                    <a:pt x="7" y="9"/>
                  </a:cubicBezTo>
                  <a:cubicBezTo>
                    <a:pt x="12" y="5"/>
                    <a:pt x="25" y="0"/>
                    <a:pt x="31" y="4"/>
                  </a:cubicBezTo>
                  <a:cubicBezTo>
                    <a:pt x="35" y="7"/>
                    <a:pt x="36" y="12"/>
                    <a:pt x="33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9" y="21"/>
                    <a:pt x="23" y="23"/>
                    <a:pt x="18" y="2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2930526" y="3871913"/>
              <a:ext cx="20638" cy="20638"/>
            </a:xfrm>
            <a:custGeom>
              <a:rect b="b" l="l" r="r" t="t"/>
              <a:pathLst>
                <a:path extrusionOk="0" h="27" w="27">
                  <a:moveTo>
                    <a:pt x="19" y="0"/>
                  </a:moveTo>
                  <a:cubicBezTo>
                    <a:pt x="11" y="0"/>
                    <a:pt x="3" y="11"/>
                    <a:pt x="1" y="18"/>
                  </a:cubicBezTo>
                  <a:cubicBezTo>
                    <a:pt x="1" y="18"/>
                    <a:pt x="0" y="25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2" y="25"/>
                    <a:pt x="18" y="23"/>
                  </a:cubicBezTo>
                  <a:cubicBezTo>
                    <a:pt x="23" y="20"/>
                    <a:pt x="26" y="16"/>
                    <a:pt x="27" y="10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4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2900363" y="3844926"/>
              <a:ext cx="55563" cy="119063"/>
            </a:xfrm>
            <a:custGeom>
              <a:rect b="b" l="l" r="r" t="t"/>
              <a:pathLst>
                <a:path extrusionOk="0" h="153" w="72">
                  <a:moveTo>
                    <a:pt x="22" y="0"/>
                  </a:moveTo>
                  <a:cubicBezTo>
                    <a:pt x="17" y="0"/>
                    <a:pt x="14" y="4"/>
                    <a:pt x="13" y="9"/>
                  </a:cubicBezTo>
                  <a:cubicBezTo>
                    <a:pt x="13" y="9"/>
                    <a:pt x="13" y="10"/>
                    <a:pt x="13" y="11"/>
                  </a:cubicBezTo>
                  <a:cubicBezTo>
                    <a:pt x="13" y="16"/>
                    <a:pt x="15" y="20"/>
                    <a:pt x="18" y="24"/>
                  </a:cubicBezTo>
                  <a:cubicBezTo>
                    <a:pt x="22" y="28"/>
                    <a:pt x="28" y="31"/>
                    <a:pt x="33" y="34"/>
                  </a:cubicBezTo>
                  <a:cubicBezTo>
                    <a:pt x="34" y="36"/>
                    <a:pt x="34" y="38"/>
                    <a:pt x="35" y="40"/>
                  </a:cubicBezTo>
                  <a:cubicBezTo>
                    <a:pt x="36" y="45"/>
                    <a:pt x="37" y="50"/>
                    <a:pt x="37" y="56"/>
                  </a:cubicBezTo>
                  <a:cubicBezTo>
                    <a:pt x="38" y="57"/>
                    <a:pt x="38" y="59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7" y="58"/>
                    <a:pt x="36" y="54"/>
                    <a:pt x="36" y="54"/>
                  </a:cubicBezTo>
                  <a:cubicBezTo>
                    <a:pt x="33" y="48"/>
                    <a:pt x="25" y="39"/>
                    <a:pt x="17" y="39"/>
                  </a:cubicBezTo>
                  <a:cubicBezTo>
                    <a:pt x="17" y="39"/>
                    <a:pt x="17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1" y="40"/>
                    <a:pt x="9" y="44"/>
                    <a:pt x="9" y="47"/>
                  </a:cubicBezTo>
                  <a:cubicBezTo>
                    <a:pt x="9" y="48"/>
                    <a:pt x="9" y="49"/>
                    <a:pt x="9" y="50"/>
                  </a:cubicBezTo>
                  <a:cubicBezTo>
                    <a:pt x="11" y="55"/>
                    <a:pt x="15" y="59"/>
                    <a:pt x="20" y="61"/>
                  </a:cubicBezTo>
                  <a:cubicBezTo>
                    <a:pt x="25" y="62"/>
                    <a:pt x="31" y="63"/>
                    <a:pt x="36" y="63"/>
                  </a:cubicBezTo>
                  <a:cubicBezTo>
                    <a:pt x="37" y="63"/>
                    <a:pt x="37" y="63"/>
                    <a:pt x="38" y="63"/>
                  </a:cubicBezTo>
                  <a:cubicBezTo>
                    <a:pt x="39" y="66"/>
                    <a:pt x="39" y="70"/>
                    <a:pt x="39" y="74"/>
                  </a:cubicBezTo>
                  <a:cubicBezTo>
                    <a:pt x="39" y="75"/>
                    <a:pt x="39" y="76"/>
                    <a:pt x="39" y="77"/>
                  </a:cubicBezTo>
                  <a:cubicBezTo>
                    <a:pt x="39" y="83"/>
                    <a:pt x="39" y="88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7" y="91"/>
                    <a:pt x="36" y="86"/>
                    <a:pt x="36" y="86"/>
                  </a:cubicBezTo>
                  <a:cubicBezTo>
                    <a:pt x="34" y="80"/>
                    <a:pt x="26" y="69"/>
                    <a:pt x="18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3" y="70"/>
                    <a:pt x="10" y="73"/>
                    <a:pt x="10" y="78"/>
                  </a:cubicBezTo>
                  <a:cubicBezTo>
                    <a:pt x="10" y="78"/>
                    <a:pt x="10" y="79"/>
                    <a:pt x="10" y="79"/>
                  </a:cubicBezTo>
                  <a:cubicBezTo>
                    <a:pt x="11" y="84"/>
                    <a:pt x="15" y="89"/>
                    <a:pt x="20" y="91"/>
                  </a:cubicBezTo>
                  <a:cubicBezTo>
                    <a:pt x="26" y="93"/>
                    <a:pt x="32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7" y="102"/>
                    <a:pt x="35" y="108"/>
                    <a:pt x="33" y="115"/>
                  </a:cubicBezTo>
                  <a:cubicBezTo>
                    <a:pt x="31" y="120"/>
                    <a:pt x="30" y="124"/>
                    <a:pt x="28" y="129"/>
                  </a:cubicBezTo>
                  <a:cubicBezTo>
                    <a:pt x="28" y="127"/>
                    <a:pt x="26" y="121"/>
                    <a:pt x="26" y="120"/>
                  </a:cubicBezTo>
                  <a:cubicBezTo>
                    <a:pt x="24" y="114"/>
                    <a:pt x="16" y="103"/>
                    <a:pt x="8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3" y="104"/>
                    <a:pt x="0" y="108"/>
                    <a:pt x="0" y="112"/>
                  </a:cubicBezTo>
                  <a:cubicBezTo>
                    <a:pt x="0" y="112"/>
                    <a:pt x="0" y="113"/>
                    <a:pt x="0" y="113"/>
                  </a:cubicBezTo>
                  <a:cubicBezTo>
                    <a:pt x="1" y="119"/>
                    <a:pt x="5" y="123"/>
                    <a:pt x="10" y="126"/>
                  </a:cubicBezTo>
                  <a:cubicBezTo>
                    <a:pt x="16" y="128"/>
                    <a:pt x="22" y="129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24" y="141"/>
                    <a:pt x="22" y="146"/>
                    <a:pt x="20" y="150"/>
                  </a:cubicBezTo>
                  <a:cubicBezTo>
                    <a:pt x="21" y="151"/>
                    <a:pt x="22" y="152"/>
                    <a:pt x="23" y="153"/>
                  </a:cubicBezTo>
                  <a:cubicBezTo>
                    <a:pt x="24" y="148"/>
                    <a:pt x="26" y="142"/>
                    <a:pt x="28" y="137"/>
                  </a:cubicBezTo>
                  <a:cubicBezTo>
                    <a:pt x="29" y="136"/>
                    <a:pt x="29" y="134"/>
                    <a:pt x="30" y="133"/>
                  </a:cubicBezTo>
                  <a:cubicBezTo>
                    <a:pt x="33" y="133"/>
                    <a:pt x="36" y="133"/>
                    <a:pt x="40" y="133"/>
                  </a:cubicBezTo>
                  <a:cubicBezTo>
                    <a:pt x="42" y="133"/>
                    <a:pt x="45" y="133"/>
                    <a:pt x="48" y="133"/>
                  </a:cubicBezTo>
                  <a:cubicBezTo>
                    <a:pt x="53" y="132"/>
                    <a:pt x="58" y="128"/>
                    <a:pt x="60" y="12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1" y="122"/>
                    <a:pt x="61" y="121"/>
                    <a:pt x="61" y="120"/>
                  </a:cubicBezTo>
                  <a:cubicBezTo>
                    <a:pt x="61" y="116"/>
                    <a:pt x="58" y="113"/>
                    <a:pt x="55" y="111"/>
                  </a:cubicBezTo>
                  <a:cubicBezTo>
                    <a:pt x="54" y="111"/>
                    <a:pt x="53" y="111"/>
                    <a:pt x="52" y="111"/>
                  </a:cubicBezTo>
                  <a:cubicBezTo>
                    <a:pt x="45" y="111"/>
                    <a:pt x="37" y="119"/>
                    <a:pt x="33" y="124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3" y="123"/>
                    <a:pt x="34" y="119"/>
                    <a:pt x="35" y="115"/>
                  </a:cubicBezTo>
                  <a:cubicBezTo>
                    <a:pt x="37" y="109"/>
                    <a:pt x="39" y="102"/>
                    <a:pt x="40" y="95"/>
                  </a:cubicBezTo>
                  <a:cubicBezTo>
                    <a:pt x="43" y="95"/>
                    <a:pt x="47" y="96"/>
                    <a:pt x="50" y="96"/>
                  </a:cubicBezTo>
                  <a:cubicBezTo>
                    <a:pt x="53" y="96"/>
                    <a:pt x="55" y="96"/>
                    <a:pt x="58" y="95"/>
                  </a:cubicBezTo>
                  <a:cubicBezTo>
                    <a:pt x="64" y="94"/>
                    <a:pt x="68" y="91"/>
                    <a:pt x="71" y="86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2" y="84"/>
                    <a:pt x="72" y="83"/>
                    <a:pt x="72" y="82"/>
                  </a:cubicBezTo>
                  <a:cubicBezTo>
                    <a:pt x="72" y="78"/>
                    <a:pt x="69" y="75"/>
                    <a:pt x="65" y="74"/>
                  </a:cubicBezTo>
                  <a:cubicBezTo>
                    <a:pt x="65" y="73"/>
                    <a:pt x="64" y="73"/>
                    <a:pt x="63" y="73"/>
                  </a:cubicBezTo>
                  <a:cubicBezTo>
                    <a:pt x="56" y="73"/>
                    <a:pt x="47" y="81"/>
                    <a:pt x="44" y="86"/>
                  </a:cubicBezTo>
                  <a:cubicBezTo>
                    <a:pt x="44" y="86"/>
                    <a:pt x="41" y="92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89"/>
                    <a:pt x="41" y="84"/>
                    <a:pt x="41" y="80"/>
                  </a:cubicBezTo>
                  <a:cubicBezTo>
                    <a:pt x="41" y="77"/>
                    <a:pt x="41" y="75"/>
                    <a:pt x="41" y="73"/>
                  </a:cubicBezTo>
                  <a:cubicBezTo>
                    <a:pt x="40" y="69"/>
                    <a:pt x="40" y="65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59"/>
                    <a:pt x="39" y="57"/>
                    <a:pt x="39" y="55"/>
                  </a:cubicBezTo>
                  <a:cubicBezTo>
                    <a:pt x="38" y="49"/>
                    <a:pt x="37" y="44"/>
                    <a:pt x="36" y="40"/>
                  </a:cubicBezTo>
                  <a:cubicBezTo>
                    <a:pt x="35" y="37"/>
                    <a:pt x="34" y="35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5" y="24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16"/>
                    <a:pt x="32" y="3"/>
                    <a:pt x="25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2995613" y="3883026"/>
              <a:ext cx="33338" cy="63500"/>
            </a:xfrm>
            <a:custGeom>
              <a:rect b="b" l="l" r="r" t="t"/>
              <a:pathLst>
                <a:path extrusionOk="0" h="81" w="43">
                  <a:moveTo>
                    <a:pt x="34" y="0"/>
                  </a:moveTo>
                  <a:cubicBezTo>
                    <a:pt x="31" y="0"/>
                    <a:pt x="29" y="1"/>
                    <a:pt x="27" y="2"/>
                  </a:cubicBezTo>
                  <a:cubicBezTo>
                    <a:pt x="24" y="6"/>
                    <a:pt x="23" y="10"/>
                    <a:pt x="23" y="14"/>
                  </a:cubicBezTo>
                  <a:cubicBezTo>
                    <a:pt x="23" y="15"/>
                    <a:pt x="23" y="16"/>
                    <a:pt x="23" y="17"/>
                  </a:cubicBezTo>
                  <a:cubicBezTo>
                    <a:pt x="25" y="23"/>
                    <a:pt x="27" y="29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6"/>
                    <a:pt x="28" y="38"/>
                    <a:pt x="27" y="41"/>
                  </a:cubicBezTo>
                  <a:cubicBezTo>
                    <a:pt x="26" y="45"/>
                    <a:pt x="24" y="50"/>
                    <a:pt x="21" y="55"/>
                  </a:cubicBezTo>
                  <a:cubicBezTo>
                    <a:pt x="21" y="57"/>
                    <a:pt x="20" y="58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0" y="57"/>
                    <a:pt x="21" y="53"/>
                    <a:pt x="21" y="53"/>
                  </a:cubicBezTo>
                  <a:cubicBezTo>
                    <a:pt x="21" y="52"/>
                    <a:pt x="21" y="50"/>
                    <a:pt x="21" y="49"/>
                  </a:cubicBezTo>
                  <a:cubicBezTo>
                    <a:pt x="21" y="42"/>
                    <a:pt x="19" y="32"/>
                    <a:pt x="1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0" y="29"/>
                    <a:pt x="9" y="29"/>
                  </a:cubicBezTo>
                  <a:cubicBezTo>
                    <a:pt x="5" y="29"/>
                    <a:pt x="2" y="31"/>
                    <a:pt x="1" y="35"/>
                  </a:cubicBezTo>
                  <a:cubicBezTo>
                    <a:pt x="0" y="36"/>
                    <a:pt x="0" y="37"/>
                    <a:pt x="0" y="39"/>
                  </a:cubicBezTo>
                  <a:cubicBezTo>
                    <a:pt x="0" y="43"/>
                    <a:pt x="2" y="47"/>
                    <a:pt x="4" y="50"/>
                  </a:cubicBezTo>
                  <a:cubicBezTo>
                    <a:pt x="8" y="55"/>
                    <a:pt x="13" y="59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6" y="65"/>
                    <a:pt x="15" y="68"/>
                    <a:pt x="13" y="71"/>
                  </a:cubicBezTo>
                  <a:cubicBezTo>
                    <a:pt x="11" y="74"/>
                    <a:pt x="9" y="76"/>
                    <a:pt x="7" y="79"/>
                  </a:cubicBezTo>
                  <a:cubicBezTo>
                    <a:pt x="8" y="79"/>
                    <a:pt x="8" y="80"/>
                    <a:pt x="8" y="81"/>
                  </a:cubicBezTo>
                  <a:cubicBezTo>
                    <a:pt x="10" y="78"/>
                    <a:pt x="12" y="75"/>
                    <a:pt x="14" y="72"/>
                  </a:cubicBezTo>
                  <a:cubicBezTo>
                    <a:pt x="16" y="69"/>
                    <a:pt x="18" y="65"/>
                    <a:pt x="20" y="61"/>
                  </a:cubicBezTo>
                  <a:cubicBezTo>
                    <a:pt x="20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1"/>
                    <a:pt x="20" y="60"/>
                    <a:pt x="21" y="59"/>
                  </a:cubicBezTo>
                  <a:cubicBezTo>
                    <a:pt x="22" y="58"/>
                    <a:pt x="22" y="57"/>
                    <a:pt x="22" y="56"/>
                  </a:cubicBezTo>
                  <a:cubicBezTo>
                    <a:pt x="25" y="51"/>
                    <a:pt x="27" y="46"/>
                    <a:pt x="28" y="41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7" y="28"/>
                    <a:pt x="37" y="28"/>
                  </a:cubicBezTo>
                  <a:cubicBezTo>
                    <a:pt x="40" y="24"/>
                    <a:pt x="43" y="16"/>
                    <a:pt x="43" y="10"/>
                  </a:cubicBezTo>
                  <a:cubicBezTo>
                    <a:pt x="43" y="7"/>
                    <a:pt x="42" y="5"/>
                    <a:pt x="41" y="3"/>
                  </a:cubicBezTo>
                  <a:cubicBezTo>
                    <a:pt x="41" y="3"/>
                    <a:pt x="40" y="2"/>
                    <a:pt x="40" y="2"/>
                  </a:cubicBezTo>
                  <a:cubicBezTo>
                    <a:pt x="38" y="0"/>
                    <a:pt x="36" y="0"/>
                    <a:pt x="3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2982913" y="3925888"/>
              <a:ext cx="15875" cy="23813"/>
            </a:xfrm>
            <a:custGeom>
              <a:rect b="b" l="l" r="r" t="t"/>
              <a:pathLst>
                <a:path extrusionOk="0" h="31" w="20">
                  <a:moveTo>
                    <a:pt x="9" y="0"/>
                  </a:moveTo>
                  <a:cubicBezTo>
                    <a:pt x="7" y="0"/>
                    <a:pt x="4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0" y="15"/>
                    <a:pt x="1" y="18"/>
                    <a:pt x="2" y="21"/>
                  </a:cubicBezTo>
                  <a:cubicBezTo>
                    <a:pt x="5" y="25"/>
                    <a:pt x="8" y="28"/>
                    <a:pt x="11" y="31"/>
                  </a:cubicBezTo>
                  <a:cubicBezTo>
                    <a:pt x="10" y="26"/>
                    <a:pt x="9" y="22"/>
                    <a:pt x="9" y="19"/>
                  </a:cubicBezTo>
                  <a:cubicBezTo>
                    <a:pt x="9" y="17"/>
                    <a:pt x="9" y="15"/>
                    <a:pt x="10" y="14"/>
                  </a:cubicBezTo>
                  <a:cubicBezTo>
                    <a:pt x="10" y="13"/>
                    <a:pt x="11" y="12"/>
                    <a:pt x="12" y="12"/>
                  </a:cubicBezTo>
                  <a:cubicBezTo>
                    <a:pt x="14" y="12"/>
                    <a:pt x="17" y="15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2"/>
                    <a:pt x="18" y="5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0" y="0"/>
                    <a:pt x="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2932113" y="3943351"/>
              <a:ext cx="61913" cy="66675"/>
            </a:xfrm>
            <a:custGeom>
              <a:rect b="b" l="l" r="r" t="t"/>
              <a:pathLst>
                <a:path extrusionOk="0" h="86" w="80">
                  <a:moveTo>
                    <a:pt x="49" y="0"/>
                  </a:moveTo>
                  <a:cubicBezTo>
                    <a:pt x="45" y="0"/>
                    <a:pt x="42" y="2"/>
                    <a:pt x="41" y="5"/>
                  </a:cubicBezTo>
                  <a:cubicBezTo>
                    <a:pt x="40" y="7"/>
                    <a:pt x="40" y="9"/>
                    <a:pt x="40" y="11"/>
                  </a:cubicBezTo>
                  <a:cubicBezTo>
                    <a:pt x="40" y="15"/>
                    <a:pt x="41" y="18"/>
                    <a:pt x="42" y="21"/>
                  </a:cubicBezTo>
                  <a:cubicBezTo>
                    <a:pt x="46" y="26"/>
                    <a:pt x="50" y="30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3" y="43"/>
                    <a:pt x="37" y="47"/>
                    <a:pt x="31" y="52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4"/>
                    <a:pt x="28" y="50"/>
                    <a:pt x="28" y="49"/>
                  </a:cubicBezTo>
                  <a:cubicBezTo>
                    <a:pt x="28" y="47"/>
                    <a:pt x="29" y="45"/>
                    <a:pt x="29" y="42"/>
                  </a:cubicBezTo>
                  <a:cubicBezTo>
                    <a:pt x="29" y="36"/>
                    <a:pt x="27" y="28"/>
                    <a:pt x="23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1" y="25"/>
                    <a:pt x="21" y="25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1" y="32"/>
                    <a:pt x="19" y="41"/>
                    <a:pt x="15" y="50"/>
                  </a:cubicBezTo>
                  <a:cubicBezTo>
                    <a:pt x="18" y="53"/>
                    <a:pt x="21" y="55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1" y="61"/>
                    <a:pt x="17" y="63"/>
                    <a:pt x="14" y="66"/>
                  </a:cubicBezTo>
                  <a:cubicBezTo>
                    <a:pt x="13" y="68"/>
                    <a:pt x="12" y="69"/>
                    <a:pt x="11" y="70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6" y="75"/>
                    <a:pt x="5" y="76"/>
                    <a:pt x="5" y="77"/>
                  </a:cubicBezTo>
                  <a:cubicBezTo>
                    <a:pt x="2" y="82"/>
                    <a:pt x="0" y="86"/>
                    <a:pt x="0" y="86"/>
                  </a:cubicBezTo>
                  <a:cubicBezTo>
                    <a:pt x="0" y="86"/>
                    <a:pt x="20" y="60"/>
                    <a:pt x="31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9" y="50"/>
                    <a:pt x="46" y="45"/>
                    <a:pt x="52" y="41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3" y="38"/>
                    <a:pt x="54" y="37"/>
                  </a:cubicBezTo>
                  <a:cubicBezTo>
                    <a:pt x="55" y="34"/>
                    <a:pt x="57" y="33"/>
                    <a:pt x="60" y="33"/>
                  </a:cubicBezTo>
                  <a:cubicBezTo>
                    <a:pt x="60" y="33"/>
                    <a:pt x="61" y="33"/>
                    <a:pt x="62" y="33"/>
                  </a:cubicBezTo>
                  <a:cubicBezTo>
                    <a:pt x="64" y="31"/>
                    <a:pt x="67" y="29"/>
                    <a:pt x="69" y="26"/>
                  </a:cubicBezTo>
                  <a:cubicBezTo>
                    <a:pt x="73" y="23"/>
                    <a:pt x="77" y="20"/>
                    <a:pt x="80" y="16"/>
                  </a:cubicBezTo>
                  <a:cubicBezTo>
                    <a:pt x="80" y="15"/>
                    <a:pt x="80" y="14"/>
                    <a:pt x="80" y="13"/>
                  </a:cubicBezTo>
                  <a:cubicBezTo>
                    <a:pt x="76" y="17"/>
                    <a:pt x="72" y="21"/>
                    <a:pt x="67" y="25"/>
                  </a:cubicBezTo>
                  <a:cubicBezTo>
                    <a:pt x="64" y="28"/>
                    <a:pt x="60" y="31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2"/>
                    <a:pt x="59" y="26"/>
                    <a:pt x="59" y="25"/>
                  </a:cubicBezTo>
                  <a:cubicBezTo>
                    <a:pt x="59" y="23"/>
                    <a:pt x="59" y="21"/>
                    <a:pt x="59" y="18"/>
                  </a:cubicBezTo>
                  <a:cubicBezTo>
                    <a:pt x="59" y="12"/>
                    <a:pt x="58" y="4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50" y="0"/>
                    <a:pt x="4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3003551" y="3946526"/>
              <a:ext cx="19050" cy="15875"/>
            </a:xfrm>
            <a:custGeom>
              <a:rect b="b" l="l" r="r" t="t"/>
              <a:pathLst>
                <a:path extrusionOk="0" h="20" w="24">
                  <a:moveTo>
                    <a:pt x="12" y="0"/>
                  </a:moveTo>
                  <a:cubicBezTo>
                    <a:pt x="8" y="0"/>
                    <a:pt x="4" y="1"/>
                    <a:pt x="0" y="2"/>
                  </a:cubicBezTo>
                  <a:cubicBezTo>
                    <a:pt x="3" y="8"/>
                    <a:pt x="6" y="14"/>
                    <a:pt x="9" y="19"/>
                  </a:cubicBezTo>
                  <a:cubicBezTo>
                    <a:pt x="10" y="19"/>
                    <a:pt x="12" y="20"/>
                    <a:pt x="13" y="20"/>
                  </a:cubicBezTo>
                  <a:cubicBezTo>
                    <a:pt x="14" y="20"/>
                    <a:pt x="16" y="19"/>
                    <a:pt x="17" y="19"/>
                  </a:cubicBezTo>
                  <a:cubicBezTo>
                    <a:pt x="19" y="15"/>
                    <a:pt x="21" y="9"/>
                    <a:pt x="24" y="4"/>
                  </a:cubicBezTo>
                  <a:cubicBezTo>
                    <a:pt x="22" y="1"/>
                    <a:pt x="17" y="0"/>
                    <a:pt x="12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2890838" y="3952876"/>
              <a:ext cx="22225" cy="33338"/>
            </a:xfrm>
            <a:custGeom>
              <a:rect b="b" l="l" r="r" t="t"/>
              <a:pathLst>
                <a:path extrusionOk="0" h="43" w="29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5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4"/>
                    <a:pt x="2" y="17"/>
                    <a:pt x="5" y="20"/>
                  </a:cubicBezTo>
                  <a:cubicBezTo>
                    <a:pt x="6" y="20"/>
                    <a:pt x="7" y="21"/>
                    <a:pt x="8" y="22"/>
                  </a:cubicBezTo>
                  <a:cubicBezTo>
                    <a:pt x="8" y="22"/>
                    <a:pt x="9" y="22"/>
                    <a:pt x="10" y="23"/>
                  </a:cubicBezTo>
                  <a:cubicBezTo>
                    <a:pt x="15" y="25"/>
                    <a:pt x="21" y="27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32"/>
                    <a:pt x="25" y="36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1"/>
                    <a:pt x="26" y="42"/>
                    <a:pt x="27" y="43"/>
                  </a:cubicBezTo>
                  <a:cubicBezTo>
                    <a:pt x="27" y="42"/>
                    <a:pt x="27" y="41"/>
                    <a:pt x="27" y="40"/>
                  </a:cubicBezTo>
                  <a:cubicBezTo>
                    <a:pt x="28" y="37"/>
                    <a:pt x="28" y="35"/>
                    <a:pt x="29" y="32"/>
                  </a:cubicBezTo>
                  <a:cubicBezTo>
                    <a:pt x="27" y="26"/>
                    <a:pt x="26" y="20"/>
                    <a:pt x="25" y="16"/>
                  </a:cubicBezTo>
                  <a:cubicBezTo>
                    <a:pt x="22" y="9"/>
                    <a:pt x="15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2919413" y="3960813"/>
              <a:ext cx="17463" cy="17463"/>
            </a:xfrm>
            <a:custGeom>
              <a:rect b="b" l="l" r="r" t="t"/>
              <a:pathLst>
                <a:path extrusionOk="0" h="22" w="22">
                  <a:moveTo>
                    <a:pt x="13" y="0"/>
                  </a:moveTo>
                  <a:cubicBezTo>
                    <a:pt x="9" y="0"/>
                    <a:pt x="4" y="3"/>
                    <a:pt x="0" y="7"/>
                  </a:cubicBezTo>
                  <a:cubicBezTo>
                    <a:pt x="3" y="12"/>
                    <a:pt x="6" y="17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14" y="21"/>
                    <a:pt x="19" y="17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5"/>
                    <a:pt x="19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2938463" y="3963988"/>
              <a:ext cx="4763" cy="4763"/>
            </a:xfrm>
            <a:custGeom>
              <a:rect b="b" l="l" r="r" t="t"/>
              <a:pathLst>
                <a:path extrusionOk="0" h="8" w="6">
                  <a:moveTo>
                    <a:pt x="6" y="0"/>
                  </a:moveTo>
                  <a:cubicBezTo>
                    <a:pt x="4" y="0"/>
                    <a:pt x="2" y="2"/>
                    <a:pt x="1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2" y="5"/>
                    <a:pt x="4" y="2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2979738" y="3967163"/>
              <a:ext cx="22225" cy="14288"/>
            </a:xfrm>
            <a:custGeom>
              <a:rect b="b" l="l" r="r" t="t"/>
              <a:pathLst>
                <a:path extrusionOk="0" h="18" w="28">
                  <a:moveTo>
                    <a:pt x="14" y="0"/>
                  </a:moveTo>
                  <a:cubicBezTo>
                    <a:pt x="9" y="0"/>
                    <a:pt x="4" y="1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4"/>
                    <a:pt x="14" y="11"/>
                    <a:pt x="21" y="18"/>
                  </a:cubicBezTo>
                  <a:cubicBezTo>
                    <a:pt x="22" y="18"/>
                    <a:pt x="23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7" y="13"/>
                    <a:pt x="28" y="11"/>
                  </a:cubicBezTo>
                  <a:cubicBezTo>
                    <a:pt x="27" y="8"/>
                    <a:pt x="25" y="5"/>
                    <a:pt x="24" y="3"/>
                  </a:cubicBezTo>
                  <a:cubicBezTo>
                    <a:pt x="22" y="1"/>
                    <a:pt x="18" y="0"/>
                    <a:pt x="1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2928938" y="3984626"/>
              <a:ext cx="1588" cy="3175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2959101" y="3987801"/>
              <a:ext cx="15875" cy="14288"/>
            </a:xfrm>
            <a:custGeom>
              <a:rect b="b" l="l" r="r" t="t"/>
              <a:pathLst>
                <a:path extrusionOk="0" h="19" w="22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10"/>
                    <a:pt x="3" y="14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5" y="18"/>
                    <a:pt x="7" y="19"/>
                    <a:pt x="9" y="19"/>
                  </a:cubicBezTo>
                  <a:cubicBezTo>
                    <a:pt x="13" y="19"/>
                    <a:pt x="16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4"/>
                    <a:pt x="22" y="12"/>
                    <a:pt x="22" y="9"/>
                  </a:cubicBezTo>
                  <a:cubicBezTo>
                    <a:pt x="22" y="7"/>
                    <a:pt x="22" y="5"/>
                    <a:pt x="20" y="3"/>
                  </a:cubicBezTo>
                  <a:cubicBezTo>
                    <a:pt x="18" y="1"/>
                    <a:pt x="15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2887663" y="3990976"/>
              <a:ext cx="34925" cy="14288"/>
            </a:xfrm>
            <a:custGeom>
              <a:rect b="b" l="l" r="r" t="t"/>
              <a:pathLst>
                <a:path extrusionOk="0" h="18" w="45">
                  <a:moveTo>
                    <a:pt x="0" y="2"/>
                  </a:moveTo>
                  <a:cubicBezTo>
                    <a:pt x="1" y="4"/>
                    <a:pt x="2" y="5"/>
                    <a:pt x="2" y="6"/>
                  </a:cubicBezTo>
                  <a:cubicBezTo>
                    <a:pt x="2" y="5"/>
                    <a:pt x="1" y="4"/>
                    <a:pt x="0" y="2"/>
                  </a:cubicBezTo>
                  <a:moveTo>
                    <a:pt x="39" y="0"/>
                  </a:moveTo>
                  <a:cubicBezTo>
                    <a:pt x="38" y="1"/>
                    <a:pt x="37" y="1"/>
                    <a:pt x="36" y="2"/>
                  </a:cubicBezTo>
                  <a:cubicBezTo>
                    <a:pt x="40" y="9"/>
                    <a:pt x="44" y="15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5"/>
                    <a:pt x="41" y="8"/>
                    <a:pt x="39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2947988" y="4008438"/>
              <a:ext cx="9525" cy="12700"/>
            </a:xfrm>
            <a:custGeom>
              <a:rect b="b" l="l" r="r" t="t"/>
              <a:pathLst>
                <a:path extrusionOk="0" h="16" w="13">
                  <a:moveTo>
                    <a:pt x="11" y="0"/>
                  </a:moveTo>
                  <a:cubicBezTo>
                    <a:pt x="8" y="6"/>
                    <a:pt x="4" y="11"/>
                    <a:pt x="0" y="16"/>
                  </a:cubicBezTo>
                  <a:cubicBezTo>
                    <a:pt x="4" y="16"/>
                    <a:pt x="7" y="15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0"/>
                    <a:pt x="13" y="8"/>
                    <a:pt x="13" y="6"/>
                  </a:cubicBezTo>
                  <a:cubicBezTo>
                    <a:pt x="13" y="4"/>
                    <a:pt x="12" y="2"/>
                    <a:pt x="11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3009901" y="3919538"/>
              <a:ext cx="26988" cy="15875"/>
            </a:xfrm>
            <a:custGeom>
              <a:rect b="b" l="l" r="r" t="t"/>
              <a:pathLst>
                <a:path extrusionOk="0" h="20" w="35">
                  <a:moveTo>
                    <a:pt x="25" y="0"/>
                  </a:moveTo>
                  <a:cubicBezTo>
                    <a:pt x="19" y="0"/>
                    <a:pt x="11" y="4"/>
                    <a:pt x="7" y="7"/>
                  </a:cubicBezTo>
                  <a:cubicBezTo>
                    <a:pt x="7" y="7"/>
                    <a:pt x="4" y="10"/>
                    <a:pt x="2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6" y="17"/>
                    <a:pt x="12" y="19"/>
                    <a:pt x="18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25" y="20"/>
                    <a:pt x="29" y="18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3"/>
                    <a:pt x="35" y="11"/>
                    <a:pt x="35" y="9"/>
                  </a:cubicBezTo>
                  <a:cubicBezTo>
                    <a:pt x="35" y="6"/>
                    <a:pt x="33" y="4"/>
                    <a:pt x="31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2800351" y="3859213"/>
              <a:ext cx="15875" cy="14288"/>
            </a:xfrm>
            <a:custGeom>
              <a:rect b="b" l="l" r="r" t="t"/>
              <a:pathLst>
                <a:path extrusionOk="0" h="19" w="20">
                  <a:moveTo>
                    <a:pt x="20" y="19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20" y="1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2744788" y="3840163"/>
              <a:ext cx="101600" cy="136525"/>
            </a:xfrm>
            <a:custGeom>
              <a:rect b="b" l="l" r="r" t="t"/>
              <a:pathLst>
                <a:path extrusionOk="0" h="176" w="131">
                  <a:moveTo>
                    <a:pt x="102" y="0"/>
                  </a:moveTo>
                  <a:cubicBezTo>
                    <a:pt x="97" y="2"/>
                    <a:pt x="94" y="11"/>
                    <a:pt x="95" y="16"/>
                  </a:cubicBezTo>
                  <a:cubicBezTo>
                    <a:pt x="95" y="16"/>
                    <a:pt x="95" y="23"/>
                    <a:pt x="96" y="23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3" y="34"/>
                    <a:pt x="92" y="38"/>
                  </a:cubicBezTo>
                  <a:cubicBezTo>
                    <a:pt x="91" y="43"/>
                    <a:pt x="91" y="47"/>
                    <a:pt x="91" y="51"/>
                  </a:cubicBezTo>
                  <a:cubicBezTo>
                    <a:pt x="90" y="56"/>
                    <a:pt x="91" y="61"/>
                    <a:pt x="91" y="66"/>
                  </a:cubicBezTo>
                  <a:cubicBezTo>
                    <a:pt x="90" y="65"/>
                    <a:pt x="89" y="61"/>
                    <a:pt x="88" y="60"/>
                  </a:cubicBezTo>
                  <a:cubicBezTo>
                    <a:pt x="86" y="56"/>
                    <a:pt x="78" y="50"/>
                    <a:pt x="73" y="52"/>
                  </a:cubicBezTo>
                  <a:cubicBezTo>
                    <a:pt x="70" y="53"/>
                    <a:pt x="68" y="57"/>
                    <a:pt x="69" y="60"/>
                  </a:cubicBezTo>
                  <a:cubicBezTo>
                    <a:pt x="71" y="64"/>
                    <a:pt x="74" y="66"/>
                    <a:pt x="78" y="67"/>
                  </a:cubicBezTo>
                  <a:cubicBezTo>
                    <a:pt x="83" y="68"/>
                    <a:pt x="87" y="67"/>
                    <a:pt x="92" y="67"/>
                  </a:cubicBezTo>
                  <a:cubicBezTo>
                    <a:pt x="92" y="72"/>
                    <a:pt x="93" y="76"/>
                    <a:pt x="95" y="81"/>
                  </a:cubicBezTo>
                  <a:cubicBezTo>
                    <a:pt x="96" y="84"/>
                    <a:pt x="96" y="87"/>
                    <a:pt x="97" y="90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93" y="83"/>
                    <a:pt x="86" y="77"/>
                    <a:pt x="81" y="78"/>
                  </a:cubicBezTo>
                  <a:cubicBezTo>
                    <a:pt x="78" y="79"/>
                    <a:pt x="76" y="83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9" y="90"/>
                    <a:pt x="82" y="93"/>
                    <a:pt x="86" y="94"/>
                  </a:cubicBezTo>
                  <a:cubicBezTo>
                    <a:pt x="90" y="94"/>
                    <a:pt x="94" y="94"/>
                    <a:pt x="99" y="94"/>
                  </a:cubicBezTo>
                  <a:cubicBezTo>
                    <a:pt x="99" y="95"/>
                    <a:pt x="99" y="96"/>
                    <a:pt x="100" y="97"/>
                  </a:cubicBezTo>
                  <a:cubicBezTo>
                    <a:pt x="101" y="102"/>
                    <a:pt x="103" y="107"/>
                    <a:pt x="105" y="112"/>
                  </a:cubicBezTo>
                  <a:cubicBezTo>
                    <a:pt x="105" y="114"/>
                    <a:pt x="106" y="116"/>
                    <a:pt x="106" y="117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3" y="111"/>
                    <a:pt x="95" y="105"/>
                    <a:pt x="90" y="107"/>
                  </a:cubicBezTo>
                  <a:cubicBezTo>
                    <a:pt x="87" y="108"/>
                    <a:pt x="85" y="111"/>
                    <a:pt x="86" y="114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8" y="119"/>
                    <a:pt x="91" y="121"/>
                    <a:pt x="95" y="122"/>
                  </a:cubicBezTo>
                  <a:cubicBezTo>
                    <a:pt x="99" y="123"/>
                    <a:pt x="103" y="123"/>
                    <a:pt x="107" y="122"/>
                  </a:cubicBezTo>
                  <a:cubicBezTo>
                    <a:pt x="108" y="124"/>
                    <a:pt x="108" y="126"/>
                    <a:pt x="109" y="127"/>
                  </a:cubicBezTo>
                  <a:cubicBezTo>
                    <a:pt x="109" y="129"/>
                    <a:pt x="109" y="130"/>
                    <a:pt x="109" y="131"/>
                  </a:cubicBezTo>
                  <a:cubicBezTo>
                    <a:pt x="110" y="132"/>
                    <a:pt x="110" y="133"/>
                    <a:pt x="110" y="135"/>
                  </a:cubicBezTo>
                  <a:cubicBezTo>
                    <a:pt x="110" y="137"/>
                    <a:pt x="110" y="139"/>
                    <a:pt x="111" y="141"/>
                  </a:cubicBezTo>
                  <a:cubicBezTo>
                    <a:pt x="111" y="143"/>
                    <a:pt x="111" y="144"/>
                    <a:pt x="111" y="146"/>
                  </a:cubicBezTo>
                  <a:cubicBezTo>
                    <a:pt x="110" y="144"/>
                    <a:pt x="109" y="141"/>
                    <a:pt x="109" y="140"/>
                  </a:cubicBezTo>
                  <a:cubicBezTo>
                    <a:pt x="107" y="137"/>
                    <a:pt x="104" y="134"/>
                    <a:pt x="101" y="131"/>
                  </a:cubicBezTo>
                  <a:cubicBezTo>
                    <a:pt x="101" y="131"/>
                    <a:pt x="101" y="130"/>
                    <a:pt x="100" y="130"/>
                  </a:cubicBezTo>
                  <a:cubicBezTo>
                    <a:pt x="99" y="127"/>
                    <a:pt x="95" y="126"/>
                    <a:pt x="92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7" y="132"/>
                    <a:pt x="88" y="141"/>
                    <a:pt x="90" y="146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89" y="146"/>
                    <a:pt x="87" y="144"/>
                    <a:pt x="85" y="142"/>
                  </a:cubicBezTo>
                  <a:cubicBezTo>
                    <a:pt x="83" y="139"/>
                    <a:pt x="83" y="139"/>
                    <a:pt x="83" y="139"/>
                  </a:cubicBezTo>
                  <a:cubicBezTo>
                    <a:pt x="82" y="139"/>
                    <a:pt x="81" y="138"/>
                    <a:pt x="80" y="137"/>
                  </a:cubicBezTo>
                  <a:cubicBezTo>
                    <a:pt x="78" y="135"/>
                    <a:pt x="76" y="133"/>
                    <a:pt x="73" y="131"/>
                  </a:cubicBezTo>
                  <a:cubicBezTo>
                    <a:pt x="77" y="128"/>
                    <a:pt x="80" y="125"/>
                    <a:pt x="82" y="121"/>
                  </a:cubicBezTo>
                  <a:cubicBezTo>
                    <a:pt x="84" y="118"/>
                    <a:pt x="85" y="114"/>
                    <a:pt x="83" y="110"/>
                  </a:cubicBezTo>
                  <a:cubicBezTo>
                    <a:pt x="82" y="107"/>
                    <a:pt x="78" y="106"/>
                    <a:pt x="75" y="107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70" y="110"/>
                    <a:pt x="69" y="120"/>
                    <a:pt x="70" y="125"/>
                  </a:cubicBezTo>
                  <a:cubicBezTo>
                    <a:pt x="70" y="125"/>
                    <a:pt x="72" y="128"/>
                    <a:pt x="72" y="130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4" y="123"/>
                    <a:pt x="60" y="120"/>
                    <a:pt x="55" y="117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5" y="111"/>
                    <a:pt x="58" y="108"/>
                    <a:pt x="60" y="104"/>
                  </a:cubicBezTo>
                  <a:cubicBezTo>
                    <a:pt x="62" y="101"/>
                    <a:pt x="63" y="97"/>
                    <a:pt x="61" y="93"/>
                  </a:cubicBezTo>
                  <a:cubicBezTo>
                    <a:pt x="60" y="90"/>
                    <a:pt x="56" y="89"/>
                    <a:pt x="53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48" y="93"/>
                    <a:pt x="48" y="103"/>
                    <a:pt x="49" y="108"/>
                  </a:cubicBezTo>
                  <a:cubicBezTo>
                    <a:pt x="49" y="108"/>
                    <a:pt x="51" y="113"/>
                    <a:pt x="51" y="114"/>
                  </a:cubicBezTo>
                  <a:cubicBezTo>
                    <a:pt x="48" y="112"/>
                    <a:pt x="45" y="109"/>
                    <a:pt x="43" y="107"/>
                  </a:cubicBezTo>
                  <a:cubicBezTo>
                    <a:pt x="39" y="104"/>
                    <a:pt x="35" y="101"/>
                    <a:pt x="32" y="97"/>
                  </a:cubicBezTo>
                  <a:cubicBezTo>
                    <a:pt x="35" y="94"/>
                    <a:pt x="39" y="91"/>
                    <a:pt x="41" y="88"/>
                  </a:cubicBezTo>
                  <a:cubicBezTo>
                    <a:pt x="43" y="84"/>
                    <a:pt x="43" y="80"/>
                    <a:pt x="42" y="77"/>
                  </a:cubicBezTo>
                  <a:cubicBezTo>
                    <a:pt x="41" y="73"/>
                    <a:pt x="37" y="72"/>
                    <a:pt x="34" y="73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29" y="77"/>
                    <a:pt x="28" y="86"/>
                    <a:pt x="29" y="91"/>
                  </a:cubicBezTo>
                  <a:cubicBezTo>
                    <a:pt x="29" y="91"/>
                    <a:pt x="31" y="95"/>
                    <a:pt x="31" y="96"/>
                  </a:cubicBezTo>
                  <a:cubicBezTo>
                    <a:pt x="28" y="93"/>
                    <a:pt x="25" y="89"/>
                    <a:pt x="23" y="85"/>
                  </a:cubicBezTo>
                  <a:cubicBezTo>
                    <a:pt x="21" y="82"/>
                    <a:pt x="20" y="80"/>
                    <a:pt x="19" y="78"/>
                  </a:cubicBezTo>
                  <a:cubicBezTo>
                    <a:pt x="23" y="76"/>
                    <a:pt x="26" y="73"/>
                    <a:pt x="29" y="70"/>
                  </a:cubicBezTo>
                  <a:cubicBezTo>
                    <a:pt x="31" y="67"/>
                    <a:pt x="32" y="63"/>
                    <a:pt x="31" y="59"/>
                  </a:cubicBezTo>
                  <a:cubicBezTo>
                    <a:pt x="30" y="55"/>
                    <a:pt x="27" y="54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8" y="57"/>
                    <a:pt x="16" y="67"/>
                    <a:pt x="17" y="72"/>
                  </a:cubicBezTo>
                  <a:cubicBezTo>
                    <a:pt x="17" y="72"/>
                    <a:pt x="18" y="74"/>
                    <a:pt x="18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5" y="70"/>
                    <a:pt x="13" y="66"/>
                    <a:pt x="12" y="63"/>
                  </a:cubicBezTo>
                  <a:cubicBezTo>
                    <a:pt x="12" y="61"/>
                    <a:pt x="11" y="60"/>
                    <a:pt x="10" y="58"/>
                  </a:cubicBezTo>
                  <a:cubicBezTo>
                    <a:pt x="13" y="55"/>
                    <a:pt x="14" y="51"/>
                    <a:pt x="15" y="46"/>
                  </a:cubicBezTo>
                  <a:cubicBezTo>
                    <a:pt x="16" y="43"/>
                    <a:pt x="15" y="39"/>
                    <a:pt x="12" y="36"/>
                  </a:cubicBezTo>
                  <a:cubicBezTo>
                    <a:pt x="10" y="33"/>
                    <a:pt x="6" y="33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41"/>
                    <a:pt x="3" y="50"/>
                    <a:pt x="6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6"/>
                    <a:pt x="14" y="70"/>
                    <a:pt x="16" y="74"/>
                  </a:cubicBezTo>
                  <a:cubicBezTo>
                    <a:pt x="18" y="78"/>
                    <a:pt x="20" y="81"/>
                    <a:pt x="22" y="85"/>
                  </a:cubicBezTo>
                  <a:cubicBezTo>
                    <a:pt x="24" y="89"/>
                    <a:pt x="27" y="93"/>
                    <a:pt x="30" y="97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1" y="92"/>
                    <a:pt x="11" y="91"/>
                    <a:pt x="8" y="95"/>
                  </a:cubicBezTo>
                  <a:cubicBezTo>
                    <a:pt x="5" y="98"/>
                    <a:pt x="6" y="102"/>
                    <a:pt x="8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12" y="106"/>
                    <a:pt x="16" y="106"/>
                    <a:pt x="20" y="105"/>
                  </a:cubicBezTo>
                  <a:cubicBezTo>
                    <a:pt x="24" y="103"/>
                    <a:pt x="28" y="101"/>
                    <a:pt x="31" y="98"/>
                  </a:cubicBezTo>
                  <a:cubicBezTo>
                    <a:pt x="34" y="101"/>
                    <a:pt x="38" y="105"/>
                    <a:pt x="42" y="108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1" y="110"/>
                    <a:pt x="32" y="109"/>
                    <a:pt x="28" y="113"/>
                  </a:cubicBezTo>
                  <a:cubicBezTo>
                    <a:pt x="26" y="116"/>
                    <a:pt x="27" y="120"/>
                    <a:pt x="29" y="122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3" y="124"/>
                    <a:pt x="37" y="125"/>
                    <a:pt x="41" y="123"/>
                  </a:cubicBezTo>
                  <a:cubicBezTo>
                    <a:pt x="45" y="121"/>
                    <a:pt x="48" y="119"/>
                    <a:pt x="51" y="116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8" y="121"/>
                    <a:pt x="63" y="125"/>
                    <a:pt x="67" y="128"/>
                  </a:cubicBezTo>
                  <a:cubicBezTo>
                    <a:pt x="71" y="131"/>
                    <a:pt x="71" y="131"/>
                    <a:pt x="71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5" y="128"/>
                    <a:pt x="55" y="127"/>
                    <a:pt x="51" y="131"/>
                  </a:cubicBezTo>
                  <a:cubicBezTo>
                    <a:pt x="49" y="134"/>
                    <a:pt x="50" y="138"/>
                    <a:pt x="52" y="140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6" y="142"/>
                    <a:pt x="60" y="143"/>
                    <a:pt x="64" y="141"/>
                  </a:cubicBezTo>
                  <a:cubicBezTo>
                    <a:pt x="68" y="140"/>
                    <a:pt x="71" y="137"/>
                    <a:pt x="74" y="135"/>
                  </a:cubicBezTo>
                  <a:cubicBezTo>
                    <a:pt x="76" y="136"/>
                    <a:pt x="77" y="137"/>
                    <a:pt x="78" y="138"/>
                  </a:cubicBezTo>
                  <a:cubicBezTo>
                    <a:pt x="80" y="140"/>
                    <a:pt x="80" y="140"/>
                    <a:pt x="81" y="141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5" y="146"/>
                    <a:pt x="86" y="148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2" y="147"/>
                    <a:pt x="73" y="144"/>
                    <a:pt x="69" y="148"/>
                  </a:cubicBezTo>
                  <a:cubicBezTo>
                    <a:pt x="66" y="150"/>
                    <a:pt x="66" y="154"/>
                    <a:pt x="68" y="157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72" y="160"/>
                    <a:pt x="76" y="160"/>
                    <a:pt x="79" y="160"/>
                  </a:cubicBezTo>
                  <a:cubicBezTo>
                    <a:pt x="84" y="158"/>
                    <a:pt x="88" y="156"/>
                    <a:pt x="91" y="154"/>
                  </a:cubicBezTo>
                  <a:cubicBezTo>
                    <a:pt x="93" y="156"/>
                    <a:pt x="94" y="158"/>
                    <a:pt x="96" y="160"/>
                  </a:cubicBezTo>
                  <a:cubicBezTo>
                    <a:pt x="100" y="166"/>
                    <a:pt x="104" y="172"/>
                    <a:pt x="106" y="176"/>
                  </a:cubicBezTo>
                  <a:cubicBezTo>
                    <a:pt x="106" y="176"/>
                    <a:pt x="106" y="176"/>
                    <a:pt x="106" y="176"/>
                  </a:cubicBezTo>
                  <a:cubicBezTo>
                    <a:pt x="110" y="175"/>
                    <a:pt x="110" y="175"/>
                    <a:pt x="110" y="175"/>
                  </a:cubicBezTo>
                  <a:cubicBezTo>
                    <a:pt x="109" y="174"/>
                    <a:pt x="109" y="174"/>
                    <a:pt x="109" y="174"/>
                  </a:cubicBezTo>
                  <a:cubicBezTo>
                    <a:pt x="107" y="170"/>
                    <a:pt x="102" y="164"/>
                    <a:pt x="98" y="158"/>
                  </a:cubicBezTo>
                  <a:cubicBezTo>
                    <a:pt x="96" y="156"/>
                    <a:pt x="95" y="154"/>
                    <a:pt x="93" y="151"/>
                  </a:cubicBezTo>
                  <a:cubicBezTo>
                    <a:pt x="93" y="151"/>
                    <a:pt x="96" y="148"/>
                    <a:pt x="98" y="145"/>
                  </a:cubicBezTo>
                  <a:cubicBezTo>
                    <a:pt x="102" y="146"/>
                    <a:pt x="106" y="147"/>
                    <a:pt x="110" y="147"/>
                  </a:cubicBezTo>
                  <a:cubicBezTo>
                    <a:pt x="110" y="149"/>
                    <a:pt x="110" y="152"/>
                    <a:pt x="111" y="154"/>
                  </a:cubicBezTo>
                  <a:cubicBezTo>
                    <a:pt x="111" y="162"/>
                    <a:pt x="111" y="169"/>
                    <a:pt x="111" y="173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4" y="168"/>
                    <a:pt x="114" y="161"/>
                    <a:pt x="114" y="154"/>
                  </a:cubicBezTo>
                  <a:cubicBezTo>
                    <a:pt x="114" y="151"/>
                    <a:pt x="114" y="149"/>
                    <a:pt x="113" y="146"/>
                  </a:cubicBezTo>
                  <a:cubicBezTo>
                    <a:pt x="117" y="145"/>
                    <a:pt x="121" y="143"/>
                    <a:pt x="125" y="141"/>
                  </a:cubicBezTo>
                  <a:cubicBezTo>
                    <a:pt x="128" y="139"/>
                    <a:pt x="131" y="135"/>
                    <a:pt x="131" y="131"/>
                  </a:cubicBezTo>
                  <a:cubicBezTo>
                    <a:pt x="131" y="128"/>
                    <a:pt x="128" y="125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19" y="126"/>
                    <a:pt x="114" y="134"/>
                    <a:pt x="114" y="139"/>
                  </a:cubicBezTo>
                  <a:cubicBezTo>
                    <a:pt x="114" y="139"/>
                    <a:pt x="114" y="142"/>
                    <a:pt x="113" y="144"/>
                  </a:cubicBezTo>
                  <a:cubicBezTo>
                    <a:pt x="113" y="143"/>
                    <a:pt x="113" y="142"/>
                    <a:pt x="113" y="141"/>
                  </a:cubicBezTo>
                  <a:cubicBezTo>
                    <a:pt x="113" y="138"/>
                    <a:pt x="113" y="136"/>
                    <a:pt x="112" y="134"/>
                  </a:cubicBezTo>
                  <a:cubicBezTo>
                    <a:pt x="112" y="130"/>
                    <a:pt x="112" y="130"/>
                    <a:pt x="112" y="130"/>
                  </a:cubicBezTo>
                  <a:cubicBezTo>
                    <a:pt x="112" y="129"/>
                    <a:pt x="111" y="127"/>
                    <a:pt x="111" y="126"/>
                  </a:cubicBezTo>
                  <a:cubicBezTo>
                    <a:pt x="110" y="123"/>
                    <a:pt x="110" y="120"/>
                    <a:pt x="109" y="118"/>
                  </a:cubicBezTo>
                  <a:cubicBezTo>
                    <a:pt x="113" y="117"/>
                    <a:pt x="117" y="116"/>
                    <a:pt x="121" y="115"/>
                  </a:cubicBezTo>
                  <a:cubicBezTo>
                    <a:pt x="124" y="113"/>
                    <a:pt x="127" y="110"/>
                    <a:pt x="128" y="106"/>
                  </a:cubicBezTo>
                  <a:cubicBezTo>
                    <a:pt x="128" y="103"/>
                    <a:pt x="126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17" y="99"/>
                    <a:pt x="111" y="106"/>
                    <a:pt x="109" y="111"/>
                  </a:cubicBezTo>
                  <a:cubicBezTo>
                    <a:pt x="109" y="111"/>
                    <a:pt x="108" y="114"/>
                    <a:pt x="108" y="116"/>
                  </a:cubicBezTo>
                  <a:cubicBezTo>
                    <a:pt x="108" y="115"/>
                    <a:pt x="107" y="113"/>
                    <a:pt x="106" y="111"/>
                  </a:cubicBezTo>
                  <a:cubicBezTo>
                    <a:pt x="105" y="106"/>
                    <a:pt x="103" y="101"/>
                    <a:pt x="101" y="96"/>
                  </a:cubicBezTo>
                  <a:cubicBezTo>
                    <a:pt x="100" y="94"/>
                    <a:pt x="100" y="93"/>
                    <a:pt x="99" y="91"/>
                  </a:cubicBezTo>
                  <a:cubicBezTo>
                    <a:pt x="104" y="91"/>
                    <a:pt x="108" y="90"/>
                    <a:pt x="112" y="88"/>
                  </a:cubicBezTo>
                  <a:cubicBezTo>
                    <a:pt x="115" y="87"/>
                    <a:pt x="118" y="83"/>
                    <a:pt x="119" y="80"/>
                  </a:cubicBezTo>
                  <a:cubicBezTo>
                    <a:pt x="119" y="76"/>
                    <a:pt x="117" y="73"/>
                    <a:pt x="114" y="73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8" y="72"/>
                    <a:pt x="102" y="80"/>
                    <a:pt x="100" y="85"/>
                  </a:cubicBezTo>
                  <a:cubicBezTo>
                    <a:pt x="100" y="85"/>
                    <a:pt x="99" y="90"/>
                    <a:pt x="99" y="91"/>
                  </a:cubicBezTo>
                  <a:cubicBezTo>
                    <a:pt x="98" y="88"/>
                    <a:pt x="96" y="84"/>
                    <a:pt x="95" y="81"/>
                  </a:cubicBezTo>
                  <a:cubicBezTo>
                    <a:pt x="94" y="76"/>
                    <a:pt x="93" y="71"/>
                    <a:pt x="92" y="67"/>
                  </a:cubicBezTo>
                  <a:cubicBezTo>
                    <a:pt x="96" y="66"/>
                    <a:pt x="101" y="65"/>
                    <a:pt x="105" y="64"/>
                  </a:cubicBezTo>
                  <a:cubicBezTo>
                    <a:pt x="108" y="62"/>
                    <a:pt x="111" y="59"/>
                    <a:pt x="112" y="55"/>
                  </a:cubicBezTo>
                  <a:cubicBezTo>
                    <a:pt x="112" y="52"/>
                    <a:pt x="109" y="48"/>
                    <a:pt x="106" y="48"/>
                  </a:cubicBezTo>
                  <a:cubicBezTo>
                    <a:pt x="100" y="48"/>
                    <a:pt x="95" y="56"/>
                    <a:pt x="93" y="60"/>
                  </a:cubicBezTo>
                  <a:cubicBezTo>
                    <a:pt x="93" y="60"/>
                    <a:pt x="92" y="64"/>
                    <a:pt x="92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1"/>
                    <a:pt x="91" y="56"/>
                    <a:pt x="91" y="51"/>
                  </a:cubicBezTo>
                  <a:cubicBezTo>
                    <a:pt x="91" y="49"/>
                    <a:pt x="91" y="46"/>
                    <a:pt x="91" y="44"/>
                  </a:cubicBezTo>
                  <a:cubicBezTo>
                    <a:pt x="96" y="44"/>
                    <a:pt x="100" y="43"/>
                    <a:pt x="104" y="42"/>
                  </a:cubicBezTo>
                  <a:cubicBezTo>
                    <a:pt x="108" y="41"/>
                    <a:pt x="111" y="38"/>
                    <a:pt x="112" y="34"/>
                  </a:cubicBezTo>
                  <a:cubicBezTo>
                    <a:pt x="113" y="31"/>
                    <a:pt x="111" y="27"/>
                    <a:pt x="108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2" y="26"/>
                    <a:pt x="95" y="33"/>
                    <a:pt x="93" y="37"/>
                  </a:cubicBezTo>
                  <a:cubicBezTo>
                    <a:pt x="93" y="37"/>
                    <a:pt x="92" y="40"/>
                    <a:pt x="91" y="4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4"/>
                    <a:pt x="93" y="31"/>
                    <a:pt x="94" y="27"/>
                  </a:cubicBezTo>
                  <a:cubicBezTo>
                    <a:pt x="94" y="26"/>
                    <a:pt x="95" y="24"/>
                    <a:pt x="95" y="22"/>
                  </a:cubicBezTo>
                  <a:cubicBezTo>
                    <a:pt x="99" y="21"/>
                    <a:pt x="102" y="18"/>
                    <a:pt x="106" y="15"/>
                  </a:cubicBezTo>
                  <a:cubicBezTo>
                    <a:pt x="108" y="12"/>
                    <a:pt x="110" y="9"/>
                    <a:pt x="109" y="5"/>
                  </a:cubicBezTo>
                  <a:cubicBezTo>
                    <a:pt x="108" y="2"/>
                    <a:pt x="105" y="0"/>
                    <a:pt x="102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2738438" y="3890963"/>
              <a:ext cx="20638" cy="14288"/>
            </a:xfrm>
            <a:custGeom>
              <a:rect b="b" l="l" r="r" t="t"/>
              <a:pathLst>
                <a:path extrusionOk="0" h="17" w="26">
                  <a:moveTo>
                    <a:pt x="13" y="16"/>
                  </a:moveTo>
                  <a:cubicBezTo>
                    <a:pt x="18" y="16"/>
                    <a:pt x="22" y="14"/>
                    <a:pt x="26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7" y="4"/>
                    <a:pt x="8" y="0"/>
                    <a:pt x="4" y="4"/>
                  </a:cubicBezTo>
                  <a:cubicBezTo>
                    <a:pt x="1" y="6"/>
                    <a:pt x="0" y="9"/>
                    <a:pt x="2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16"/>
                    <a:pt x="9" y="17"/>
                    <a:pt x="13" y="16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2800351" y="3859213"/>
              <a:ext cx="14288" cy="14288"/>
            </a:xfrm>
            <a:custGeom>
              <a:rect b="b" l="l" r="r" t="t"/>
              <a:pathLst>
                <a:path extrusionOk="0" h="19" w="19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1"/>
                    <a:pt x="3" y="14"/>
                    <a:pt x="7" y="16"/>
                  </a:cubicBezTo>
                  <a:cubicBezTo>
                    <a:pt x="11" y="17"/>
                    <a:pt x="15" y="19"/>
                    <a:pt x="19" y="19"/>
                  </a:cubicBezTo>
                  <a:cubicBezTo>
                    <a:pt x="19" y="19"/>
                    <a:pt x="19" y="19"/>
                    <a:pt x="19" y="18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8"/>
                    <a:pt x="11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817813" y="3840163"/>
              <a:ext cx="11113" cy="17463"/>
            </a:xfrm>
            <a:custGeom>
              <a:rect b="b" l="l" r="r" t="t"/>
              <a:pathLst>
                <a:path extrusionOk="0" h="22" w="14"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2" y="2"/>
                    <a:pt x="0" y="11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21"/>
                    <a:pt x="0" y="22"/>
                  </a:cubicBezTo>
                  <a:cubicBezTo>
                    <a:pt x="4" y="20"/>
                    <a:pt x="8" y="18"/>
                    <a:pt x="11" y="15"/>
                  </a:cubicBezTo>
                  <a:cubicBezTo>
                    <a:pt x="13" y="13"/>
                    <a:pt x="14" y="10"/>
                    <a:pt x="14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2"/>
                    <a:pt x="11" y="0"/>
                    <a:pt x="8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814638" y="3857626"/>
              <a:ext cx="4763" cy="15875"/>
            </a:xfrm>
            <a:custGeom>
              <a:rect b="b" l="l" r="r" t="t"/>
              <a:pathLst>
                <a:path extrusionOk="0" h="20" w="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3" y="5"/>
                  </a:cubicBezTo>
                  <a:cubicBezTo>
                    <a:pt x="2" y="9"/>
                    <a:pt x="1" y="12"/>
                    <a:pt x="1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2" y="12"/>
                    <a:pt x="3" y="9"/>
                    <a:pt x="3" y="6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2814638" y="3860801"/>
              <a:ext cx="17463" cy="14288"/>
            </a:xfrm>
            <a:custGeom>
              <a:rect b="b" l="l" r="r" t="t"/>
              <a:pathLst>
                <a:path extrusionOk="0" h="18" w="21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moveTo>
                    <a:pt x="15" y="0"/>
                  </a:moveTo>
                  <a:cubicBezTo>
                    <a:pt x="10" y="0"/>
                    <a:pt x="4" y="7"/>
                    <a:pt x="2" y="11"/>
                  </a:cubicBezTo>
                  <a:cubicBezTo>
                    <a:pt x="2" y="11"/>
                    <a:pt x="1" y="13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6" y="18"/>
                    <a:pt x="10" y="17"/>
                    <a:pt x="13" y="16"/>
                  </a:cubicBezTo>
                  <a:cubicBezTo>
                    <a:pt x="17" y="15"/>
                    <a:pt x="20" y="12"/>
                    <a:pt x="21" y="8"/>
                  </a:cubicBezTo>
                  <a:cubicBezTo>
                    <a:pt x="21" y="8"/>
                    <a:pt x="21" y="7"/>
                    <a:pt x="21" y="7"/>
                  </a:cubicBezTo>
                  <a:cubicBezTo>
                    <a:pt x="21" y="4"/>
                    <a:pt x="19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746376" y="3867151"/>
              <a:ext cx="100013" cy="109538"/>
            </a:xfrm>
            <a:custGeom>
              <a:rect b="b" l="l" r="r" t="t"/>
              <a:pathLst>
                <a:path extrusionOk="0" h="142" w="129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2"/>
                    <a:pt x="2" y="17"/>
                    <a:pt x="4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32"/>
                    <a:pt x="12" y="36"/>
                    <a:pt x="14" y="40"/>
                  </a:cubicBezTo>
                  <a:cubicBezTo>
                    <a:pt x="16" y="44"/>
                    <a:pt x="18" y="47"/>
                    <a:pt x="20" y="51"/>
                  </a:cubicBezTo>
                  <a:cubicBezTo>
                    <a:pt x="22" y="55"/>
                    <a:pt x="25" y="59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1" y="59"/>
                    <a:pt x="17" y="58"/>
                    <a:pt x="14" y="58"/>
                  </a:cubicBezTo>
                  <a:cubicBezTo>
                    <a:pt x="11" y="58"/>
                    <a:pt x="7" y="59"/>
                    <a:pt x="6" y="61"/>
                  </a:cubicBezTo>
                  <a:cubicBezTo>
                    <a:pt x="5" y="62"/>
                    <a:pt x="4" y="64"/>
                    <a:pt x="4" y="65"/>
                  </a:cubicBezTo>
                  <a:cubicBezTo>
                    <a:pt x="4" y="67"/>
                    <a:pt x="5" y="69"/>
                    <a:pt x="6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9" y="71"/>
                    <a:pt x="11" y="72"/>
                    <a:pt x="13" y="72"/>
                  </a:cubicBezTo>
                  <a:cubicBezTo>
                    <a:pt x="15" y="72"/>
                    <a:pt x="16" y="72"/>
                    <a:pt x="18" y="71"/>
                  </a:cubicBezTo>
                  <a:cubicBezTo>
                    <a:pt x="22" y="69"/>
                    <a:pt x="26" y="67"/>
                    <a:pt x="29" y="64"/>
                  </a:cubicBezTo>
                  <a:cubicBezTo>
                    <a:pt x="32" y="67"/>
                    <a:pt x="36" y="71"/>
                    <a:pt x="40" y="74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2" y="77"/>
                    <a:pt x="38" y="76"/>
                    <a:pt x="35" y="76"/>
                  </a:cubicBezTo>
                  <a:cubicBezTo>
                    <a:pt x="31" y="76"/>
                    <a:pt x="28" y="77"/>
                    <a:pt x="26" y="79"/>
                  </a:cubicBezTo>
                  <a:cubicBezTo>
                    <a:pt x="25" y="80"/>
                    <a:pt x="25" y="82"/>
                    <a:pt x="25" y="83"/>
                  </a:cubicBezTo>
                  <a:cubicBezTo>
                    <a:pt x="25" y="85"/>
                    <a:pt x="26" y="87"/>
                    <a:pt x="27" y="88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0" y="90"/>
                    <a:pt x="32" y="90"/>
                    <a:pt x="34" y="90"/>
                  </a:cubicBezTo>
                  <a:cubicBezTo>
                    <a:pt x="36" y="90"/>
                    <a:pt x="37" y="90"/>
                    <a:pt x="39" y="89"/>
                  </a:cubicBezTo>
                  <a:cubicBezTo>
                    <a:pt x="43" y="87"/>
                    <a:pt x="46" y="85"/>
                    <a:pt x="49" y="82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6" y="87"/>
                    <a:pt x="61" y="91"/>
                    <a:pt x="65" y="94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6" y="96"/>
                    <a:pt x="66" y="96"/>
                  </a:cubicBezTo>
                  <a:cubicBezTo>
                    <a:pt x="64" y="95"/>
                    <a:pt x="61" y="95"/>
                    <a:pt x="58" y="95"/>
                  </a:cubicBezTo>
                  <a:cubicBezTo>
                    <a:pt x="54" y="95"/>
                    <a:pt x="51" y="95"/>
                    <a:pt x="49" y="97"/>
                  </a:cubicBezTo>
                  <a:cubicBezTo>
                    <a:pt x="49" y="99"/>
                    <a:pt x="48" y="100"/>
                    <a:pt x="48" y="101"/>
                  </a:cubicBezTo>
                  <a:cubicBezTo>
                    <a:pt x="48" y="103"/>
                    <a:pt x="49" y="105"/>
                    <a:pt x="50" y="106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3" y="108"/>
                    <a:pt x="55" y="108"/>
                    <a:pt x="57" y="108"/>
                  </a:cubicBezTo>
                  <a:cubicBezTo>
                    <a:pt x="59" y="108"/>
                    <a:pt x="60" y="108"/>
                    <a:pt x="62" y="107"/>
                  </a:cubicBezTo>
                  <a:cubicBezTo>
                    <a:pt x="66" y="106"/>
                    <a:pt x="69" y="103"/>
                    <a:pt x="72" y="101"/>
                  </a:cubicBezTo>
                  <a:cubicBezTo>
                    <a:pt x="74" y="102"/>
                    <a:pt x="75" y="103"/>
                    <a:pt x="76" y="104"/>
                  </a:cubicBezTo>
                  <a:cubicBezTo>
                    <a:pt x="78" y="106"/>
                    <a:pt x="78" y="106"/>
                    <a:pt x="79" y="107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12"/>
                    <a:pt x="84" y="114"/>
                    <a:pt x="86" y="115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81" y="114"/>
                    <a:pt x="77" y="112"/>
                    <a:pt x="72" y="112"/>
                  </a:cubicBezTo>
                  <a:cubicBezTo>
                    <a:pt x="70" y="112"/>
                    <a:pt x="68" y="113"/>
                    <a:pt x="67" y="114"/>
                  </a:cubicBezTo>
                  <a:cubicBezTo>
                    <a:pt x="66" y="114"/>
                    <a:pt x="66" y="115"/>
                    <a:pt x="65" y="115"/>
                  </a:cubicBezTo>
                  <a:cubicBezTo>
                    <a:pt x="65" y="116"/>
                    <a:pt x="64" y="117"/>
                    <a:pt x="64" y="119"/>
                  </a:cubicBezTo>
                  <a:cubicBezTo>
                    <a:pt x="64" y="120"/>
                    <a:pt x="65" y="121"/>
                    <a:pt x="66" y="123"/>
                  </a:cubicBezTo>
                  <a:cubicBezTo>
                    <a:pt x="67" y="123"/>
                    <a:pt x="67" y="123"/>
                    <a:pt x="67" y="123"/>
                  </a:cubicBezTo>
                  <a:cubicBezTo>
                    <a:pt x="69" y="125"/>
                    <a:pt x="72" y="126"/>
                    <a:pt x="75" y="126"/>
                  </a:cubicBezTo>
                  <a:cubicBezTo>
                    <a:pt x="76" y="126"/>
                    <a:pt x="76" y="126"/>
                    <a:pt x="77" y="126"/>
                  </a:cubicBezTo>
                  <a:cubicBezTo>
                    <a:pt x="82" y="124"/>
                    <a:pt x="86" y="122"/>
                    <a:pt x="89" y="120"/>
                  </a:cubicBezTo>
                  <a:cubicBezTo>
                    <a:pt x="91" y="122"/>
                    <a:pt x="92" y="124"/>
                    <a:pt x="94" y="126"/>
                  </a:cubicBezTo>
                  <a:cubicBezTo>
                    <a:pt x="98" y="132"/>
                    <a:pt x="102" y="138"/>
                    <a:pt x="104" y="142"/>
                  </a:cubicBezTo>
                  <a:cubicBezTo>
                    <a:pt x="104" y="142"/>
                    <a:pt x="104" y="142"/>
                    <a:pt x="104" y="142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6" y="138"/>
                    <a:pt x="105" y="137"/>
                    <a:pt x="104" y="135"/>
                  </a:cubicBezTo>
                  <a:cubicBezTo>
                    <a:pt x="103" y="134"/>
                    <a:pt x="102" y="132"/>
                    <a:pt x="101" y="131"/>
                  </a:cubicBezTo>
                  <a:cubicBezTo>
                    <a:pt x="99" y="129"/>
                    <a:pt x="98" y="126"/>
                    <a:pt x="96" y="124"/>
                  </a:cubicBezTo>
                  <a:cubicBezTo>
                    <a:pt x="94" y="122"/>
                    <a:pt x="93" y="120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7"/>
                    <a:pt x="94" y="114"/>
                    <a:pt x="96" y="111"/>
                  </a:cubicBezTo>
                  <a:cubicBezTo>
                    <a:pt x="100" y="112"/>
                    <a:pt x="104" y="113"/>
                    <a:pt x="108" y="113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5"/>
                    <a:pt x="108" y="118"/>
                    <a:pt x="109" y="120"/>
                  </a:cubicBezTo>
                  <a:cubicBezTo>
                    <a:pt x="109" y="128"/>
                    <a:pt x="109" y="135"/>
                    <a:pt x="109" y="139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12" y="138"/>
                    <a:pt x="112" y="138"/>
                    <a:pt x="112" y="138"/>
                  </a:cubicBezTo>
                  <a:cubicBezTo>
                    <a:pt x="112" y="134"/>
                    <a:pt x="112" y="127"/>
                    <a:pt x="112" y="120"/>
                  </a:cubicBezTo>
                  <a:cubicBezTo>
                    <a:pt x="112" y="117"/>
                    <a:pt x="112" y="115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5" y="111"/>
                    <a:pt x="119" y="109"/>
                    <a:pt x="123" y="107"/>
                  </a:cubicBezTo>
                  <a:cubicBezTo>
                    <a:pt x="126" y="105"/>
                    <a:pt x="129" y="101"/>
                    <a:pt x="129" y="97"/>
                  </a:cubicBezTo>
                  <a:cubicBezTo>
                    <a:pt x="129" y="94"/>
                    <a:pt x="126" y="91"/>
                    <a:pt x="123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17" y="92"/>
                    <a:pt x="112" y="100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2" y="105"/>
                    <a:pt x="112" y="108"/>
                    <a:pt x="111" y="110"/>
                  </a:cubicBezTo>
                  <a:cubicBezTo>
                    <a:pt x="111" y="109"/>
                    <a:pt x="111" y="108"/>
                    <a:pt x="111" y="107"/>
                  </a:cubicBezTo>
                  <a:cubicBezTo>
                    <a:pt x="111" y="104"/>
                    <a:pt x="111" y="102"/>
                    <a:pt x="110" y="100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0" y="95"/>
                    <a:pt x="109" y="93"/>
                    <a:pt x="109" y="92"/>
                  </a:cubicBezTo>
                  <a:cubicBezTo>
                    <a:pt x="108" y="89"/>
                    <a:pt x="108" y="86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11" y="83"/>
                    <a:pt x="115" y="82"/>
                    <a:pt x="119" y="81"/>
                  </a:cubicBezTo>
                  <a:cubicBezTo>
                    <a:pt x="122" y="79"/>
                    <a:pt x="125" y="76"/>
                    <a:pt x="126" y="72"/>
                  </a:cubicBezTo>
                  <a:cubicBezTo>
                    <a:pt x="126" y="72"/>
                    <a:pt x="126" y="71"/>
                    <a:pt x="126" y="71"/>
                  </a:cubicBezTo>
                  <a:cubicBezTo>
                    <a:pt x="126" y="68"/>
                    <a:pt x="124" y="65"/>
                    <a:pt x="121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5" y="65"/>
                    <a:pt x="109" y="72"/>
                    <a:pt x="107" y="77"/>
                  </a:cubicBezTo>
                  <a:cubicBezTo>
                    <a:pt x="107" y="77"/>
                    <a:pt x="106" y="80"/>
                    <a:pt x="106" y="82"/>
                  </a:cubicBezTo>
                  <a:cubicBezTo>
                    <a:pt x="106" y="81"/>
                    <a:pt x="105" y="79"/>
                    <a:pt x="104" y="77"/>
                  </a:cubicBezTo>
                  <a:cubicBezTo>
                    <a:pt x="103" y="72"/>
                    <a:pt x="101" y="67"/>
                    <a:pt x="99" y="62"/>
                  </a:cubicBezTo>
                  <a:cubicBezTo>
                    <a:pt x="98" y="60"/>
                    <a:pt x="98" y="59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102" y="57"/>
                    <a:pt x="106" y="56"/>
                    <a:pt x="110" y="54"/>
                  </a:cubicBezTo>
                  <a:cubicBezTo>
                    <a:pt x="113" y="53"/>
                    <a:pt x="116" y="49"/>
                    <a:pt x="117" y="46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7" y="42"/>
                    <a:pt x="115" y="39"/>
                    <a:pt x="112" y="39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06" y="38"/>
                    <a:pt x="100" y="46"/>
                    <a:pt x="98" y="51"/>
                  </a:cubicBezTo>
                  <a:cubicBezTo>
                    <a:pt x="98" y="51"/>
                    <a:pt x="97" y="56"/>
                    <a:pt x="97" y="57"/>
                  </a:cubicBezTo>
                  <a:cubicBezTo>
                    <a:pt x="96" y="54"/>
                    <a:pt x="94" y="50"/>
                    <a:pt x="93" y="47"/>
                  </a:cubicBezTo>
                  <a:cubicBezTo>
                    <a:pt x="92" y="42"/>
                    <a:pt x="91" y="37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4" y="32"/>
                    <a:pt x="99" y="31"/>
                    <a:pt x="103" y="30"/>
                  </a:cubicBezTo>
                  <a:cubicBezTo>
                    <a:pt x="106" y="28"/>
                    <a:pt x="109" y="25"/>
                    <a:pt x="110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17"/>
                    <a:pt x="107" y="14"/>
                    <a:pt x="104" y="14"/>
                  </a:cubicBezTo>
                  <a:cubicBezTo>
                    <a:pt x="98" y="14"/>
                    <a:pt x="93" y="22"/>
                    <a:pt x="91" y="26"/>
                  </a:cubicBezTo>
                  <a:cubicBezTo>
                    <a:pt x="91" y="26"/>
                    <a:pt x="90" y="30"/>
                    <a:pt x="90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28"/>
                    <a:pt x="89" y="24"/>
                    <a:pt x="89" y="20"/>
                  </a:cubicBezTo>
                  <a:cubicBezTo>
                    <a:pt x="89" y="19"/>
                    <a:pt x="89" y="18"/>
                    <a:pt x="89" y="17"/>
                  </a:cubicBezTo>
                  <a:cubicBezTo>
                    <a:pt x="89" y="17"/>
                    <a:pt x="89" y="17"/>
                    <a:pt x="89" y="16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9"/>
                    <a:pt x="89" y="20"/>
                    <a:pt x="89" y="22"/>
                  </a:cubicBezTo>
                  <a:cubicBezTo>
                    <a:pt x="88" y="25"/>
                    <a:pt x="89" y="29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8" y="31"/>
                    <a:pt x="87" y="27"/>
                    <a:pt x="86" y="26"/>
                  </a:cubicBezTo>
                  <a:cubicBezTo>
                    <a:pt x="84" y="23"/>
                    <a:pt x="78" y="17"/>
                    <a:pt x="73" y="17"/>
                  </a:cubicBezTo>
                  <a:cubicBezTo>
                    <a:pt x="72" y="17"/>
                    <a:pt x="72" y="18"/>
                    <a:pt x="71" y="18"/>
                  </a:cubicBezTo>
                  <a:cubicBezTo>
                    <a:pt x="68" y="19"/>
                    <a:pt x="67" y="21"/>
                    <a:pt x="67" y="24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9" y="30"/>
                    <a:pt x="72" y="32"/>
                    <a:pt x="76" y="33"/>
                  </a:cubicBezTo>
                  <a:cubicBezTo>
                    <a:pt x="78" y="33"/>
                    <a:pt x="80" y="33"/>
                    <a:pt x="82" y="33"/>
                  </a:cubicBezTo>
                  <a:cubicBezTo>
                    <a:pt x="84" y="33"/>
                    <a:pt x="87" y="33"/>
                    <a:pt x="90" y="33"/>
                  </a:cubicBezTo>
                  <a:cubicBezTo>
                    <a:pt x="90" y="38"/>
                    <a:pt x="91" y="42"/>
                    <a:pt x="93" y="47"/>
                  </a:cubicBezTo>
                  <a:cubicBezTo>
                    <a:pt x="94" y="50"/>
                    <a:pt x="94" y="53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2" y="50"/>
                    <a:pt x="85" y="44"/>
                    <a:pt x="81" y="44"/>
                  </a:cubicBezTo>
                  <a:cubicBezTo>
                    <a:pt x="80" y="44"/>
                    <a:pt x="79" y="44"/>
                    <a:pt x="79" y="44"/>
                  </a:cubicBezTo>
                  <a:cubicBezTo>
                    <a:pt x="76" y="45"/>
                    <a:pt x="74" y="48"/>
                    <a:pt x="74" y="50"/>
                  </a:cubicBezTo>
                  <a:cubicBezTo>
                    <a:pt x="74" y="51"/>
                    <a:pt x="75" y="52"/>
                    <a:pt x="75" y="52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7" y="56"/>
                    <a:pt x="80" y="59"/>
                    <a:pt x="84" y="60"/>
                  </a:cubicBezTo>
                  <a:cubicBezTo>
                    <a:pt x="86" y="60"/>
                    <a:pt x="88" y="60"/>
                    <a:pt x="90" y="60"/>
                  </a:cubicBezTo>
                  <a:cubicBezTo>
                    <a:pt x="92" y="60"/>
                    <a:pt x="94" y="60"/>
                    <a:pt x="97" y="60"/>
                  </a:cubicBezTo>
                  <a:cubicBezTo>
                    <a:pt x="97" y="61"/>
                    <a:pt x="97" y="62"/>
                    <a:pt x="98" y="63"/>
                  </a:cubicBezTo>
                  <a:cubicBezTo>
                    <a:pt x="99" y="68"/>
                    <a:pt x="101" y="73"/>
                    <a:pt x="103" y="78"/>
                  </a:cubicBezTo>
                  <a:cubicBezTo>
                    <a:pt x="103" y="80"/>
                    <a:pt x="104" y="82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1" y="78"/>
                    <a:pt x="95" y="72"/>
                    <a:pt x="90" y="72"/>
                  </a:cubicBezTo>
                  <a:cubicBezTo>
                    <a:pt x="89" y="72"/>
                    <a:pt x="89" y="72"/>
                    <a:pt x="88" y="73"/>
                  </a:cubicBezTo>
                  <a:cubicBezTo>
                    <a:pt x="85" y="73"/>
                    <a:pt x="84" y="76"/>
                    <a:pt x="84" y="79"/>
                  </a:cubicBezTo>
                  <a:cubicBezTo>
                    <a:pt x="84" y="79"/>
                    <a:pt x="84" y="80"/>
                    <a:pt x="84" y="80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6" y="85"/>
                    <a:pt x="89" y="87"/>
                    <a:pt x="93" y="88"/>
                  </a:cubicBezTo>
                  <a:cubicBezTo>
                    <a:pt x="95" y="88"/>
                    <a:pt x="97" y="88"/>
                    <a:pt x="99" y="88"/>
                  </a:cubicBezTo>
                  <a:cubicBezTo>
                    <a:pt x="101" y="88"/>
                    <a:pt x="103" y="88"/>
                    <a:pt x="105" y="88"/>
                  </a:cubicBezTo>
                  <a:cubicBezTo>
                    <a:pt x="106" y="90"/>
                    <a:pt x="106" y="92"/>
                    <a:pt x="107" y="93"/>
                  </a:cubicBezTo>
                  <a:cubicBezTo>
                    <a:pt x="107" y="95"/>
                    <a:pt x="107" y="96"/>
                    <a:pt x="107" y="97"/>
                  </a:cubicBezTo>
                  <a:cubicBezTo>
                    <a:pt x="108" y="98"/>
                    <a:pt x="108" y="99"/>
                    <a:pt x="108" y="101"/>
                  </a:cubicBezTo>
                  <a:cubicBezTo>
                    <a:pt x="108" y="103"/>
                    <a:pt x="108" y="105"/>
                    <a:pt x="109" y="107"/>
                  </a:cubicBezTo>
                  <a:cubicBezTo>
                    <a:pt x="109" y="109"/>
                    <a:pt x="109" y="110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8" y="110"/>
                    <a:pt x="107" y="107"/>
                    <a:pt x="107" y="106"/>
                  </a:cubicBezTo>
                  <a:cubicBezTo>
                    <a:pt x="106" y="105"/>
                    <a:pt x="106" y="104"/>
                    <a:pt x="105" y="103"/>
                  </a:cubicBezTo>
                  <a:cubicBezTo>
                    <a:pt x="103" y="100"/>
                    <a:pt x="101" y="99"/>
                    <a:pt x="99" y="97"/>
                  </a:cubicBezTo>
                  <a:cubicBezTo>
                    <a:pt x="99" y="97"/>
                    <a:pt x="99" y="96"/>
                    <a:pt x="98" y="96"/>
                  </a:cubicBezTo>
                  <a:cubicBezTo>
                    <a:pt x="97" y="94"/>
                    <a:pt x="95" y="93"/>
                    <a:pt x="93" y="93"/>
                  </a:cubicBezTo>
                  <a:cubicBezTo>
                    <a:pt x="92" y="93"/>
                    <a:pt x="91" y="93"/>
                    <a:pt x="90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7" y="96"/>
                    <a:pt x="86" y="99"/>
                    <a:pt x="86" y="103"/>
                  </a:cubicBezTo>
                  <a:cubicBezTo>
                    <a:pt x="86" y="106"/>
                    <a:pt x="87" y="110"/>
                    <a:pt x="88" y="112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87" y="112"/>
                    <a:pt x="85" y="110"/>
                    <a:pt x="83" y="108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4"/>
                    <a:pt x="78" y="103"/>
                  </a:cubicBezTo>
                  <a:cubicBezTo>
                    <a:pt x="76" y="101"/>
                    <a:pt x="74" y="99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5" y="94"/>
                    <a:pt x="78" y="91"/>
                    <a:pt x="80" y="87"/>
                  </a:cubicBezTo>
                  <a:cubicBezTo>
                    <a:pt x="81" y="85"/>
                    <a:pt x="82" y="83"/>
                    <a:pt x="82" y="81"/>
                  </a:cubicBezTo>
                  <a:cubicBezTo>
                    <a:pt x="82" y="79"/>
                    <a:pt x="82" y="78"/>
                    <a:pt x="81" y="76"/>
                  </a:cubicBezTo>
                  <a:cubicBezTo>
                    <a:pt x="80" y="74"/>
                    <a:pt x="78" y="73"/>
                    <a:pt x="76" y="73"/>
                  </a:cubicBezTo>
                  <a:cubicBezTo>
                    <a:pt x="75" y="73"/>
                    <a:pt x="74" y="73"/>
                    <a:pt x="73" y="73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69" y="76"/>
                    <a:pt x="68" y="81"/>
                    <a:pt x="68" y="86"/>
                  </a:cubicBezTo>
                  <a:cubicBezTo>
                    <a:pt x="68" y="88"/>
                    <a:pt x="68" y="89"/>
                    <a:pt x="68" y="91"/>
                  </a:cubicBezTo>
                  <a:cubicBezTo>
                    <a:pt x="68" y="91"/>
                    <a:pt x="70" y="94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2" y="89"/>
                    <a:pt x="58" y="86"/>
                    <a:pt x="53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3" y="77"/>
                    <a:pt x="56" y="74"/>
                    <a:pt x="58" y="70"/>
                  </a:cubicBezTo>
                  <a:cubicBezTo>
                    <a:pt x="60" y="68"/>
                    <a:pt x="60" y="66"/>
                    <a:pt x="60" y="64"/>
                  </a:cubicBezTo>
                  <a:cubicBezTo>
                    <a:pt x="60" y="62"/>
                    <a:pt x="60" y="61"/>
                    <a:pt x="59" y="59"/>
                  </a:cubicBezTo>
                  <a:cubicBezTo>
                    <a:pt x="58" y="57"/>
                    <a:pt x="56" y="56"/>
                    <a:pt x="54" y="56"/>
                  </a:cubicBezTo>
                  <a:cubicBezTo>
                    <a:pt x="53" y="56"/>
                    <a:pt x="52" y="56"/>
                    <a:pt x="51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7" y="59"/>
                    <a:pt x="46" y="64"/>
                    <a:pt x="46" y="68"/>
                  </a:cubicBezTo>
                  <a:cubicBezTo>
                    <a:pt x="46" y="70"/>
                    <a:pt x="46" y="72"/>
                    <a:pt x="47" y="74"/>
                  </a:cubicBezTo>
                  <a:cubicBezTo>
                    <a:pt x="47" y="74"/>
                    <a:pt x="49" y="79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6" y="78"/>
                    <a:pt x="43" y="75"/>
                    <a:pt x="41" y="73"/>
                  </a:cubicBezTo>
                  <a:cubicBezTo>
                    <a:pt x="37" y="70"/>
                    <a:pt x="33" y="67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3" y="60"/>
                    <a:pt x="37" y="57"/>
                    <a:pt x="39" y="54"/>
                  </a:cubicBezTo>
                  <a:cubicBezTo>
                    <a:pt x="40" y="52"/>
                    <a:pt x="41" y="49"/>
                    <a:pt x="41" y="47"/>
                  </a:cubicBezTo>
                  <a:cubicBezTo>
                    <a:pt x="41" y="45"/>
                    <a:pt x="41" y="44"/>
                    <a:pt x="40" y="43"/>
                  </a:cubicBezTo>
                  <a:cubicBezTo>
                    <a:pt x="39" y="40"/>
                    <a:pt x="37" y="39"/>
                    <a:pt x="34" y="39"/>
                  </a:cubicBezTo>
                  <a:cubicBezTo>
                    <a:pt x="34" y="39"/>
                    <a:pt x="33" y="39"/>
                    <a:pt x="32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8" y="42"/>
                    <a:pt x="27" y="47"/>
                    <a:pt x="27" y="52"/>
                  </a:cubicBezTo>
                  <a:cubicBezTo>
                    <a:pt x="27" y="54"/>
                    <a:pt x="27" y="55"/>
                    <a:pt x="27" y="57"/>
                  </a:cubicBezTo>
                  <a:cubicBezTo>
                    <a:pt x="27" y="57"/>
                    <a:pt x="29" y="61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6" y="59"/>
                    <a:pt x="23" y="55"/>
                    <a:pt x="21" y="51"/>
                  </a:cubicBezTo>
                  <a:cubicBezTo>
                    <a:pt x="19" y="48"/>
                    <a:pt x="18" y="46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1" y="42"/>
                    <a:pt x="24" y="39"/>
                    <a:pt x="27" y="36"/>
                  </a:cubicBezTo>
                  <a:cubicBezTo>
                    <a:pt x="29" y="33"/>
                    <a:pt x="29" y="31"/>
                    <a:pt x="29" y="28"/>
                  </a:cubicBezTo>
                  <a:cubicBezTo>
                    <a:pt x="29" y="27"/>
                    <a:pt x="29" y="26"/>
                    <a:pt x="29" y="25"/>
                  </a:cubicBezTo>
                  <a:cubicBezTo>
                    <a:pt x="28" y="22"/>
                    <a:pt x="26" y="20"/>
                    <a:pt x="23" y="20"/>
                  </a:cubicBezTo>
                  <a:cubicBezTo>
                    <a:pt x="23" y="20"/>
                    <a:pt x="22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6" y="23"/>
                    <a:pt x="15" y="30"/>
                    <a:pt x="15" y="35"/>
                  </a:cubicBezTo>
                  <a:cubicBezTo>
                    <a:pt x="15" y="36"/>
                    <a:pt x="15" y="37"/>
                    <a:pt x="15" y="38"/>
                  </a:cubicBezTo>
                  <a:cubicBezTo>
                    <a:pt x="15" y="38"/>
                    <a:pt x="16" y="40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3" y="36"/>
                    <a:pt x="11" y="32"/>
                    <a:pt x="10" y="29"/>
                  </a:cubicBezTo>
                  <a:cubicBezTo>
                    <a:pt x="10" y="27"/>
                    <a:pt x="9" y="26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1" y="21"/>
                    <a:pt x="12" y="17"/>
                    <a:pt x="13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4"/>
                    <a:pt x="10" y="2"/>
                  </a:cubicBezTo>
                  <a:cubicBezTo>
                    <a:pt x="9" y="0"/>
                    <a:pt x="8" y="0"/>
                    <a:pt x="6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814638" y="3875088"/>
              <a:ext cx="0" cy="3175"/>
            </a:xfrm>
            <a:custGeom>
              <a:rect b="b" l="l" r="r" t="t"/>
              <a:pathLst>
                <a:path extrusionOk="0" h="6" w="120000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740026" y="3892551"/>
              <a:ext cx="19050" cy="12700"/>
            </a:xfrm>
            <a:custGeom>
              <a:rect b="b" l="l" r="r" t="t"/>
              <a:pathLst>
                <a:path extrusionOk="0" h="15" w="25">
                  <a:moveTo>
                    <a:pt x="7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3"/>
                    <a:pt x="7" y="15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7" y="14"/>
                    <a:pt x="21" y="12"/>
                    <a:pt x="25" y="1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3"/>
                    <a:pt x="12" y="0"/>
                    <a:pt x="7" y="0"/>
                  </a:cubicBezTo>
                </a:path>
              </a:pathLst>
            </a:custGeom>
            <a:solidFill>
              <a:srgbClr val="C9F1D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847976" y="3954463"/>
              <a:ext cx="122238" cy="93663"/>
            </a:xfrm>
            <a:custGeom>
              <a:rect b="b" l="l" r="r" t="t"/>
              <a:pathLst>
                <a:path extrusionOk="0" h="120" w="158">
                  <a:moveTo>
                    <a:pt x="107" y="42"/>
                  </a:moveTo>
                  <a:cubicBezTo>
                    <a:pt x="107" y="42"/>
                    <a:pt x="92" y="4"/>
                    <a:pt x="83" y="6"/>
                  </a:cubicBezTo>
                  <a:cubicBezTo>
                    <a:pt x="74" y="7"/>
                    <a:pt x="98" y="66"/>
                    <a:pt x="98" y="66"/>
                  </a:cubicBezTo>
                  <a:cubicBezTo>
                    <a:pt x="98" y="66"/>
                    <a:pt x="70" y="14"/>
                    <a:pt x="51" y="14"/>
                  </a:cubicBezTo>
                  <a:cubicBezTo>
                    <a:pt x="32" y="14"/>
                    <a:pt x="58" y="72"/>
                    <a:pt x="82" y="91"/>
                  </a:cubicBezTo>
                  <a:cubicBezTo>
                    <a:pt x="82" y="91"/>
                    <a:pt x="44" y="51"/>
                    <a:pt x="22" y="59"/>
                  </a:cubicBezTo>
                  <a:cubicBezTo>
                    <a:pt x="0" y="67"/>
                    <a:pt x="66" y="109"/>
                    <a:pt x="66" y="109"/>
                  </a:cubicBezTo>
                  <a:cubicBezTo>
                    <a:pt x="66" y="109"/>
                    <a:pt x="28" y="97"/>
                    <a:pt x="32" y="106"/>
                  </a:cubicBezTo>
                  <a:cubicBezTo>
                    <a:pt x="36" y="112"/>
                    <a:pt x="42" y="116"/>
                    <a:pt x="49" y="117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58" y="99"/>
                    <a:pt x="148" y="91"/>
                  </a:cubicBezTo>
                  <a:cubicBezTo>
                    <a:pt x="139" y="84"/>
                    <a:pt x="118" y="100"/>
                    <a:pt x="118" y="100"/>
                  </a:cubicBezTo>
                  <a:cubicBezTo>
                    <a:pt x="118" y="100"/>
                    <a:pt x="154" y="60"/>
                    <a:pt x="147" y="45"/>
                  </a:cubicBezTo>
                  <a:cubicBezTo>
                    <a:pt x="140" y="30"/>
                    <a:pt x="109" y="72"/>
                    <a:pt x="109" y="72"/>
                  </a:cubicBezTo>
                  <a:cubicBezTo>
                    <a:pt x="109" y="72"/>
                    <a:pt x="134" y="19"/>
                    <a:pt x="129" y="10"/>
                  </a:cubicBezTo>
                  <a:cubicBezTo>
                    <a:pt x="125" y="0"/>
                    <a:pt x="107" y="42"/>
                    <a:pt x="107" y="42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860676" y="3959226"/>
              <a:ext cx="103188" cy="85725"/>
            </a:xfrm>
            <a:custGeom>
              <a:rect b="b" l="l" r="r" t="t"/>
              <a:pathLst>
                <a:path extrusionOk="0" h="111" w="132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3" y="2"/>
                    <a:pt x="63" y="4"/>
                  </a:cubicBezTo>
                  <a:cubicBezTo>
                    <a:pt x="63" y="18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60"/>
                    <a:pt x="80" y="60"/>
                    <a:pt x="79" y="59"/>
                  </a:cubicBezTo>
                  <a:cubicBezTo>
                    <a:pt x="78" y="56"/>
                    <a:pt x="74" y="50"/>
                    <a:pt x="70" y="43"/>
                  </a:cubicBezTo>
                  <a:cubicBezTo>
                    <a:pt x="68" y="41"/>
                    <a:pt x="67" y="38"/>
                    <a:pt x="65" y="35"/>
                  </a:cubicBezTo>
                  <a:cubicBezTo>
                    <a:pt x="64" y="34"/>
                    <a:pt x="63" y="33"/>
                    <a:pt x="62" y="32"/>
                  </a:cubicBezTo>
                  <a:cubicBezTo>
                    <a:pt x="57" y="25"/>
                    <a:pt x="52" y="18"/>
                    <a:pt x="46" y="14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40" y="9"/>
                    <a:pt x="36" y="8"/>
                    <a:pt x="33" y="8"/>
                  </a:cubicBezTo>
                  <a:cubicBezTo>
                    <a:pt x="29" y="8"/>
                    <a:pt x="27" y="11"/>
                    <a:pt x="27" y="17"/>
                  </a:cubicBezTo>
                  <a:cubicBezTo>
                    <a:pt x="27" y="31"/>
                    <a:pt x="40" y="59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45" y="67"/>
                    <a:pt x="26" y="52"/>
                    <a:pt x="11" y="52"/>
                  </a:cubicBezTo>
                  <a:cubicBezTo>
                    <a:pt x="11" y="52"/>
                    <a:pt x="10" y="52"/>
                    <a:pt x="10" y="52"/>
                  </a:cubicBezTo>
                  <a:cubicBezTo>
                    <a:pt x="8" y="52"/>
                    <a:pt x="6" y="52"/>
                    <a:pt x="4" y="53"/>
                  </a:cubicBezTo>
                  <a:cubicBezTo>
                    <a:pt x="1" y="54"/>
                    <a:pt x="0" y="56"/>
                    <a:pt x="0" y="58"/>
                  </a:cubicBezTo>
                  <a:cubicBezTo>
                    <a:pt x="0" y="7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8" y="103"/>
                    <a:pt x="28" y="97"/>
                    <a:pt x="19" y="97"/>
                  </a:cubicBezTo>
                  <a:cubicBezTo>
                    <a:pt x="16" y="97"/>
                    <a:pt x="14" y="97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8" y="106"/>
                    <a:pt x="24" y="110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10" y="111"/>
                    <a:pt x="111" y="111"/>
                    <a:pt x="112" y="111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32" y="97"/>
                    <a:pt x="132" y="88"/>
                  </a:cubicBezTo>
                  <a:cubicBezTo>
                    <a:pt x="132" y="87"/>
                    <a:pt x="131" y="86"/>
                    <a:pt x="130" y="85"/>
                  </a:cubicBezTo>
                  <a:cubicBezTo>
                    <a:pt x="129" y="84"/>
                    <a:pt x="126" y="84"/>
                    <a:pt x="124" y="84"/>
                  </a:cubicBezTo>
                  <a:cubicBezTo>
                    <a:pt x="114" y="8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0" y="94"/>
                    <a:pt x="130" y="61"/>
                    <a:pt x="130" y="44"/>
                  </a:cubicBezTo>
                  <a:cubicBezTo>
                    <a:pt x="130" y="42"/>
                    <a:pt x="130" y="41"/>
                    <a:pt x="129" y="39"/>
                  </a:cubicBezTo>
                  <a:cubicBezTo>
                    <a:pt x="128" y="38"/>
                    <a:pt x="127" y="37"/>
                    <a:pt x="126" y="36"/>
                  </a:cubicBezTo>
                  <a:cubicBezTo>
                    <a:pt x="126" y="36"/>
                    <a:pt x="125" y="36"/>
                    <a:pt x="124" y="36"/>
                  </a:cubicBezTo>
                  <a:cubicBezTo>
                    <a:pt x="114" y="3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1" y="66"/>
                    <a:pt x="112" y="22"/>
                    <a:pt x="112" y="7"/>
                  </a:cubicBezTo>
                  <a:cubicBezTo>
                    <a:pt x="112" y="6"/>
                    <a:pt x="112" y="4"/>
                    <a:pt x="111" y="4"/>
                  </a:cubicBezTo>
                  <a:cubicBezTo>
                    <a:pt x="111" y="3"/>
                    <a:pt x="110" y="2"/>
                    <a:pt x="110" y="2"/>
                  </a:cubicBezTo>
                  <a:cubicBezTo>
                    <a:pt x="104" y="2"/>
                    <a:pt x="93" y="27"/>
                    <a:pt x="90" y="34"/>
                  </a:cubicBezTo>
                  <a:cubicBezTo>
                    <a:pt x="90" y="35"/>
                    <a:pt x="89" y="36"/>
                    <a:pt x="89" y="36"/>
                  </a:cubicBezTo>
                  <a:cubicBezTo>
                    <a:pt x="89" y="36"/>
                    <a:pt x="89" y="35"/>
                    <a:pt x="88" y="33"/>
                  </a:cubicBezTo>
                  <a:cubicBezTo>
                    <a:pt x="87" y="31"/>
                    <a:pt x="86" y="28"/>
                    <a:pt x="84" y="24"/>
                  </a:cubicBezTo>
                  <a:cubicBezTo>
                    <a:pt x="82" y="19"/>
                    <a:pt x="79" y="14"/>
                    <a:pt x="76" y="9"/>
                  </a:cubicBezTo>
                  <a:cubicBezTo>
                    <a:pt x="75" y="8"/>
                    <a:pt x="74" y="6"/>
                    <a:pt x="73" y="5"/>
                  </a:cubicBezTo>
                  <a:cubicBezTo>
                    <a:pt x="72" y="4"/>
                    <a:pt x="71" y="3"/>
                    <a:pt x="70" y="2"/>
                  </a:cubicBezTo>
                  <a:cubicBezTo>
                    <a:pt x="69" y="1"/>
                    <a:pt x="67" y="0"/>
                    <a:pt x="65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2924176" y="3989388"/>
              <a:ext cx="25400" cy="53975"/>
            </a:xfrm>
            <a:custGeom>
              <a:rect b="b" l="l" r="r" t="t"/>
              <a:pathLst>
                <a:path extrusionOk="0" h="70" w="34">
                  <a:moveTo>
                    <a:pt x="14" y="0"/>
                  </a:moveTo>
                  <a:cubicBezTo>
                    <a:pt x="6" y="22"/>
                    <a:pt x="1" y="46"/>
                    <a:pt x="0" y="70"/>
                  </a:cubicBezTo>
                  <a:cubicBezTo>
                    <a:pt x="12" y="69"/>
                    <a:pt x="24" y="65"/>
                    <a:pt x="34" y="58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919413" y="3978276"/>
              <a:ext cx="9525" cy="26988"/>
            </a:xfrm>
            <a:custGeom>
              <a:rect b="b" l="l" r="r" t="t"/>
              <a:pathLst>
                <a:path extrusionOk="0" h="36" w="12">
                  <a:moveTo>
                    <a:pt x="12" y="36"/>
                  </a:moveTo>
                  <a:cubicBezTo>
                    <a:pt x="9" y="24"/>
                    <a:pt x="5" y="12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2897188" y="3987801"/>
              <a:ext cx="52388" cy="39688"/>
            </a:xfrm>
            <a:custGeom>
              <a:rect b="b" l="l" r="r" t="t"/>
              <a:pathLst>
                <a:path extrusionOk="0" h="52" w="67">
                  <a:moveTo>
                    <a:pt x="0" y="0"/>
                  </a:moveTo>
                  <a:cubicBezTo>
                    <a:pt x="35" y="52"/>
                    <a:pt x="35" y="52"/>
                    <a:pt x="35" y="52"/>
                  </a:cubicBezTo>
                  <a:cubicBezTo>
                    <a:pt x="46" y="43"/>
                    <a:pt x="57" y="32"/>
                    <a:pt x="67" y="21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884488" y="4016376"/>
              <a:ext cx="39688" cy="20638"/>
            </a:xfrm>
            <a:custGeom>
              <a:rect b="b" l="l" r="r" t="t"/>
              <a:pathLst>
                <a:path extrusionOk="0" h="28" w="52">
                  <a:moveTo>
                    <a:pt x="52" y="28"/>
                  </a:moveTo>
                  <a:cubicBezTo>
                    <a:pt x="52" y="28"/>
                    <a:pt x="15" y="10"/>
                    <a:pt x="0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962276" y="3927476"/>
              <a:ext cx="158750" cy="119063"/>
            </a:xfrm>
            <a:custGeom>
              <a:rect b="b" l="l" r="r" t="t"/>
              <a:pathLst>
                <a:path extrusionOk="0" h="155" w="205">
                  <a:moveTo>
                    <a:pt x="66" y="54"/>
                  </a:moveTo>
                  <a:cubicBezTo>
                    <a:pt x="66" y="54"/>
                    <a:pt x="86" y="5"/>
                    <a:pt x="98" y="7"/>
                  </a:cubicBezTo>
                  <a:cubicBezTo>
                    <a:pt x="109" y="10"/>
                    <a:pt x="78" y="86"/>
                    <a:pt x="78" y="86"/>
                  </a:cubicBezTo>
                  <a:cubicBezTo>
                    <a:pt x="78" y="86"/>
                    <a:pt x="114" y="18"/>
                    <a:pt x="139" y="18"/>
                  </a:cubicBezTo>
                  <a:cubicBezTo>
                    <a:pt x="163" y="18"/>
                    <a:pt x="130" y="93"/>
                    <a:pt x="98" y="118"/>
                  </a:cubicBezTo>
                  <a:cubicBezTo>
                    <a:pt x="98" y="118"/>
                    <a:pt x="148" y="65"/>
                    <a:pt x="176" y="77"/>
                  </a:cubicBezTo>
                  <a:cubicBezTo>
                    <a:pt x="205" y="88"/>
                    <a:pt x="119" y="142"/>
                    <a:pt x="119" y="142"/>
                  </a:cubicBezTo>
                  <a:cubicBezTo>
                    <a:pt x="119" y="142"/>
                    <a:pt x="169" y="126"/>
                    <a:pt x="163" y="138"/>
                  </a:cubicBezTo>
                  <a:cubicBezTo>
                    <a:pt x="159" y="146"/>
                    <a:pt x="151" y="151"/>
                    <a:pt x="142" y="153"/>
                  </a:cubicBezTo>
                  <a:cubicBezTo>
                    <a:pt x="198" y="155"/>
                    <a:pt x="198" y="155"/>
                    <a:pt x="198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6" y="151"/>
                    <a:pt x="0" y="128"/>
                    <a:pt x="12" y="119"/>
                  </a:cubicBezTo>
                  <a:cubicBezTo>
                    <a:pt x="24" y="110"/>
                    <a:pt x="52" y="130"/>
                    <a:pt x="52" y="130"/>
                  </a:cubicBezTo>
                  <a:cubicBezTo>
                    <a:pt x="52" y="130"/>
                    <a:pt x="5" y="78"/>
                    <a:pt x="14" y="59"/>
                  </a:cubicBezTo>
                  <a:cubicBezTo>
                    <a:pt x="23" y="39"/>
                    <a:pt x="63" y="94"/>
                    <a:pt x="63" y="94"/>
                  </a:cubicBezTo>
                  <a:cubicBezTo>
                    <a:pt x="63" y="94"/>
                    <a:pt x="30" y="24"/>
                    <a:pt x="37" y="12"/>
                  </a:cubicBezTo>
                  <a:cubicBezTo>
                    <a:pt x="43" y="0"/>
                    <a:pt x="66" y="54"/>
                    <a:pt x="66" y="54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970213" y="3932238"/>
              <a:ext cx="133350" cy="104775"/>
            </a:xfrm>
            <a:custGeom>
              <a:rect b="b" l="l" r="r" t="t"/>
              <a:pathLst>
                <a:path extrusionOk="0" h="136" w="172">
                  <a:moveTo>
                    <a:pt x="147" y="127"/>
                  </a:moveTo>
                  <a:cubicBezTo>
                    <a:pt x="141" y="127"/>
                    <a:pt x="130" y="129"/>
                    <a:pt x="122" y="131"/>
                  </a:cubicBezTo>
                  <a:cubicBezTo>
                    <a:pt x="126" y="131"/>
                    <a:pt x="132" y="132"/>
                    <a:pt x="137" y="132"/>
                  </a:cubicBezTo>
                  <a:cubicBezTo>
                    <a:pt x="142" y="132"/>
                    <a:pt x="147" y="132"/>
                    <a:pt x="152" y="133"/>
                  </a:cubicBezTo>
                  <a:cubicBezTo>
                    <a:pt x="153" y="132"/>
                    <a:pt x="153" y="132"/>
                    <a:pt x="153" y="131"/>
                  </a:cubicBezTo>
                  <a:cubicBezTo>
                    <a:pt x="154" y="131"/>
                    <a:pt x="154" y="130"/>
                    <a:pt x="154" y="130"/>
                  </a:cubicBezTo>
                  <a:cubicBezTo>
                    <a:pt x="154" y="127"/>
                    <a:pt x="151" y="127"/>
                    <a:pt x="147" y="127"/>
                  </a:cubicBezTo>
                  <a:moveTo>
                    <a:pt x="87" y="0"/>
                  </a:moveTo>
                  <a:cubicBezTo>
                    <a:pt x="81" y="0"/>
                    <a:pt x="73" y="12"/>
                    <a:pt x="67" y="23"/>
                  </a:cubicBezTo>
                  <a:cubicBezTo>
                    <a:pt x="64" y="28"/>
                    <a:pt x="62" y="34"/>
                    <a:pt x="60" y="38"/>
                  </a:cubicBezTo>
                  <a:cubicBezTo>
                    <a:pt x="57" y="44"/>
                    <a:pt x="56" y="47"/>
                    <a:pt x="56" y="47"/>
                  </a:cubicBezTo>
                  <a:cubicBezTo>
                    <a:pt x="56" y="47"/>
                    <a:pt x="54" y="43"/>
                    <a:pt x="52" y="38"/>
                  </a:cubicBezTo>
                  <a:cubicBezTo>
                    <a:pt x="49" y="33"/>
                    <a:pt x="46" y="27"/>
                    <a:pt x="43" y="21"/>
                  </a:cubicBezTo>
                  <a:cubicBezTo>
                    <a:pt x="43" y="20"/>
                    <a:pt x="42" y="19"/>
                    <a:pt x="41" y="18"/>
                  </a:cubicBezTo>
                  <a:cubicBezTo>
                    <a:pt x="41" y="17"/>
                    <a:pt x="41" y="16"/>
                    <a:pt x="40" y="16"/>
                  </a:cubicBezTo>
                  <a:cubicBezTo>
                    <a:pt x="36" y="9"/>
                    <a:pt x="32" y="3"/>
                    <a:pt x="29" y="3"/>
                  </a:cubicBezTo>
                  <a:cubicBezTo>
                    <a:pt x="28" y="3"/>
                    <a:pt x="27" y="4"/>
                    <a:pt x="27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29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44" y="74"/>
                    <a:pt x="33" y="63"/>
                  </a:cubicBezTo>
                  <a:cubicBezTo>
                    <a:pt x="26" y="56"/>
                    <a:pt x="18" y="49"/>
                    <a:pt x="12" y="48"/>
                  </a:cubicBezTo>
                  <a:cubicBezTo>
                    <a:pt x="11" y="48"/>
                    <a:pt x="11" y="48"/>
                    <a:pt x="10" y="48"/>
                  </a:cubicBezTo>
                  <a:cubicBezTo>
                    <a:pt x="7" y="48"/>
                    <a:pt x="5" y="49"/>
                    <a:pt x="4" y="52"/>
                  </a:cubicBezTo>
                  <a:cubicBezTo>
                    <a:pt x="3" y="53"/>
                    <a:pt x="3" y="55"/>
                    <a:pt x="3" y="58"/>
                  </a:cubicBezTo>
                  <a:cubicBezTo>
                    <a:pt x="3" y="80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24" y="109"/>
                    <a:pt x="10" y="109"/>
                  </a:cubicBezTo>
                  <a:cubicBezTo>
                    <a:pt x="7" y="109"/>
                    <a:pt x="5" y="110"/>
                    <a:pt x="2" y="112"/>
                  </a:cubicBezTo>
                  <a:cubicBezTo>
                    <a:pt x="1" y="113"/>
                    <a:pt x="0" y="114"/>
                    <a:pt x="0" y="116"/>
                  </a:cubicBezTo>
                  <a:cubicBezTo>
                    <a:pt x="0" y="122"/>
                    <a:pt x="12" y="130"/>
                    <a:pt x="22" y="136"/>
                  </a:cubicBezTo>
                  <a:cubicBezTo>
                    <a:pt x="47" y="133"/>
                    <a:pt x="72" y="131"/>
                    <a:pt x="103" y="131"/>
                  </a:cubicBezTo>
                  <a:cubicBezTo>
                    <a:pt x="107" y="131"/>
                    <a:pt x="111" y="131"/>
                    <a:pt x="115" y="131"/>
                  </a:cubicBezTo>
                  <a:cubicBezTo>
                    <a:pt x="130" y="121"/>
                    <a:pt x="172" y="92"/>
                    <a:pt x="172" y="77"/>
                  </a:cubicBezTo>
                  <a:cubicBezTo>
                    <a:pt x="172" y="74"/>
                    <a:pt x="170" y="71"/>
                    <a:pt x="166" y="70"/>
                  </a:cubicBezTo>
                  <a:cubicBezTo>
                    <a:pt x="164" y="69"/>
                    <a:pt x="161" y="68"/>
                    <a:pt x="157" y="68"/>
                  </a:cubicBezTo>
                  <a:cubicBezTo>
                    <a:pt x="154" y="68"/>
                    <a:pt x="151" y="69"/>
                    <a:pt x="148" y="69"/>
                  </a:cubicBezTo>
                  <a:cubicBezTo>
                    <a:pt x="147" y="70"/>
                    <a:pt x="146" y="70"/>
                    <a:pt x="145" y="70"/>
                  </a:cubicBezTo>
                  <a:cubicBezTo>
                    <a:pt x="135" y="74"/>
                    <a:pt x="124" y="80"/>
                    <a:pt x="115" y="87"/>
                  </a:cubicBezTo>
                  <a:cubicBezTo>
                    <a:pt x="110" y="91"/>
                    <a:pt x="105" y="95"/>
                    <a:pt x="101" y="99"/>
                  </a:cubicBezTo>
                  <a:cubicBezTo>
                    <a:pt x="101" y="99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20" y="77"/>
                    <a:pt x="137" y="41"/>
                    <a:pt x="137" y="22"/>
                  </a:cubicBezTo>
                  <a:cubicBezTo>
                    <a:pt x="137" y="15"/>
                    <a:pt x="135" y="11"/>
                    <a:pt x="129" y="11"/>
                  </a:cubicBezTo>
                  <a:cubicBezTo>
                    <a:pt x="104" y="11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79"/>
                    <a:pt x="90" y="25"/>
                    <a:pt x="90" y="6"/>
                  </a:cubicBezTo>
                  <a:cubicBezTo>
                    <a:pt x="90" y="3"/>
                    <a:pt x="89" y="1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BEE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2989263" y="3970338"/>
              <a:ext cx="33338" cy="71438"/>
            </a:xfrm>
            <a:custGeom>
              <a:rect b="b" l="l" r="r" t="t"/>
              <a:pathLst>
                <a:path extrusionOk="0" h="91" w="43">
                  <a:moveTo>
                    <a:pt x="25" y="0"/>
                  </a:moveTo>
                  <a:cubicBezTo>
                    <a:pt x="36" y="29"/>
                    <a:pt x="42" y="60"/>
                    <a:pt x="43" y="91"/>
                  </a:cubicBezTo>
                  <a:cubicBezTo>
                    <a:pt x="27" y="91"/>
                    <a:pt x="12" y="85"/>
                    <a:pt x="0" y="76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014663" y="3957638"/>
              <a:ext cx="12700" cy="34925"/>
            </a:xfrm>
            <a:custGeom>
              <a:rect b="b" l="l" r="r" t="t"/>
              <a:pathLst>
                <a:path extrusionOk="0" h="47" w="15">
                  <a:moveTo>
                    <a:pt x="0" y="47"/>
                  </a:moveTo>
                  <a:cubicBezTo>
                    <a:pt x="4" y="31"/>
                    <a:pt x="9" y="15"/>
                    <a:pt x="15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2989263" y="3968751"/>
              <a:ext cx="66675" cy="52388"/>
            </a:xfrm>
            <a:custGeom>
              <a:rect b="b" l="l" r="r" t="t"/>
              <a:pathLst>
                <a:path extrusionOk="0" h="68" w="87">
                  <a:moveTo>
                    <a:pt x="87" y="0"/>
                  </a:move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10" y="41"/>
                    <a:pt x="0" y="27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3021013" y="4006851"/>
              <a:ext cx="52388" cy="26988"/>
            </a:xfrm>
            <a:custGeom>
              <a:rect b="b" l="l" r="r" t="t"/>
              <a:pathLst>
                <a:path extrusionOk="0" h="36" w="68">
                  <a:moveTo>
                    <a:pt x="0" y="36"/>
                  </a:moveTo>
                  <a:cubicBezTo>
                    <a:pt x="0" y="36"/>
                    <a:pt x="49" y="13"/>
                    <a:pt x="68" y="0"/>
                  </a:cubicBezTo>
                </a:path>
              </a:pathLst>
            </a:custGeom>
            <a:noFill/>
            <a:ln cap="rnd" cmpd="sng" w="9525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982663" y="4044951"/>
              <a:ext cx="2411409" cy="3175"/>
            </a:xfrm>
            <a:custGeom>
              <a:rect b="b" l="l" r="r" t="t"/>
              <a:pathLst>
                <a:path extrusionOk="0" h="4" w="3122">
                  <a:moveTo>
                    <a:pt x="2" y="4"/>
                  </a:moveTo>
                  <a:cubicBezTo>
                    <a:pt x="3120" y="4"/>
                    <a:pt x="3120" y="4"/>
                    <a:pt x="3120" y="4"/>
                  </a:cubicBezTo>
                  <a:cubicBezTo>
                    <a:pt x="3121" y="4"/>
                    <a:pt x="3122" y="4"/>
                    <a:pt x="3122" y="2"/>
                  </a:cubicBezTo>
                  <a:cubicBezTo>
                    <a:pt x="3122" y="1"/>
                    <a:pt x="3121" y="0"/>
                    <a:pt x="31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1081088" y="4149726"/>
              <a:ext cx="2260603" cy="169863"/>
            </a:xfrm>
            <a:custGeom>
              <a:rect b="b" l="l" r="r" t="t"/>
              <a:pathLst>
                <a:path extrusionOk="0" h="220" w="2927">
                  <a:moveTo>
                    <a:pt x="1463" y="2"/>
                  </a:moveTo>
                  <a:cubicBezTo>
                    <a:pt x="1463" y="4"/>
                    <a:pt x="1463" y="4"/>
                    <a:pt x="1463" y="4"/>
                  </a:cubicBezTo>
                  <a:cubicBezTo>
                    <a:pt x="1867" y="4"/>
                    <a:pt x="2232" y="16"/>
                    <a:pt x="2497" y="36"/>
                  </a:cubicBezTo>
                  <a:cubicBezTo>
                    <a:pt x="2629" y="45"/>
                    <a:pt x="2736" y="57"/>
                    <a:pt x="2810" y="70"/>
                  </a:cubicBezTo>
                  <a:cubicBezTo>
                    <a:pt x="2847" y="76"/>
                    <a:pt x="2875" y="83"/>
                    <a:pt x="2895" y="90"/>
                  </a:cubicBezTo>
                  <a:cubicBezTo>
                    <a:pt x="2904" y="94"/>
                    <a:pt x="2912" y="97"/>
                    <a:pt x="2916" y="100"/>
                  </a:cubicBezTo>
                  <a:cubicBezTo>
                    <a:pt x="2919" y="102"/>
                    <a:pt x="2920" y="104"/>
                    <a:pt x="2921" y="105"/>
                  </a:cubicBezTo>
                  <a:cubicBezTo>
                    <a:pt x="2923" y="107"/>
                    <a:pt x="2923" y="108"/>
                    <a:pt x="2923" y="110"/>
                  </a:cubicBezTo>
                  <a:cubicBezTo>
                    <a:pt x="2923" y="111"/>
                    <a:pt x="2923" y="113"/>
                    <a:pt x="2921" y="114"/>
                  </a:cubicBezTo>
                  <a:cubicBezTo>
                    <a:pt x="2919" y="117"/>
                    <a:pt x="2915" y="121"/>
                    <a:pt x="2908" y="124"/>
                  </a:cubicBezTo>
                  <a:cubicBezTo>
                    <a:pt x="2895" y="131"/>
                    <a:pt x="2874" y="137"/>
                    <a:pt x="2846" y="143"/>
                  </a:cubicBezTo>
                  <a:cubicBezTo>
                    <a:pt x="2748" y="164"/>
                    <a:pt x="2563" y="182"/>
                    <a:pt x="2322" y="195"/>
                  </a:cubicBezTo>
                  <a:cubicBezTo>
                    <a:pt x="2081" y="208"/>
                    <a:pt x="1784" y="216"/>
                    <a:pt x="1463" y="216"/>
                  </a:cubicBezTo>
                  <a:cubicBezTo>
                    <a:pt x="1060" y="216"/>
                    <a:pt x="695" y="204"/>
                    <a:pt x="430" y="184"/>
                  </a:cubicBezTo>
                  <a:cubicBezTo>
                    <a:pt x="298" y="174"/>
                    <a:pt x="191" y="163"/>
                    <a:pt x="117" y="150"/>
                  </a:cubicBezTo>
                  <a:cubicBezTo>
                    <a:pt x="80" y="143"/>
                    <a:pt x="52" y="137"/>
                    <a:pt x="32" y="130"/>
                  </a:cubicBezTo>
                  <a:cubicBezTo>
                    <a:pt x="23" y="126"/>
                    <a:pt x="15" y="123"/>
                    <a:pt x="11" y="119"/>
                  </a:cubicBezTo>
                  <a:cubicBezTo>
                    <a:pt x="8" y="118"/>
                    <a:pt x="7" y="116"/>
                    <a:pt x="5" y="114"/>
                  </a:cubicBezTo>
                  <a:cubicBezTo>
                    <a:pt x="4" y="113"/>
                    <a:pt x="4" y="111"/>
                    <a:pt x="4" y="110"/>
                  </a:cubicBezTo>
                  <a:cubicBezTo>
                    <a:pt x="4" y="108"/>
                    <a:pt x="4" y="107"/>
                    <a:pt x="5" y="105"/>
                  </a:cubicBezTo>
                  <a:cubicBezTo>
                    <a:pt x="8" y="102"/>
                    <a:pt x="12" y="99"/>
                    <a:pt x="19" y="96"/>
                  </a:cubicBezTo>
                  <a:cubicBezTo>
                    <a:pt x="32" y="89"/>
                    <a:pt x="53" y="83"/>
                    <a:pt x="81" y="77"/>
                  </a:cubicBezTo>
                  <a:cubicBezTo>
                    <a:pt x="179" y="56"/>
                    <a:pt x="364" y="38"/>
                    <a:pt x="605" y="25"/>
                  </a:cubicBezTo>
                  <a:cubicBezTo>
                    <a:pt x="846" y="12"/>
                    <a:pt x="1143" y="4"/>
                    <a:pt x="1463" y="4"/>
                  </a:cubicBezTo>
                  <a:cubicBezTo>
                    <a:pt x="1463" y="2"/>
                    <a:pt x="1463" y="2"/>
                    <a:pt x="1463" y="2"/>
                  </a:cubicBezTo>
                  <a:cubicBezTo>
                    <a:pt x="1463" y="0"/>
                    <a:pt x="1463" y="0"/>
                    <a:pt x="1463" y="0"/>
                  </a:cubicBezTo>
                  <a:cubicBezTo>
                    <a:pt x="1060" y="0"/>
                    <a:pt x="694" y="12"/>
                    <a:pt x="430" y="32"/>
                  </a:cubicBezTo>
                  <a:cubicBezTo>
                    <a:pt x="298" y="41"/>
                    <a:pt x="191" y="53"/>
                    <a:pt x="116" y="66"/>
                  </a:cubicBezTo>
                  <a:cubicBezTo>
                    <a:pt x="79" y="72"/>
                    <a:pt x="51" y="79"/>
                    <a:pt x="31" y="86"/>
                  </a:cubicBezTo>
                  <a:cubicBezTo>
                    <a:pt x="21" y="90"/>
                    <a:pt x="14" y="93"/>
                    <a:pt x="8" y="97"/>
                  </a:cubicBezTo>
                  <a:cubicBezTo>
                    <a:pt x="6" y="99"/>
                    <a:pt x="4" y="101"/>
                    <a:pt x="2" y="103"/>
                  </a:cubicBezTo>
                  <a:cubicBezTo>
                    <a:pt x="1" y="105"/>
                    <a:pt x="0" y="108"/>
                    <a:pt x="0" y="110"/>
                  </a:cubicBezTo>
                  <a:cubicBezTo>
                    <a:pt x="0" y="112"/>
                    <a:pt x="1" y="114"/>
                    <a:pt x="2" y="117"/>
                  </a:cubicBezTo>
                  <a:cubicBezTo>
                    <a:pt x="5" y="121"/>
                    <a:pt x="10" y="124"/>
                    <a:pt x="17" y="128"/>
                  </a:cubicBezTo>
                  <a:cubicBezTo>
                    <a:pt x="31" y="134"/>
                    <a:pt x="52" y="141"/>
                    <a:pt x="80" y="147"/>
                  </a:cubicBezTo>
                  <a:cubicBezTo>
                    <a:pt x="179" y="168"/>
                    <a:pt x="364" y="186"/>
                    <a:pt x="605" y="199"/>
                  </a:cubicBezTo>
                  <a:cubicBezTo>
                    <a:pt x="846" y="212"/>
                    <a:pt x="1143" y="220"/>
                    <a:pt x="1463" y="220"/>
                  </a:cubicBezTo>
                  <a:cubicBezTo>
                    <a:pt x="1867" y="220"/>
                    <a:pt x="2233" y="208"/>
                    <a:pt x="2497" y="188"/>
                  </a:cubicBezTo>
                  <a:cubicBezTo>
                    <a:pt x="2629" y="178"/>
                    <a:pt x="2736" y="167"/>
                    <a:pt x="2810" y="154"/>
                  </a:cubicBezTo>
                  <a:cubicBezTo>
                    <a:pt x="2848" y="147"/>
                    <a:pt x="2876" y="141"/>
                    <a:pt x="2896" y="133"/>
                  </a:cubicBezTo>
                  <a:cubicBezTo>
                    <a:pt x="2906" y="130"/>
                    <a:pt x="2913" y="126"/>
                    <a:pt x="2919" y="123"/>
                  </a:cubicBezTo>
                  <a:cubicBezTo>
                    <a:pt x="2921" y="121"/>
                    <a:pt x="2923" y="119"/>
                    <a:pt x="2925" y="117"/>
                  </a:cubicBezTo>
                  <a:cubicBezTo>
                    <a:pt x="2926" y="114"/>
                    <a:pt x="2927" y="112"/>
                    <a:pt x="2927" y="110"/>
                  </a:cubicBezTo>
                  <a:cubicBezTo>
                    <a:pt x="2927" y="108"/>
                    <a:pt x="2926" y="105"/>
                    <a:pt x="2925" y="103"/>
                  </a:cubicBezTo>
                  <a:cubicBezTo>
                    <a:pt x="2922" y="99"/>
                    <a:pt x="2917" y="96"/>
                    <a:pt x="2910" y="92"/>
                  </a:cubicBezTo>
                  <a:cubicBezTo>
                    <a:pt x="2896" y="85"/>
                    <a:pt x="2875" y="79"/>
                    <a:pt x="2847" y="73"/>
                  </a:cubicBezTo>
                  <a:cubicBezTo>
                    <a:pt x="2748" y="52"/>
                    <a:pt x="2563" y="34"/>
                    <a:pt x="2322" y="21"/>
                  </a:cubicBezTo>
                  <a:cubicBezTo>
                    <a:pt x="2081" y="8"/>
                    <a:pt x="1784" y="0"/>
                    <a:pt x="1463" y="0"/>
                  </a:cubicBezTo>
                  <a:cubicBezTo>
                    <a:pt x="1463" y="2"/>
                    <a:pt x="1463" y="2"/>
                    <a:pt x="1463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1679576" y="4322763"/>
              <a:ext cx="541200" cy="39600"/>
            </a:xfrm>
            <a:prstGeom prst="ellipse">
              <a:avLst/>
            </a:prstGeom>
            <a:noFill/>
            <a:ln cap="flat" cmpd="sng" w="9525">
              <a:solidFill>
                <a:srgbClr val="2632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1195388" y="4149726"/>
              <a:ext cx="2032000" cy="144463"/>
            </a:xfrm>
            <a:custGeom>
              <a:rect b="b" l="l" r="r" t="t"/>
              <a:pathLst>
                <a:path extrusionOk="0" h="188" w="2631">
                  <a:moveTo>
                    <a:pt x="1315" y="2"/>
                  </a:moveTo>
                  <a:cubicBezTo>
                    <a:pt x="1315" y="4"/>
                    <a:pt x="1315" y="4"/>
                    <a:pt x="1315" y="4"/>
                  </a:cubicBezTo>
                  <a:cubicBezTo>
                    <a:pt x="1678" y="4"/>
                    <a:pt x="2006" y="14"/>
                    <a:pt x="2244" y="31"/>
                  </a:cubicBezTo>
                  <a:cubicBezTo>
                    <a:pt x="2363" y="39"/>
                    <a:pt x="2459" y="49"/>
                    <a:pt x="2525" y="60"/>
                  </a:cubicBezTo>
                  <a:cubicBezTo>
                    <a:pt x="2558" y="66"/>
                    <a:pt x="2584" y="72"/>
                    <a:pt x="2601" y="77"/>
                  </a:cubicBezTo>
                  <a:cubicBezTo>
                    <a:pt x="2610" y="80"/>
                    <a:pt x="2617" y="83"/>
                    <a:pt x="2621" y="86"/>
                  </a:cubicBezTo>
                  <a:cubicBezTo>
                    <a:pt x="2623" y="88"/>
                    <a:pt x="2625" y="89"/>
                    <a:pt x="2625" y="91"/>
                  </a:cubicBezTo>
                  <a:cubicBezTo>
                    <a:pt x="2626" y="92"/>
                    <a:pt x="2627" y="93"/>
                    <a:pt x="2627" y="94"/>
                  </a:cubicBezTo>
                  <a:cubicBezTo>
                    <a:pt x="2627" y="95"/>
                    <a:pt x="2626" y="96"/>
                    <a:pt x="2625" y="98"/>
                  </a:cubicBezTo>
                  <a:cubicBezTo>
                    <a:pt x="2624" y="100"/>
                    <a:pt x="2620" y="103"/>
                    <a:pt x="2613" y="106"/>
                  </a:cubicBezTo>
                  <a:cubicBezTo>
                    <a:pt x="2602" y="111"/>
                    <a:pt x="2583" y="117"/>
                    <a:pt x="2558" y="122"/>
                  </a:cubicBezTo>
                  <a:cubicBezTo>
                    <a:pt x="2470" y="140"/>
                    <a:pt x="2303" y="156"/>
                    <a:pt x="2087" y="167"/>
                  </a:cubicBezTo>
                  <a:cubicBezTo>
                    <a:pt x="1870" y="178"/>
                    <a:pt x="1604" y="184"/>
                    <a:pt x="1315" y="184"/>
                  </a:cubicBezTo>
                  <a:cubicBezTo>
                    <a:pt x="953" y="184"/>
                    <a:pt x="625" y="174"/>
                    <a:pt x="387" y="157"/>
                  </a:cubicBezTo>
                  <a:cubicBezTo>
                    <a:pt x="268" y="149"/>
                    <a:pt x="172" y="139"/>
                    <a:pt x="106" y="128"/>
                  </a:cubicBezTo>
                  <a:cubicBezTo>
                    <a:pt x="72" y="122"/>
                    <a:pt x="47" y="117"/>
                    <a:pt x="29" y="111"/>
                  </a:cubicBezTo>
                  <a:cubicBezTo>
                    <a:pt x="21" y="108"/>
                    <a:pt x="14" y="105"/>
                    <a:pt x="10" y="102"/>
                  </a:cubicBezTo>
                  <a:cubicBezTo>
                    <a:pt x="8" y="100"/>
                    <a:pt x="6" y="99"/>
                    <a:pt x="5" y="98"/>
                  </a:cubicBezTo>
                  <a:cubicBezTo>
                    <a:pt x="5" y="96"/>
                    <a:pt x="4" y="95"/>
                    <a:pt x="4" y="94"/>
                  </a:cubicBezTo>
                  <a:cubicBezTo>
                    <a:pt x="4" y="93"/>
                    <a:pt x="5" y="92"/>
                    <a:pt x="5" y="91"/>
                  </a:cubicBezTo>
                  <a:cubicBezTo>
                    <a:pt x="7" y="88"/>
                    <a:pt x="11" y="85"/>
                    <a:pt x="17" y="82"/>
                  </a:cubicBezTo>
                  <a:cubicBezTo>
                    <a:pt x="29" y="77"/>
                    <a:pt x="48" y="71"/>
                    <a:pt x="73" y="66"/>
                  </a:cubicBezTo>
                  <a:cubicBezTo>
                    <a:pt x="161" y="48"/>
                    <a:pt x="328" y="33"/>
                    <a:pt x="544" y="22"/>
                  </a:cubicBezTo>
                  <a:cubicBezTo>
                    <a:pt x="761" y="11"/>
                    <a:pt x="1027" y="4"/>
                    <a:pt x="1315" y="4"/>
                  </a:cubicBezTo>
                  <a:cubicBezTo>
                    <a:pt x="1315" y="2"/>
                    <a:pt x="1315" y="2"/>
                    <a:pt x="1315" y="2"/>
                  </a:cubicBezTo>
                  <a:cubicBezTo>
                    <a:pt x="1315" y="0"/>
                    <a:pt x="1315" y="0"/>
                    <a:pt x="1315" y="0"/>
                  </a:cubicBezTo>
                  <a:cubicBezTo>
                    <a:pt x="953" y="0"/>
                    <a:pt x="624" y="10"/>
                    <a:pt x="387" y="27"/>
                  </a:cubicBezTo>
                  <a:cubicBezTo>
                    <a:pt x="268" y="35"/>
                    <a:pt x="172" y="45"/>
                    <a:pt x="105" y="56"/>
                  </a:cubicBezTo>
                  <a:cubicBezTo>
                    <a:pt x="72" y="62"/>
                    <a:pt x="46" y="68"/>
                    <a:pt x="28" y="74"/>
                  </a:cubicBezTo>
                  <a:cubicBezTo>
                    <a:pt x="19" y="77"/>
                    <a:pt x="13" y="80"/>
                    <a:pt x="8" y="83"/>
                  </a:cubicBezTo>
                  <a:cubicBezTo>
                    <a:pt x="5" y="85"/>
                    <a:pt x="4" y="86"/>
                    <a:pt x="2" y="88"/>
                  </a:cubicBezTo>
                  <a:cubicBezTo>
                    <a:pt x="1" y="90"/>
                    <a:pt x="0" y="92"/>
                    <a:pt x="0" y="94"/>
                  </a:cubicBezTo>
                  <a:cubicBezTo>
                    <a:pt x="0" y="96"/>
                    <a:pt x="1" y="98"/>
                    <a:pt x="2" y="100"/>
                  </a:cubicBezTo>
                  <a:cubicBezTo>
                    <a:pt x="5" y="104"/>
                    <a:pt x="9" y="107"/>
                    <a:pt x="16" y="110"/>
                  </a:cubicBezTo>
                  <a:cubicBezTo>
                    <a:pt x="28" y="115"/>
                    <a:pt x="47" y="121"/>
                    <a:pt x="72" y="126"/>
                  </a:cubicBezTo>
                  <a:cubicBezTo>
                    <a:pt x="161" y="144"/>
                    <a:pt x="327" y="160"/>
                    <a:pt x="544" y="171"/>
                  </a:cubicBezTo>
                  <a:cubicBezTo>
                    <a:pt x="761" y="182"/>
                    <a:pt x="1027" y="188"/>
                    <a:pt x="1315" y="188"/>
                  </a:cubicBezTo>
                  <a:cubicBezTo>
                    <a:pt x="1678" y="188"/>
                    <a:pt x="2007" y="178"/>
                    <a:pt x="2244" y="161"/>
                  </a:cubicBezTo>
                  <a:cubicBezTo>
                    <a:pt x="2363" y="153"/>
                    <a:pt x="2459" y="143"/>
                    <a:pt x="2526" y="132"/>
                  </a:cubicBezTo>
                  <a:cubicBezTo>
                    <a:pt x="2559" y="126"/>
                    <a:pt x="2585" y="121"/>
                    <a:pt x="2603" y="115"/>
                  </a:cubicBezTo>
                  <a:cubicBezTo>
                    <a:pt x="2612" y="112"/>
                    <a:pt x="2618" y="108"/>
                    <a:pt x="2623" y="105"/>
                  </a:cubicBezTo>
                  <a:cubicBezTo>
                    <a:pt x="2626" y="104"/>
                    <a:pt x="2627" y="102"/>
                    <a:pt x="2629" y="100"/>
                  </a:cubicBezTo>
                  <a:cubicBezTo>
                    <a:pt x="2630" y="98"/>
                    <a:pt x="2631" y="96"/>
                    <a:pt x="2631" y="94"/>
                  </a:cubicBezTo>
                  <a:cubicBezTo>
                    <a:pt x="2631" y="92"/>
                    <a:pt x="2630" y="90"/>
                    <a:pt x="2629" y="88"/>
                  </a:cubicBezTo>
                  <a:cubicBezTo>
                    <a:pt x="2626" y="85"/>
                    <a:pt x="2622" y="82"/>
                    <a:pt x="2615" y="79"/>
                  </a:cubicBezTo>
                  <a:cubicBezTo>
                    <a:pt x="2603" y="73"/>
                    <a:pt x="2584" y="68"/>
                    <a:pt x="2559" y="62"/>
                  </a:cubicBezTo>
                  <a:cubicBezTo>
                    <a:pt x="2470" y="44"/>
                    <a:pt x="2304" y="29"/>
                    <a:pt x="2087" y="18"/>
                  </a:cubicBezTo>
                  <a:cubicBezTo>
                    <a:pt x="1870" y="7"/>
                    <a:pt x="1604" y="0"/>
                    <a:pt x="1315" y="0"/>
                  </a:cubicBezTo>
                  <a:cubicBezTo>
                    <a:pt x="1315" y="2"/>
                    <a:pt x="1315" y="2"/>
                    <a:pt x="1315" y="2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2517776" y="3681413"/>
              <a:ext cx="141288" cy="131763"/>
            </a:xfrm>
            <a:custGeom>
              <a:rect b="b" l="l" r="r" t="t"/>
              <a:pathLst>
                <a:path extrusionOk="0" h="171" w="183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2517776" y="3681413"/>
              <a:ext cx="141288" cy="131763"/>
            </a:xfrm>
            <a:custGeom>
              <a:rect b="b" l="l" r="r" t="t"/>
              <a:pathLst>
                <a:path extrusionOk="0" h="171" w="183">
                  <a:moveTo>
                    <a:pt x="14" y="24"/>
                  </a:moveTo>
                  <a:cubicBezTo>
                    <a:pt x="12" y="28"/>
                    <a:pt x="12" y="32"/>
                    <a:pt x="14" y="37"/>
                  </a:cubicBezTo>
                  <a:cubicBezTo>
                    <a:pt x="16" y="44"/>
                    <a:pt x="21" y="54"/>
                    <a:pt x="18" y="61"/>
                  </a:cubicBezTo>
                  <a:cubicBezTo>
                    <a:pt x="15" y="67"/>
                    <a:pt x="0" y="86"/>
                    <a:pt x="6" y="92"/>
                  </a:cubicBezTo>
                  <a:cubicBezTo>
                    <a:pt x="12" y="97"/>
                    <a:pt x="18" y="101"/>
                    <a:pt x="25" y="103"/>
                  </a:cubicBezTo>
                  <a:cubicBezTo>
                    <a:pt x="25" y="103"/>
                    <a:pt x="33" y="146"/>
                    <a:pt x="49" y="147"/>
                  </a:cubicBezTo>
                  <a:cubicBezTo>
                    <a:pt x="64" y="149"/>
                    <a:pt x="94" y="134"/>
                    <a:pt x="94" y="134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79" y="133"/>
                    <a:pt x="166" y="97"/>
                    <a:pt x="167" y="94"/>
                  </a:cubicBezTo>
                  <a:cubicBezTo>
                    <a:pt x="168" y="91"/>
                    <a:pt x="183" y="35"/>
                    <a:pt x="183" y="35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4" y="24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2574926" y="3694113"/>
              <a:ext cx="88900" cy="77788"/>
            </a:xfrm>
            <a:custGeom>
              <a:rect b="b" l="l" r="r" t="t"/>
              <a:pathLst>
                <a:path extrusionOk="0" h="100" w="115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2574926" y="3694113"/>
              <a:ext cx="88900" cy="77788"/>
            </a:xfrm>
            <a:custGeom>
              <a:rect b="b" l="l" r="r" t="t"/>
              <a:pathLst>
                <a:path extrusionOk="0" h="100" w="115">
                  <a:moveTo>
                    <a:pt x="14" y="13"/>
                  </a:moveTo>
                  <a:cubicBezTo>
                    <a:pt x="14" y="13"/>
                    <a:pt x="21" y="20"/>
                    <a:pt x="10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51"/>
                    <a:pt x="10" y="55"/>
                    <a:pt x="17" y="55"/>
                  </a:cubicBezTo>
                  <a:cubicBezTo>
                    <a:pt x="27" y="54"/>
                    <a:pt x="34" y="42"/>
                    <a:pt x="34" y="42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7" y="59"/>
                    <a:pt x="43" y="47"/>
                  </a:cubicBezTo>
                  <a:cubicBezTo>
                    <a:pt x="46" y="39"/>
                    <a:pt x="48" y="31"/>
                    <a:pt x="49" y="22"/>
                  </a:cubicBezTo>
                  <a:cubicBezTo>
                    <a:pt x="55" y="22"/>
                    <a:pt x="62" y="23"/>
                    <a:pt x="68" y="25"/>
                  </a:cubicBezTo>
                  <a:cubicBezTo>
                    <a:pt x="73" y="27"/>
                    <a:pt x="78" y="43"/>
                    <a:pt x="73" y="52"/>
                  </a:cubicBezTo>
                  <a:cubicBezTo>
                    <a:pt x="69" y="58"/>
                    <a:pt x="64" y="63"/>
                    <a:pt x="59" y="67"/>
                  </a:cubicBezTo>
                  <a:cubicBezTo>
                    <a:pt x="59" y="67"/>
                    <a:pt x="61" y="90"/>
                    <a:pt x="80" y="95"/>
                  </a:cubicBezTo>
                  <a:cubicBezTo>
                    <a:pt x="100" y="100"/>
                    <a:pt x="112" y="98"/>
                    <a:pt x="114" y="79"/>
                  </a:cubicBezTo>
                  <a:cubicBezTo>
                    <a:pt x="115" y="63"/>
                    <a:pt x="114" y="47"/>
                    <a:pt x="112" y="32"/>
                  </a:cubicBezTo>
                  <a:cubicBezTo>
                    <a:pt x="112" y="32"/>
                    <a:pt x="111" y="18"/>
                    <a:pt x="88" y="9"/>
                  </a:cubicBezTo>
                  <a:cubicBezTo>
                    <a:pt x="66" y="0"/>
                    <a:pt x="14" y="13"/>
                    <a:pt x="14" y="1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2522538" y="3635376"/>
              <a:ext cx="149225" cy="88900"/>
            </a:xfrm>
            <a:custGeom>
              <a:rect b="b" l="l" r="r" t="t"/>
              <a:pathLst>
                <a:path extrusionOk="0" h="115" w="193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2439988" y="3697288"/>
              <a:ext cx="111125" cy="38100"/>
            </a:xfrm>
            <a:custGeom>
              <a:rect b="b" l="l" r="r" t="t"/>
              <a:pathLst>
                <a:path extrusionOk="0" h="51" w="145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2439988" y="3697288"/>
              <a:ext cx="111125" cy="38100"/>
            </a:xfrm>
            <a:custGeom>
              <a:rect b="b" l="l" r="r" t="t"/>
              <a:pathLst>
                <a:path extrusionOk="0" h="51" w="145">
                  <a:moveTo>
                    <a:pt x="145" y="10"/>
                  </a:moveTo>
                  <a:cubicBezTo>
                    <a:pt x="145" y="10"/>
                    <a:pt x="69" y="51"/>
                    <a:pt x="47" y="41"/>
                  </a:cubicBezTo>
                  <a:cubicBezTo>
                    <a:pt x="24" y="31"/>
                    <a:pt x="0" y="23"/>
                    <a:pt x="12" y="18"/>
                  </a:cubicBezTo>
                  <a:cubicBezTo>
                    <a:pt x="25" y="14"/>
                    <a:pt x="111" y="0"/>
                    <a:pt x="111" y="0"/>
                  </a:cubicBezTo>
                  <a:lnTo>
                    <a:pt x="145" y="1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2120901" y="3952876"/>
              <a:ext cx="268288" cy="180975"/>
            </a:xfrm>
            <a:custGeom>
              <a:rect b="b" l="l" r="r" t="t"/>
              <a:pathLst>
                <a:path extrusionOk="0" h="234" w="347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2120901" y="3952876"/>
              <a:ext cx="268288" cy="180975"/>
            </a:xfrm>
            <a:custGeom>
              <a:rect b="b" l="l" r="r" t="t"/>
              <a:pathLst>
                <a:path extrusionOk="0" h="234" w="347">
                  <a:moveTo>
                    <a:pt x="327" y="37"/>
                  </a:moveTo>
                  <a:cubicBezTo>
                    <a:pt x="327" y="37"/>
                    <a:pt x="258" y="0"/>
                    <a:pt x="248" y="3"/>
                  </a:cubicBezTo>
                  <a:cubicBezTo>
                    <a:pt x="239" y="6"/>
                    <a:pt x="0" y="226"/>
                    <a:pt x="0" y="226"/>
                  </a:cubicBezTo>
                  <a:cubicBezTo>
                    <a:pt x="34" y="234"/>
                    <a:pt x="34" y="234"/>
                    <a:pt x="34" y="234"/>
                  </a:cubicBezTo>
                  <a:cubicBezTo>
                    <a:pt x="34" y="234"/>
                    <a:pt x="151" y="168"/>
                    <a:pt x="174" y="146"/>
                  </a:cubicBezTo>
                  <a:cubicBezTo>
                    <a:pt x="198" y="124"/>
                    <a:pt x="247" y="74"/>
                    <a:pt x="247" y="74"/>
                  </a:cubicBezTo>
                  <a:cubicBezTo>
                    <a:pt x="326" y="148"/>
                    <a:pt x="326" y="148"/>
                    <a:pt x="326" y="148"/>
                  </a:cubicBezTo>
                  <a:cubicBezTo>
                    <a:pt x="347" y="63"/>
                    <a:pt x="347" y="63"/>
                    <a:pt x="347" y="63"/>
                  </a:cubicBezTo>
                  <a:lnTo>
                    <a:pt x="327" y="3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2365376" y="3978276"/>
              <a:ext cx="128588" cy="66675"/>
            </a:xfrm>
            <a:custGeom>
              <a:rect b="b" l="l" r="r" t="t"/>
              <a:pathLst>
                <a:path extrusionOk="0" h="42" w="81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2365376" y="3978276"/>
              <a:ext cx="128588" cy="66675"/>
            </a:xfrm>
            <a:custGeom>
              <a:rect b="b" l="l" r="r" t="t"/>
              <a:pathLst>
                <a:path extrusionOk="0" h="42" w="81">
                  <a:moveTo>
                    <a:pt x="81" y="38"/>
                  </a:moveTo>
                  <a:lnTo>
                    <a:pt x="3" y="0"/>
                  </a:lnTo>
                  <a:lnTo>
                    <a:pt x="0" y="25"/>
                  </a:lnTo>
                  <a:lnTo>
                    <a:pt x="79" y="42"/>
                  </a:lnTo>
                  <a:lnTo>
                    <a:pt x="81" y="38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2116138" y="3970338"/>
              <a:ext cx="236538" cy="160338"/>
            </a:xfrm>
            <a:custGeom>
              <a:rect b="b" l="l" r="r" t="t"/>
              <a:pathLst>
                <a:path extrusionOk="0" h="208" w="307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116138" y="3970338"/>
              <a:ext cx="236538" cy="160338"/>
            </a:xfrm>
            <a:custGeom>
              <a:rect b="b" l="l" r="r" t="t"/>
              <a:pathLst>
                <a:path extrusionOk="0" h="208" w="307">
                  <a:moveTo>
                    <a:pt x="307" y="28"/>
                  </a:moveTo>
                  <a:cubicBezTo>
                    <a:pt x="307" y="28"/>
                    <a:pt x="249" y="0"/>
                    <a:pt x="240" y="0"/>
                  </a:cubicBezTo>
                  <a:cubicBezTo>
                    <a:pt x="232" y="1"/>
                    <a:pt x="0" y="204"/>
                    <a:pt x="0" y="204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8"/>
                    <a:pt x="143" y="164"/>
                    <a:pt x="171" y="147"/>
                  </a:cubicBezTo>
                  <a:cubicBezTo>
                    <a:pt x="198" y="129"/>
                    <a:pt x="241" y="82"/>
                    <a:pt x="241" y="82"/>
                  </a:cubicBezTo>
                  <a:cubicBezTo>
                    <a:pt x="304" y="123"/>
                    <a:pt x="304" y="123"/>
                    <a:pt x="304" y="123"/>
                  </a:cubicBezTo>
                  <a:lnTo>
                    <a:pt x="307" y="28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2311401" y="3986213"/>
              <a:ext cx="409575" cy="166688"/>
            </a:xfrm>
            <a:custGeom>
              <a:rect b="b" l="l" r="r" t="t"/>
              <a:pathLst>
                <a:path extrusionOk="0" h="215" w="531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2311401" y="3986213"/>
              <a:ext cx="409575" cy="166688"/>
            </a:xfrm>
            <a:custGeom>
              <a:rect b="b" l="l" r="r" t="t"/>
              <a:pathLst>
                <a:path extrusionOk="0" h="215" w="531">
                  <a:moveTo>
                    <a:pt x="259" y="51"/>
                  </a:moveTo>
                  <a:cubicBezTo>
                    <a:pt x="222" y="56"/>
                    <a:pt x="222" y="56"/>
                    <a:pt x="222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203" y="189"/>
                    <a:pt x="203" y="189"/>
                    <a:pt x="203" y="189"/>
                  </a:cubicBezTo>
                  <a:cubicBezTo>
                    <a:pt x="268" y="209"/>
                    <a:pt x="337" y="215"/>
                    <a:pt x="405" y="205"/>
                  </a:cubicBezTo>
                  <a:cubicBezTo>
                    <a:pt x="513" y="189"/>
                    <a:pt x="520" y="156"/>
                    <a:pt x="526" y="136"/>
                  </a:cubicBezTo>
                  <a:cubicBezTo>
                    <a:pt x="529" y="123"/>
                    <a:pt x="531" y="109"/>
                    <a:pt x="531" y="95"/>
                  </a:cubicBezTo>
                  <a:cubicBezTo>
                    <a:pt x="277" y="41"/>
                    <a:pt x="277" y="41"/>
                    <a:pt x="277" y="41"/>
                  </a:cubicBezTo>
                  <a:lnTo>
                    <a:pt x="259" y="5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497138" y="3770313"/>
              <a:ext cx="236538" cy="304800"/>
            </a:xfrm>
            <a:custGeom>
              <a:rect b="b" l="l" r="r" t="t"/>
              <a:pathLst>
                <a:path extrusionOk="0" h="394" w="306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2497138" y="3770313"/>
              <a:ext cx="236538" cy="304800"/>
            </a:xfrm>
            <a:custGeom>
              <a:rect b="b" l="l" r="r" t="t"/>
              <a:pathLst>
                <a:path extrusionOk="0" h="394" w="306">
                  <a:moveTo>
                    <a:pt x="221" y="7"/>
                  </a:moveTo>
                  <a:cubicBezTo>
                    <a:pt x="221" y="7"/>
                    <a:pt x="188" y="0"/>
                    <a:pt x="147" y="32"/>
                  </a:cubicBezTo>
                  <a:cubicBezTo>
                    <a:pt x="106" y="63"/>
                    <a:pt x="64" y="116"/>
                    <a:pt x="45" y="167"/>
                  </a:cubicBezTo>
                  <a:cubicBezTo>
                    <a:pt x="27" y="219"/>
                    <a:pt x="0" y="313"/>
                    <a:pt x="0" y="317"/>
                  </a:cubicBezTo>
                  <a:cubicBezTo>
                    <a:pt x="1" y="321"/>
                    <a:pt x="1" y="323"/>
                    <a:pt x="10" y="330"/>
                  </a:cubicBezTo>
                  <a:cubicBezTo>
                    <a:pt x="20" y="338"/>
                    <a:pt x="226" y="384"/>
                    <a:pt x="242" y="385"/>
                  </a:cubicBezTo>
                  <a:cubicBezTo>
                    <a:pt x="258" y="387"/>
                    <a:pt x="282" y="394"/>
                    <a:pt x="294" y="382"/>
                  </a:cubicBezTo>
                  <a:cubicBezTo>
                    <a:pt x="306" y="370"/>
                    <a:pt x="304" y="205"/>
                    <a:pt x="274" y="106"/>
                  </a:cubicBezTo>
                  <a:cubicBezTo>
                    <a:pt x="244" y="7"/>
                    <a:pt x="221" y="7"/>
                    <a:pt x="221" y="7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2508251" y="3919538"/>
              <a:ext cx="220663" cy="101600"/>
            </a:xfrm>
            <a:custGeom>
              <a:rect b="b" l="l" r="r" t="t"/>
              <a:pathLst>
                <a:path extrusionOk="0" h="130" w="286">
                  <a:moveTo>
                    <a:pt x="0" y="69"/>
                  </a:moveTo>
                  <a:cubicBezTo>
                    <a:pt x="286" y="130"/>
                    <a:pt x="286" y="130"/>
                    <a:pt x="286" y="130"/>
                  </a:cubicBezTo>
                  <a:cubicBezTo>
                    <a:pt x="286" y="104"/>
                    <a:pt x="284" y="72"/>
                    <a:pt x="281" y="38"/>
                  </a:cubicBezTo>
                  <a:cubicBezTo>
                    <a:pt x="205" y="28"/>
                    <a:pt x="63" y="7"/>
                    <a:pt x="22" y="0"/>
                  </a:cubicBezTo>
                  <a:cubicBezTo>
                    <a:pt x="14" y="22"/>
                    <a:pt x="6" y="47"/>
                    <a:pt x="0" y="6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2622551" y="3810001"/>
              <a:ext cx="74613" cy="104775"/>
            </a:xfrm>
            <a:custGeom>
              <a:rect b="b" l="l" r="r" t="t"/>
              <a:pathLst>
                <a:path extrusionOk="0" h="136" w="97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2622551" y="3810001"/>
              <a:ext cx="74613" cy="104775"/>
            </a:xfrm>
            <a:custGeom>
              <a:rect b="b" l="l" r="r" t="t"/>
              <a:pathLst>
                <a:path extrusionOk="0" h="136" w="97">
                  <a:moveTo>
                    <a:pt x="81" y="29"/>
                  </a:moveTo>
                  <a:cubicBezTo>
                    <a:pt x="71" y="0"/>
                    <a:pt x="55" y="4"/>
                    <a:pt x="45" y="4"/>
                  </a:cubicBezTo>
                  <a:cubicBezTo>
                    <a:pt x="45" y="4"/>
                    <a:pt x="3" y="8"/>
                    <a:pt x="1" y="34"/>
                  </a:cubicBezTo>
                  <a:cubicBezTo>
                    <a:pt x="0" y="47"/>
                    <a:pt x="9" y="94"/>
                    <a:pt x="18" y="136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2" y="82"/>
                    <a:pt x="86" y="43"/>
                    <a:pt x="81" y="2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1954213" y="3670301"/>
              <a:ext cx="117475" cy="180975"/>
            </a:xfrm>
            <a:custGeom>
              <a:rect b="b" l="l" r="r" t="t"/>
              <a:pathLst>
                <a:path extrusionOk="0" h="236" w="152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1954213" y="3670301"/>
              <a:ext cx="117475" cy="180975"/>
            </a:xfrm>
            <a:custGeom>
              <a:rect b="b" l="l" r="r" t="t"/>
              <a:pathLst>
                <a:path extrusionOk="0" h="236" w="152">
                  <a:moveTo>
                    <a:pt x="6" y="17"/>
                  </a:moveTo>
                  <a:cubicBezTo>
                    <a:pt x="6" y="17"/>
                    <a:pt x="48" y="0"/>
                    <a:pt x="65" y="15"/>
                  </a:cubicBezTo>
                  <a:cubicBezTo>
                    <a:pt x="83" y="29"/>
                    <a:pt x="120" y="112"/>
                    <a:pt x="136" y="153"/>
                  </a:cubicBezTo>
                  <a:cubicBezTo>
                    <a:pt x="152" y="193"/>
                    <a:pt x="130" y="215"/>
                    <a:pt x="101" y="222"/>
                  </a:cubicBezTo>
                  <a:cubicBezTo>
                    <a:pt x="72" y="230"/>
                    <a:pt x="45" y="236"/>
                    <a:pt x="38" y="183"/>
                  </a:cubicBezTo>
                  <a:cubicBezTo>
                    <a:pt x="31" y="130"/>
                    <a:pt x="31" y="66"/>
                    <a:pt x="27" y="47"/>
                  </a:cubicBezTo>
                  <a:cubicBezTo>
                    <a:pt x="23" y="29"/>
                    <a:pt x="0" y="21"/>
                    <a:pt x="0" y="21"/>
                  </a:cubicBezTo>
                  <a:lnTo>
                    <a:pt x="6" y="1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1830388" y="3678238"/>
              <a:ext cx="138113" cy="139700"/>
            </a:xfrm>
            <a:custGeom>
              <a:rect b="b" l="l" r="r" t="t"/>
              <a:pathLst>
                <a:path extrusionOk="0" h="179" w="179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830388" y="3678238"/>
              <a:ext cx="138113" cy="139700"/>
            </a:xfrm>
            <a:custGeom>
              <a:rect b="b" l="l" r="r" t="t"/>
              <a:pathLst>
                <a:path extrusionOk="0" h="179" w="179">
                  <a:moveTo>
                    <a:pt x="16" y="63"/>
                  </a:moveTo>
                  <a:cubicBezTo>
                    <a:pt x="16" y="63"/>
                    <a:pt x="0" y="103"/>
                    <a:pt x="3" y="100"/>
                  </a:cubicBezTo>
                  <a:cubicBezTo>
                    <a:pt x="7" y="97"/>
                    <a:pt x="34" y="112"/>
                    <a:pt x="34" y="112"/>
                  </a:cubicBezTo>
                  <a:cubicBezTo>
                    <a:pt x="34" y="112"/>
                    <a:pt x="36" y="152"/>
                    <a:pt x="49" y="157"/>
                  </a:cubicBezTo>
                  <a:cubicBezTo>
                    <a:pt x="61" y="162"/>
                    <a:pt x="94" y="151"/>
                    <a:pt x="94" y="151"/>
                  </a:cubicBezTo>
                  <a:cubicBezTo>
                    <a:pt x="94" y="151"/>
                    <a:pt x="111" y="179"/>
                    <a:pt x="115" y="179"/>
                  </a:cubicBezTo>
                  <a:cubicBezTo>
                    <a:pt x="118" y="178"/>
                    <a:pt x="160" y="154"/>
                    <a:pt x="160" y="154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5" y="108"/>
                    <a:pt x="169" y="88"/>
                    <a:pt x="175" y="70"/>
                  </a:cubicBezTo>
                  <a:cubicBezTo>
                    <a:pt x="179" y="60"/>
                    <a:pt x="177" y="48"/>
                    <a:pt x="171" y="39"/>
                  </a:cubicBezTo>
                  <a:cubicBezTo>
                    <a:pt x="171" y="39"/>
                    <a:pt x="147" y="14"/>
                    <a:pt x="95" y="7"/>
                  </a:cubicBezTo>
                  <a:cubicBezTo>
                    <a:pt x="42" y="0"/>
                    <a:pt x="27" y="27"/>
                    <a:pt x="27" y="27"/>
                  </a:cubicBezTo>
                  <a:lnTo>
                    <a:pt x="16" y="63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1895476" y="3684588"/>
              <a:ext cx="73025" cy="87313"/>
            </a:xfrm>
            <a:custGeom>
              <a:rect b="b" l="l" r="r" t="t"/>
              <a:pathLst>
                <a:path extrusionOk="0" h="114" w="94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1895476" y="3684588"/>
              <a:ext cx="73025" cy="87313"/>
            </a:xfrm>
            <a:custGeom>
              <a:rect b="b" l="l" r="r" t="t"/>
              <a:pathLst>
                <a:path extrusionOk="0" h="114" w="94">
                  <a:moveTo>
                    <a:pt x="90" y="63"/>
                  </a:moveTo>
                  <a:cubicBezTo>
                    <a:pt x="94" y="53"/>
                    <a:pt x="92" y="41"/>
                    <a:pt x="86" y="32"/>
                  </a:cubicBezTo>
                  <a:cubicBezTo>
                    <a:pt x="86" y="32"/>
                    <a:pt x="63" y="8"/>
                    <a:pt x="11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2" y="66"/>
                    <a:pt x="9" y="61"/>
                  </a:cubicBezTo>
                  <a:cubicBezTo>
                    <a:pt x="16" y="55"/>
                    <a:pt x="32" y="23"/>
                    <a:pt x="43" y="40"/>
                  </a:cubicBezTo>
                  <a:cubicBezTo>
                    <a:pt x="55" y="58"/>
                    <a:pt x="52" y="79"/>
                    <a:pt x="43" y="85"/>
                  </a:cubicBezTo>
                  <a:cubicBezTo>
                    <a:pt x="40" y="88"/>
                    <a:pt x="35" y="90"/>
                    <a:pt x="30" y="91"/>
                  </a:cubicBezTo>
                  <a:cubicBezTo>
                    <a:pt x="30" y="91"/>
                    <a:pt x="46" y="110"/>
                    <a:pt x="64" y="114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1"/>
                    <a:pt x="84" y="81"/>
                    <a:pt x="90" y="6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1843088" y="3648076"/>
              <a:ext cx="122238" cy="68263"/>
            </a:xfrm>
            <a:custGeom>
              <a:rect b="b" l="l" r="r" t="t"/>
              <a:pathLst>
                <a:path extrusionOk="0" h="88" w="159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1843088" y="3648076"/>
              <a:ext cx="122238" cy="68263"/>
            </a:xfrm>
            <a:custGeom>
              <a:rect b="b" l="l" r="r" t="t"/>
              <a:pathLst>
                <a:path extrusionOk="0" h="88" w="159">
                  <a:moveTo>
                    <a:pt x="110" y="79"/>
                  </a:moveTo>
                  <a:cubicBezTo>
                    <a:pt x="159" y="88"/>
                    <a:pt x="159" y="88"/>
                    <a:pt x="159" y="88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7"/>
                    <a:pt x="149" y="3"/>
                    <a:pt x="107" y="2"/>
                  </a:cubicBezTo>
                  <a:cubicBezTo>
                    <a:pt x="65" y="0"/>
                    <a:pt x="31" y="4"/>
                    <a:pt x="20" y="16"/>
                  </a:cubicBezTo>
                  <a:cubicBezTo>
                    <a:pt x="10" y="28"/>
                    <a:pt x="0" y="75"/>
                    <a:pt x="0" y="75"/>
                  </a:cubicBezTo>
                  <a:lnTo>
                    <a:pt x="110" y="79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1790701" y="3703638"/>
              <a:ext cx="136525" cy="31750"/>
            </a:xfrm>
            <a:custGeom>
              <a:rect b="b" l="l" r="r" t="t"/>
              <a:pathLst>
                <a:path extrusionOk="0" h="42" w="177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1790701" y="3703638"/>
              <a:ext cx="136525" cy="31750"/>
            </a:xfrm>
            <a:custGeom>
              <a:rect b="b" l="l" r="r" t="t"/>
              <a:pathLst>
                <a:path extrusionOk="0" h="42" w="177">
                  <a:moveTo>
                    <a:pt x="177" y="8"/>
                  </a:moveTo>
                  <a:cubicBezTo>
                    <a:pt x="177" y="8"/>
                    <a:pt x="100" y="42"/>
                    <a:pt x="78" y="41"/>
                  </a:cubicBezTo>
                  <a:cubicBezTo>
                    <a:pt x="56" y="40"/>
                    <a:pt x="0" y="23"/>
                    <a:pt x="2" y="16"/>
                  </a:cubicBezTo>
                  <a:cubicBezTo>
                    <a:pt x="4" y="10"/>
                    <a:pt x="73" y="0"/>
                    <a:pt x="73" y="0"/>
                  </a:cubicBezTo>
                  <a:lnTo>
                    <a:pt x="177" y="8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1516063" y="3932238"/>
              <a:ext cx="217488" cy="190500"/>
            </a:xfrm>
            <a:custGeom>
              <a:rect b="b" l="l" r="r" t="t"/>
              <a:pathLst>
                <a:path extrusionOk="0" h="247" w="282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1516063" y="3932238"/>
              <a:ext cx="217488" cy="190500"/>
            </a:xfrm>
            <a:custGeom>
              <a:rect b="b" l="l" r="r" t="t"/>
              <a:pathLst>
                <a:path extrusionOk="0" h="247" w="282">
                  <a:moveTo>
                    <a:pt x="264" y="55"/>
                  </a:moveTo>
                  <a:cubicBezTo>
                    <a:pt x="264" y="55"/>
                    <a:pt x="191" y="0"/>
                    <a:pt x="177" y="1"/>
                  </a:cubicBezTo>
                  <a:cubicBezTo>
                    <a:pt x="163" y="2"/>
                    <a:pt x="0" y="236"/>
                    <a:pt x="0" y="236"/>
                  </a:cubicBezTo>
                  <a:cubicBezTo>
                    <a:pt x="36" y="247"/>
                    <a:pt x="36" y="247"/>
                    <a:pt x="36" y="247"/>
                  </a:cubicBezTo>
                  <a:cubicBezTo>
                    <a:pt x="36" y="247"/>
                    <a:pt x="144" y="149"/>
                    <a:pt x="166" y="125"/>
                  </a:cubicBezTo>
                  <a:cubicBezTo>
                    <a:pt x="187" y="101"/>
                    <a:pt x="193" y="94"/>
                    <a:pt x="193" y="94"/>
                  </a:cubicBezTo>
                  <a:cubicBezTo>
                    <a:pt x="253" y="142"/>
                    <a:pt x="253" y="142"/>
                    <a:pt x="253" y="142"/>
                  </a:cubicBezTo>
                  <a:cubicBezTo>
                    <a:pt x="282" y="68"/>
                    <a:pt x="282" y="68"/>
                    <a:pt x="282" y="68"/>
                  </a:cubicBezTo>
                  <a:lnTo>
                    <a:pt x="264" y="5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1679576" y="3960813"/>
              <a:ext cx="296863" cy="182563"/>
            </a:xfrm>
            <a:custGeom>
              <a:rect b="b" l="l" r="r" t="t"/>
              <a:pathLst>
                <a:path extrusionOk="0" h="238" w="384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1679576" y="3960813"/>
              <a:ext cx="296863" cy="182563"/>
            </a:xfrm>
            <a:custGeom>
              <a:rect b="b" l="l" r="r" t="t"/>
              <a:pathLst>
                <a:path extrusionOk="0" h="238" w="384">
                  <a:moveTo>
                    <a:pt x="186" y="76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59" y="169"/>
                    <a:pt x="121" y="189"/>
                  </a:cubicBezTo>
                  <a:cubicBezTo>
                    <a:pt x="183" y="208"/>
                    <a:pt x="256" y="238"/>
                    <a:pt x="306" y="223"/>
                  </a:cubicBezTo>
                  <a:cubicBezTo>
                    <a:pt x="355" y="208"/>
                    <a:pt x="374" y="179"/>
                    <a:pt x="379" y="149"/>
                  </a:cubicBezTo>
                  <a:cubicBezTo>
                    <a:pt x="384" y="119"/>
                    <a:pt x="186" y="76"/>
                    <a:pt x="186" y="7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1804988" y="3790951"/>
              <a:ext cx="201613" cy="303213"/>
            </a:xfrm>
            <a:custGeom>
              <a:rect b="b" l="l" r="r" t="t"/>
              <a:pathLst>
                <a:path extrusionOk="0" h="393" w="261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1804988" y="3790951"/>
              <a:ext cx="201613" cy="303213"/>
            </a:xfrm>
            <a:custGeom>
              <a:rect b="b" l="l" r="r" t="t"/>
              <a:pathLst>
                <a:path extrusionOk="0" h="393" w="261">
                  <a:moveTo>
                    <a:pt x="180" y="4"/>
                  </a:moveTo>
                  <a:cubicBezTo>
                    <a:pt x="180" y="4"/>
                    <a:pt x="138" y="12"/>
                    <a:pt x="119" y="27"/>
                  </a:cubicBezTo>
                  <a:cubicBezTo>
                    <a:pt x="99" y="42"/>
                    <a:pt x="43" y="158"/>
                    <a:pt x="24" y="216"/>
                  </a:cubicBezTo>
                  <a:cubicBezTo>
                    <a:pt x="14" y="245"/>
                    <a:pt x="6" y="274"/>
                    <a:pt x="0" y="304"/>
                  </a:cubicBezTo>
                  <a:cubicBezTo>
                    <a:pt x="20" y="338"/>
                    <a:pt x="52" y="364"/>
                    <a:pt x="89" y="377"/>
                  </a:cubicBezTo>
                  <a:cubicBezTo>
                    <a:pt x="133" y="393"/>
                    <a:pt x="196" y="392"/>
                    <a:pt x="229" y="391"/>
                  </a:cubicBezTo>
                  <a:cubicBezTo>
                    <a:pt x="242" y="390"/>
                    <a:pt x="252" y="380"/>
                    <a:pt x="252" y="368"/>
                  </a:cubicBezTo>
                  <a:cubicBezTo>
                    <a:pt x="255" y="302"/>
                    <a:pt x="261" y="108"/>
                    <a:pt x="251" y="71"/>
                  </a:cubicBezTo>
                  <a:cubicBezTo>
                    <a:pt x="239" y="26"/>
                    <a:pt x="199" y="0"/>
                    <a:pt x="180" y="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820863" y="3887788"/>
              <a:ext cx="184150" cy="119063"/>
            </a:xfrm>
            <a:custGeom>
              <a:rect b="b" l="l" r="r" t="t"/>
              <a:pathLst>
                <a:path extrusionOk="0" h="153" w="238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1820863" y="3887788"/>
              <a:ext cx="184150" cy="119063"/>
            </a:xfrm>
            <a:custGeom>
              <a:rect b="b" l="l" r="r" t="t"/>
              <a:pathLst>
                <a:path extrusionOk="0" h="153" w="238">
                  <a:moveTo>
                    <a:pt x="3" y="89"/>
                  </a:moveTo>
                  <a:cubicBezTo>
                    <a:pt x="2" y="91"/>
                    <a:pt x="1" y="94"/>
                    <a:pt x="0" y="97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8" y="116"/>
                    <a:pt x="238" y="74"/>
                    <a:pt x="237" y="3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5" y="29"/>
                    <a:pt x="13" y="59"/>
                    <a:pt x="3" y="8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1111251" y="3913188"/>
              <a:ext cx="2162176" cy="341314"/>
            </a:xfrm>
            <a:custGeom>
              <a:rect b="b" l="l" r="r" t="t"/>
              <a:pathLst>
                <a:path extrusionOk="0" h="442" w="2801">
                  <a:moveTo>
                    <a:pt x="200" y="79"/>
                  </a:moveTo>
                  <a:cubicBezTo>
                    <a:pt x="295" y="124"/>
                    <a:pt x="396" y="157"/>
                    <a:pt x="500" y="177"/>
                  </a:cubicBezTo>
                  <a:cubicBezTo>
                    <a:pt x="702" y="216"/>
                    <a:pt x="907" y="237"/>
                    <a:pt x="1113" y="238"/>
                  </a:cubicBezTo>
                  <a:cubicBezTo>
                    <a:pt x="1562" y="240"/>
                    <a:pt x="2055" y="240"/>
                    <a:pt x="2220" y="206"/>
                  </a:cubicBezTo>
                  <a:cubicBezTo>
                    <a:pt x="2384" y="172"/>
                    <a:pt x="2417" y="151"/>
                    <a:pt x="2545" y="156"/>
                  </a:cubicBezTo>
                  <a:cubicBezTo>
                    <a:pt x="2673" y="160"/>
                    <a:pt x="2801" y="229"/>
                    <a:pt x="2799" y="259"/>
                  </a:cubicBezTo>
                  <a:cubicBezTo>
                    <a:pt x="2797" y="289"/>
                    <a:pt x="2579" y="364"/>
                    <a:pt x="2465" y="396"/>
                  </a:cubicBezTo>
                  <a:cubicBezTo>
                    <a:pt x="2350" y="428"/>
                    <a:pt x="2114" y="442"/>
                    <a:pt x="2114" y="442"/>
                  </a:cubicBezTo>
                  <a:cubicBezTo>
                    <a:pt x="591" y="442"/>
                    <a:pt x="591" y="442"/>
                    <a:pt x="591" y="442"/>
                  </a:cubicBezTo>
                  <a:cubicBezTo>
                    <a:pt x="591" y="442"/>
                    <a:pt x="371" y="435"/>
                    <a:pt x="190" y="360"/>
                  </a:cubicBezTo>
                  <a:cubicBezTo>
                    <a:pt x="9" y="284"/>
                    <a:pt x="0" y="0"/>
                    <a:pt x="48" y="14"/>
                  </a:cubicBezTo>
                  <a:cubicBezTo>
                    <a:pt x="72" y="21"/>
                    <a:pt x="139" y="51"/>
                    <a:pt x="200" y="79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1136651" y="4027488"/>
              <a:ext cx="2051050" cy="227013"/>
            </a:xfrm>
            <a:custGeom>
              <a:rect b="b" l="l" r="r" t="t"/>
              <a:pathLst>
                <a:path extrusionOk="0" h="294" w="2656">
                  <a:moveTo>
                    <a:pt x="11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19" y="85"/>
                    <a:pt x="66" y="174"/>
                    <a:pt x="156" y="212"/>
                  </a:cubicBezTo>
                  <a:cubicBezTo>
                    <a:pt x="337" y="287"/>
                    <a:pt x="557" y="294"/>
                    <a:pt x="557" y="294"/>
                  </a:cubicBezTo>
                  <a:cubicBezTo>
                    <a:pt x="2080" y="294"/>
                    <a:pt x="2080" y="294"/>
                    <a:pt x="2080" y="294"/>
                  </a:cubicBezTo>
                  <a:cubicBezTo>
                    <a:pt x="2080" y="294"/>
                    <a:pt x="2095" y="293"/>
                    <a:pt x="2120" y="291"/>
                  </a:cubicBezTo>
                  <a:cubicBezTo>
                    <a:pt x="2177" y="287"/>
                    <a:pt x="2283" y="278"/>
                    <a:pt x="2367" y="262"/>
                  </a:cubicBezTo>
                  <a:cubicBezTo>
                    <a:pt x="2390" y="258"/>
                    <a:pt x="2412" y="253"/>
                    <a:pt x="2430" y="248"/>
                  </a:cubicBezTo>
                  <a:cubicBezTo>
                    <a:pt x="2492" y="231"/>
                    <a:pt x="2584" y="201"/>
                    <a:pt x="2656" y="172"/>
                  </a:cubicBezTo>
                  <a:cubicBezTo>
                    <a:pt x="2609" y="155"/>
                    <a:pt x="2560" y="145"/>
                    <a:pt x="2510" y="142"/>
                  </a:cubicBezTo>
                  <a:cubicBezTo>
                    <a:pt x="2498" y="142"/>
                    <a:pt x="2487" y="142"/>
                    <a:pt x="2477" y="142"/>
                  </a:cubicBezTo>
                  <a:cubicBezTo>
                    <a:pt x="2375" y="142"/>
                    <a:pt x="2335" y="162"/>
                    <a:pt x="2185" y="193"/>
                  </a:cubicBezTo>
                  <a:cubicBezTo>
                    <a:pt x="2054" y="220"/>
                    <a:pt x="1716" y="226"/>
                    <a:pt x="1358" y="226"/>
                  </a:cubicBezTo>
                  <a:cubicBezTo>
                    <a:pt x="1265" y="226"/>
                    <a:pt x="1171" y="225"/>
                    <a:pt x="1079" y="225"/>
                  </a:cubicBezTo>
                  <a:cubicBezTo>
                    <a:pt x="873" y="223"/>
                    <a:pt x="668" y="203"/>
                    <a:pt x="465" y="164"/>
                  </a:cubicBezTo>
                  <a:cubicBezTo>
                    <a:pt x="362" y="144"/>
                    <a:pt x="261" y="111"/>
                    <a:pt x="166" y="66"/>
                  </a:cubicBezTo>
                  <a:cubicBezTo>
                    <a:pt x="105" y="37"/>
                    <a:pt x="38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669E7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2343151" y="3698876"/>
              <a:ext cx="204788" cy="469900"/>
            </a:xfrm>
            <a:custGeom>
              <a:rect b="b" l="l" r="r" t="t"/>
              <a:pathLst>
                <a:path extrusionOk="0" h="296" w="129">
                  <a:moveTo>
                    <a:pt x="0" y="3"/>
                  </a:moveTo>
                  <a:lnTo>
                    <a:pt x="6" y="0"/>
                  </a:lnTo>
                  <a:lnTo>
                    <a:pt x="129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2513013" y="4111626"/>
              <a:ext cx="152400" cy="220663"/>
            </a:xfrm>
            <a:custGeom>
              <a:rect b="b" l="l" r="r" t="t"/>
              <a:pathLst>
                <a:path extrusionOk="0" h="285" w="197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2513013" y="4111626"/>
              <a:ext cx="152400" cy="220663"/>
            </a:xfrm>
            <a:custGeom>
              <a:rect b="b" l="l" r="r" t="t"/>
              <a:pathLst>
                <a:path extrusionOk="0" h="285" w="197">
                  <a:moveTo>
                    <a:pt x="24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1"/>
                    <a:pt x="0" y="2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8" y="64"/>
                    <a:pt x="51" y="140"/>
                    <a:pt x="63" y="181"/>
                  </a:cubicBezTo>
                  <a:cubicBezTo>
                    <a:pt x="74" y="217"/>
                    <a:pt x="90" y="252"/>
                    <a:pt x="110" y="285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79"/>
                    <a:pt x="134" y="175"/>
                    <a:pt x="100" y="115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3"/>
                    <a:pt x="32" y="0"/>
                    <a:pt x="24" y="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295526" y="3557588"/>
              <a:ext cx="66675" cy="158750"/>
            </a:xfrm>
            <a:custGeom>
              <a:rect b="b" l="l" r="r" t="t"/>
              <a:pathLst>
                <a:path extrusionOk="0" h="206" w="86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295526" y="3557588"/>
              <a:ext cx="66675" cy="158750"/>
            </a:xfrm>
            <a:custGeom>
              <a:rect b="b" l="l" r="r" t="t"/>
              <a:pathLst>
                <a:path extrusionOk="0" h="206" w="86">
                  <a:moveTo>
                    <a:pt x="80" y="200"/>
                  </a:moveTo>
                  <a:cubicBezTo>
                    <a:pt x="73" y="204"/>
                    <a:pt x="73" y="204"/>
                    <a:pt x="73" y="204"/>
                  </a:cubicBezTo>
                  <a:cubicBezTo>
                    <a:pt x="68" y="206"/>
                    <a:pt x="62" y="204"/>
                    <a:pt x="60" y="200"/>
                  </a:cubicBezTo>
                  <a:cubicBezTo>
                    <a:pt x="60" y="200"/>
                    <a:pt x="60" y="199"/>
                    <a:pt x="59" y="199"/>
                  </a:cubicBezTo>
                  <a:cubicBezTo>
                    <a:pt x="46" y="165"/>
                    <a:pt x="4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8"/>
                  </a:cubicBezTo>
                  <a:cubicBezTo>
                    <a:pt x="86" y="192"/>
                    <a:pt x="84" y="197"/>
                    <a:pt x="80" y="20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482851" y="3810001"/>
              <a:ext cx="223838" cy="288925"/>
            </a:xfrm>
            <a:custGeom>
              <a:rect b="b" l="l" r="r" t="t"/>
              <a:pathLst>
                <a:path extrusionOk="0" h="374" w="289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482851" y="3810001"/>
              <a:ext cx="223838" cy="288925"/>
            </a:xfrm>
            <a:custGeom>
              <a:rect b="b" l="l" r="r" t="t"/>
              <a:pathLst>
                <a:path extrusionOk="0" h="374" w="289">
                  <a:moveTo>
                    <a:pt x="226" y="4"/>
                  </a:moveTo>
                  <a:cubicBezTo>
                    <a:pt x="226" y="4"/>
                    <a:pt x="184" y="8"/>
                    <a:pt x="182" y="34"/>
                  </a:cubicBezTo>
                  <a:cubicBezTo>
                    <a:pt x="179" y="59"/>
                    <a:pt x="216" y="206"/>
                    <a:pt x="216" y="209"/>
                  </a:cubicBezTo>
                  <a:cubicBezTo>
                    <a:pt x="216" y="212"/>
                    <a:pt x="71" y="325"/>
                    <a:pt x="71" y="325"/>
                  </a:cubicBezTo>
                  <a:cubicBezTo>
                    <a:pt x="71" y="325"/>
                    <a:pt x="29" y="306"/>
                    <a:pt x="20" y="304"/>
                  </a:cubicBezTo>
                  <a:cubicBezTo>
                    <a:pt x="12" y="302"/>
                    <a:pt x="5" y="317"/>
                    <a:pt x="3" y="321"/>
                  </a:cubicBezTo>
                  <a:cubicBezTo>
                    <a:pt x="0" y="324"/>
                    <a:pt x="13" y="353"/>
                    <a:pt x="16" y="359"/>
                  </a:cubicBezTo>
                  <a:cubicBezTo>
                    <a:pt x="17" y="365"/>
                    <a:pt x="22" y="369"/>
                    <a:pt x="28" y="371"/>
                  </a:cubicBezTo>
                  <a:cubicBezTo>
                    <a:pt x="32" y="372"/>
                    <a:pt x="36" y="370"/>
                    <a:pt x="40" y="368"/>
                  </a:cubicBezTo>
                  <a:cubicBezTo>
                    <a:pt x="46" y="373"/>
                    <a:pt x="55" y="374"/>
                    <a:pt x="62" y="370"/>
                  </a:cubicBezTo>
                  <a:cubicBezTo>
                    <a:pt x="71" y="367"/>
                    <a:pt x="79" y="361"/>
                    <a:pt x="86" y="355"/>
                  </a:cubicBezTo>
                  <a:cubicBezTo>
                    <a:pt x="86" y="355"/>
                    <a:pt x="272" y="255"/>
                    <a:pt x="278" y="246"/>
                  </a:cubicBezTo>
                  <a:cubicBezTo>
                    <a:pt x="285" y="236"/>
                    <a:pt x="289" y="231"/>
                    <a:pt x="289" y="219"/>
                  </a:cubicBezTo>
                  <a:cubicBezTo>
                    <a:pt x="289" y="208"/>
                    <a:pt x="273" y="58"/>
                    <a:pt x="262" y="29"/>
                  </a:cubicBezTo>
                  <a:cubicBezTo>
                    <a:pt x="252" y="0"/>
                    <a:pt x="236" y="4"/>
                    <a:pt x="226" y="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622551" y="3810001"/>
              <a:ext cx="76200" cy="122238"/>
            </a:xfrm>
            <a:custGeom>
              <a:rect b="b" l="l" r="r" t="t"/>
              <a:pathLst>
                <a:path extrusionOk="0" h="157" w="10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622551" y="3810001"/>
              <a:ext cx="76200" cy="122238"/>
            </a:xfrm>
            <a:custGeom>
              <a:rect b="b" l="l" r="r" t="t"/>
              <a:pathLst>
                <a:path extrusionOk="0" h="157" w="100">
                  <a:moveTo>
                    <a:pt x="82" y="29"/>
                  </a:moveTo>
                  <a:cubicBezTo>
                    <a:pt x="72" y="0"/>
                    <a:pt x="56" y="4"/>
                    <a:pt x="46" y="4"/>
                  </a:cubicBezTo>
                  <a:cubicBezTo>
                    <a:pt x="46" y="4"/>
                    <a:pt x="4" y="8"/>
                    <a:pt x="2" y="34"/>
                  </a:cubicBezTo>
                  <a:cubicBezTo>
                    <a:pt x="0" y="50"/>
                    <a:pt x="14" y="112"/>
                    <a:pt x="24" y="157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95" y="95"/>
                    <a:pt x="88" y="45"/>
                    <a:pt x="82" y="2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405063" y="3867151"/>
              <a:ext cx="142875" cy="50800"/>
            </a:xfrm>
            <a:custGeom>
              <a:rect b="b" l="l" r="r" t="t"/>
              <a:pathLst>
                <a:path extrusionOk="0" h="65" w="185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2405063" y="3867151"/>
              <a:ext cx="142875" cy="50800"/>
            </a:xfrm>
            <a:custGeom>
              <a:rect b="b" l="l" r="r" t="t"/>
              <a:pathLst>
                <a:path extrusionOk="0" h="65" w="185">
                  <a:moveTo>
                    <a:pt x="165" y="42"/>
                  </a:moveTo>
                  <a:cubicBezTo>
                    <a:pt x="170" y="28"/>
                    <a:pt x="177" y="14"/>
                    <a:pt x="185" y="1"/>
                  </a:cubicBezTo>
                  <a:cubicBezTo>
                    <a:pt x="144" y="13"/>
                    <a:pt x="77" y="32"/>
                    <a:pt x="75" y="33"/>
                  </a:cubicBezTo>
                  <a:cubicBezTo>
                    <a:pt x="74" y="33"/>
                    <a:pt x="40" y="1"/>
                    <a:pt x="33" y="1"/>
                  </a:cubicBezTo>
                  <a:cubicBezTo>
                    <a:pt x="25" y="0"/>
                    <a:pt x="0" y="27"/>
                    <a:pt x="0" y="33"/>
                  </a:cubicBezTo>
                  <a:cubicBezTo>
                    <a:pt x="0" y="38"/>
                    <a:pt x="15" y="61"/>
                    <a:pt x="21" y="64"/>
                  </a:cubicBezTo>
                  <a:cubicBezTo>
                    <a:pt x="26" y="65"/>
                    <a:pt x="31" y="65"/>
                    <a:pt x="36" y="64"/>
                  </a:cubicBezTo>
                  <a:cubicBezTo>
                    <a:pt x="36" y="64"/>
                    <a:pt x="45" y="46"/>
                    <a:pt x="48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6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65" y="44"/>
                    <a:pt x="165" y="43"/>
                    <a:pt x="165" y="4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1655763" y="3744913"/>
              <a:ext cx="206375" cy="469900"/>
            </a:xfrm>
            <a:custGeom>
              <a:rect b="b" l="l" r="r" t="t"/>
              <a:pathLst>
                <a:path extrusionOk="0" h="296" w="130">
                  <a:moveTo>
                    <a:pt x="0" y="3"/>
                  </a:moveTo>
                  <a:lnTo>
                    <a:pt x="7" y="0"/>
                  </a:lnTo>
                  <a:lnTo>
                    <a:pt x="130" y="293"/>
                  </a:lnTo>
                  <a:lnTo>
                    <a:pt x="124" y="29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1706563" y="3905251"/>
              <a:ext cx="136525" cy="49213"/>
            </a:xfrm>
            <a:custGeom>
              <a:rect b="b" l="l" r="r" t="t"/>
              <a:pathLst>
                <a:path extrusionOk="0" h="65" w="176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1706563" y="3905251"/>
              <a:ext cx="136525" cy="49213"/>
            </a:xfrm>
            <a:custGeom>
              <a:rect b="b" l="l" r="r" t="t"/>
              <a:pathLst>
                <a:path extrusionOk="0" h="65" w="176">
                  <a:moveTo>
                    <a:pt x="176" y="4"/>
                  </a:moveTo>
                  <a:cubicBezTo>
                    <a:pt x="136" y="16"/>
                    <a:pt x="78" y="33"/>
                    <a:pt x="76" y="33"/>
                  </a:cubicBezTo>
                  <a:cubicBezTo>
                    <a:pt x="74" y="33"/>
                    <a:pt x="41" y="1"/>
                    <a:pt x="33" y="1"/>
                  </a:cubicBezTo>
                  <a:cubicBezTo>
                    <a:pt x="26" y="0"/>
                    <a:pt x="0" y="27"/>
                    <a:pt x="0" y="32"/>
                  </a:cubicBezTo>
                  <a:cubicBezTo>
                    <a:pt x="0" y="38"/>
                    <a:pt x="15" y="61"/>
                    <a:pt x="22" y="63"/>
                  </a:cubicBezTo>
                  <a:cubicBezTo>
                    <a:pt x="27" y="65"/>
                    <a:pt x="32" y="65"/>
                    <a:pt x="36" y="63"/>
                  </a:cubicBezTo>
                  <a:cubicBezTo>
                    <a:pt x="36" y="63"/>
                    <a:pt x="46" y="45"/>
                    <a:pt x="49" y="50"/>
                  </a:cubicBezTo>
                  <a:cubicBezTo>
                    <a:pt x="51" y="54"/>
                    <a:pt x="53" y="57"/>
                    <a:pt x="55" y="61"/>
                  </a:cubicBezTo>
                  <a:cubicBezTo>
                    <a:pt x="60" y="60"/>
                    <a:pt x="65" y="58"/>
                    <a:pt x="70" y="55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64" y="32"/>
                    <a:pt x="170" y="18"/>
                    <a:pt x="176" y="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1827213" y="4157663"/>
              <a:ext cx="133350" cy="188913"/>
            </a:xfrm>
            <a:custGeom>
              <a:rect b="b" l="l" r="r" t="t"/>
              <a:pathLst>
                <a:path extrusionOk="0" h="245" w="174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1827213" y="4157663"/>
              <a:ext cx="133350" cy="188913"/>
            </a:xfrm>
            <a:custGeom>
              <a:rect b="b" l="l" r="r" t="t"/>
              <a:pathLst>
                <a:path extrusionOk="0" h="245" w="174">
                  <a:moveTo>
                    <a:pt x="24" y="4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4" y="12"/>
                    <a:pt x="0" y="22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9" y="64"/>
                    <a:pt x="52" y="140"/>
                    <a:pt x="63" y="181"/>
                  </a:cubicBezTo>
                  <a:cubicBezTo>
                    <a:pt x="78" y="234"/>
                    <a:pt x="87" y="245"/>
                    <a:pt x="87" y="245"/>
                  </a:cubicBezTo>
                  <a:cubicBezTo>
                    <a:pt x="174" y="238"/>
                    <a:pt x="174" y="238"/>
                    <a:pt x="174" y="238"/>
                  </a:cubicBezTo>
                  <a:cubicBezTo>
                    <a:pt x="174" y="238"/>
                    <a:pt x="135" y="175"/>
                    <a:pt x="100" y="116"/>
                  </a:cubicBezTo>
                  <a:cubicBezTo>
                    <a:pt x="76" y="74"/>
                    <a:pt x="56" y="33"/>
                    <a:pt x="46" y="12"/>
                  </a:cubicBezTo>
                  <a:cubicBezTo>
                    <a:pt x="42" y="4"/>
                    <a:pt x="32" y="0"/>
                    <a:pt x="24" y="4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1609726" y="3603626"/>
              <a:ext cx="66675" cy="158750"/>
            </a:xfrm>
            <a:custGeom>
              <a:rect b="b" l="l" r="r" t="t"/>
              <a:pathLst>
                <a:path extrusionOk="0" h="206" w="86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1609726" y="3603626"/>
              <a:ext cx="66675" cy="158750"/>
            </a:xfrm>
            <a:custGeom>
              <a:rect b="b" l="l" r="r" t="t"/>
              <a:pathLst>
                <a:path extrusionOk="0" h="206" w="86">
                  <a:moveTo>
                    <a:pt x="80" y="199"/>
                  </a:moveTo>
                  <a:cubicBezTo>
                    <a:pt x="72" y="203"/>
                    <a:pt x="72" y="203"/>
                    <a:pt x="72" y="203"/>
                  </a:cubicBezTo>
                  <a:cubicBezTo>
                    <a:pt x="68" y="206"/>
                    <a:pt x="62" y="204"/>
                    <a:pt x="59" y="200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45" y="165"/>
                    <a:pt x="3" y="56"/>
                    <a:pt x="2" y="36"/>
                  </a:cubicBezTo>
                  <a:cubicBezTo>
                    <a:pt x="0" y="12"/>
                    <a:pt x="8" y="0"/>
                    <a:pt x="13" y="13"/>
                  </a:cubicBezTo>
                  <a:cubicBezTo>
                    <a:pt x="17" y="25"/>
                    <a:pt x="70" y="154"/>
                    <a:pt x="84" y="187"/>
                  </a:cubicBezTo>
                  <a:cubicBezTo>
                    <a:pt x="86" y="192"/>
                    <a:pt x="84" y="197"/>
                    <a:pt x="80" y="199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1758951" y="3833813"/>
              <a:ext cx="277813" cy="234950"/>
            </a:xfrm>
            <a:custGeom>
              <a:rect b="b" l="l" r="r" t="t"/>
              <a:pathLst>
                <a:path extrusionOk="0" h="305" w="361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1758951" y="3833813"/>
              <a:ext cx="277813" cy="234950"/>
            </a:xfrm>
            <a:custGeom>
              <a:rect b="b" l="l" r="r" t="t"/>
              <a:pathLst>
                <a:path extrusionOk="0" h="305" w="361">
                  <a:moveTo>
                    <a:pt x="270" y="0"/>
                  </a:moveTo>
                  <a:cubicBezTo>
                    <a:pt x="270" y="0"/>
                    <a:pt x="221" y="42"/>
                    <a:pt x="223" y="63"/>
                  </a:cubicBezTo>
                  <a:cubicBezTo>
                    <a:pt x="225" y="84"/>
                    <a:pt x="267" y="174"/>
                    <a:pt x="267" y="174"/>
                  </a:cubicBezTo>
                  <a:cubicBezTo>
                    <a:pt x="90" y="267"/>
                    <a:pt x="90" y="267"/>
                    <a:pt x="90" y="267"/>
                  </a:cubicBezTo>
                  <a:cubicBezTo>
                    <a:pt x="90" y="267"/>
                    <a:pt x="36" y="243"/>
                    <a:pt x="29" y="245"/>
                  </a:cubicBezTo>
                  <a:cubicBezTo>
                    <a:pt x="21" y="246"/>
                    <a:pt x="0" y="286"/>
                    <a:pt x="0" y="294"/>
                  </a:cubicBezTo>
                  <a:cubicBezTo>
                    <a:pt x="1" y="301"/>
                    <a:pt x="9" y="303"/>
                    <a:pt x="15" y="304"/>
                  </a:cubicBezTo>
                  <a:cubicBezTo>
                    <a:pt x="21" y="305"/>
                    <a:pt x="24" y="298"/>
                    <a:pt x="31" y="295"/>
                  </a:cubicBezTo>
                  <a:cubicBezTo>
                    <a:pt x="39" y="292"/>
                    <a:pt x="40" y="296"/>
                    <a:pt x="52" y="297"/>
                  </a:cubicBezTo>
                  <a:cubicBezTo>
                    <a:pt x="63" y="299"/>
                    <a:pt x="79" y="294"/>
                    <a:pt x="95" y="285"/>
                  </a:cubicBezTo>
                  <a:cubicBezTo>
                    <a:pt x="95" y="285"/>
                    <a:pt x="300" y="230"/>
                    <a:pt x="313" y="224"/>
                  </a:cubicBezTo>
                  <a:cubicBezTo>
                    <a:pt x="326" y="218"/>
                    <a:pt x="358" y="210"/>
                    <a:pt x="359" y="198"/>
                  </a:cubicBezTo>
                  <a:cubicBezTo>
                    <a:pt x="361" y="185"/>
                    <a:pt x="301" y="31"/>
                    <a:pt x="295" y="21"/>
                  </a:cubicBezTo>
                  <a:cubicBezTo>
                    <a:pt x="290" y="11"/>
                    <a:pt x="281" y="3"/>
                    <a:pt x="270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928813" y="3833813"/>
              <a:ext cx="107950" cy="187325"/>
            </a:xfrm>
            <a:custGeom>
              <a:rect b="b" l="l" r="r" t="t"/>
              <a:pathLst>
                <a:path extrusionOk="0" h="243" w="14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928813" y="3833813"/>
              <a:ext cx="107950" cy="187325"/>
            </a:xfrm>
            <a:custGeom>
              <a:rect b="b" l="l" r="r" t="t"/>
              <a:pathLst>
                <a:path extrusionOk="0" h="243" w="140">
                  <a:moveTo>
                    <a:pt x="29" y="243"/>
                  </a:moveTo>
                  <a:cubicBezTo>
                    <a:pt x="61" y="234"/>
                    <a:pt x="88" y="226"/>
                    <a:pt x="92" y="224"/>
                  </a:cubicBezTo>
                  <a:cubicBezTo>
                    <a:pt x="105" y="218"/>
                    <a:pt x="137" y="210"/>
                    <a:pt x="138" y="198"/>
                  </a:cubicBezTo>
                  <a:cubicBezTo>
                    <a:pt x="140" y="185"/>
                    <a:pt x="80" y="31"/>
                    <a:pt x="74" y="21"/>
                  </a:cubicBezTo>
                  <a:cubicBezTo>
                    <a:pt x="69" y="11"/>
                    <a:pt x="60" y="3"/>
                    <a:pt x="49" y="0"/>
                  </a:cubicBezTo>
                  <a:cubicBezTo>
                    <a:pt x="49" y="0"/>
                    <a:pt x="0" y="42"/>
                    <a:pt x="2" y="63"/>
                  </a:cubicBezTo>
                  <a:cubicBezTo>
                    <a:pt x="4" y="84"/>
                    <a:pt x="46" y="174"/>
                    <a:pt x="46" y="174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12" y="211"/>
                    <a:pt x="21" y="229"/>
                    <a:pt x="29" y="24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p9"/>
            <p:cNvCxnSpPr/>
            <p:nvPr/>
          </p:nvCxnSpPr>
          <p:spPr>
            <a:xfrm flipH="1" rot="10800000">
              <a:off x="2598738" y="2254339"/>
              <a:ext cx="647700" cy="2301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071921" y="2263624"/>
              <a:ext cx="1521900" cy="2256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2" name="Google Shape;912;p9"/>
            <p:cNvSpPr/>
            <p:nvPr/>
          </p:nvSpPr>
          <p:spPr>
            <a:xfrm>
              <a:off x="2668588" y="2755901"/>
              <a:ext cx="315913" cy="363538"/>
            </a:xfrm>
            <a:custGeom>
              <a:rect b="b" l="l" r="r" t="t"/>
              <a:pathLst>
                <a:path extrusionOk="0" h="471" w="409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2668588" y="2755901"/>
              <a:ext cx="315913" cy="363538"/>
            </a:xfrm>
            <a:custGeom>
              <a:rect b="b" l="l" r="r" t="t"/>
              <a:pathLst>
                <a:path extrusionOk="0" h="471" w="409">
                  <a:moveTo>
                    <a:pt x="330" y="111"/>
                  </a:moveTo>
                  <a:cubicBezTo>
                    <a:pt x="330" y="111"/>
                    <a:pt x="297" y="141"/>
                    <a:pt x="316" y="177"/>
                  </a:cubicBezTo>
                  <a:cubicBezTo>
                    <a:pt x="335" y="213"/>
                    <a:pt x="409" y="233"/>
                    <a:pt x="395" y="294"/>
                  </a:cubicBezTo>
                  <a:cubicBezTo>
                    <a:pt x="380" y="356"/>
                    <a:pt x="314" y="346"/>
                    <a:pt x="304" y="368"/>
                  </a:cubicBezTo>
                  <a:cubicBezTo>
                    <a:pt x="293" y="389"/>
                    <a:pt x="320" y="420"/>
                    <a:pt x="305" y="443"/>
                  </a:cubicBezTo>
                  <a:cubicBezTo>
                    <a:pt x="290" y="466"/>
                    <a:pt x="252" y="471"/>
                    <a:pt x="226" y="461"/>
                  </a:cubicBezTo>
                  <a:cubicBezTo>
                    <a:pt x="201" y="452"/>
                    <a:pt x="190" y="439"/>
                    <a:pt x="191" y="385"/>
                  </a:cubicBezTo>
                  <a:cubicBezTo>
                    <a:pt x="193" y="332"/>
                    <a:pt x="163" y="268"/>
                    <a:pt x="114" y="247"/>
                  </a:cubicBezTo>
                  <a:cubicBezTo>
                    <a:pt x="64" y="227"/>
                    <a:pt x="43" y="166"/>
                    <a:pt x="60" y="150"/>
                  </a:cubicBezTo>
                  <a:cubicBezTo>
                    <a:pt x="77" y="134"/>
                    <a:pt x="59" y="150"/>
                    <a:pt x="29" y="114"/>
                  </a:cubicBezTo>
                  <a:cubicBezTo>
                    <a:pt x="0" y="78"/>
                    <a:pt x="125" y="21"/>
                    <a:pt x="150" y="11"/>
                  </a:cubicBezTo>
                  <a:cubicBezTo>
                    <a:pt x="174" y="0"/>
                    <a:pt x="230" y="11"/>
                    <a:pt x="269" y="25"/>
                  </a:cubicBezTo>
                  <a:cubicBezTo>
                    <a:pt x="307" y="40"/>
                    <a:pt x="330" y="111"/>
                    <a:pt x="330" y="11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527301" y="3052763"/>
              <a:ext cx="200025" cy="155575"/>
            </a:xfrm>
            <a:custGeom>
              <a:rect b="b" l="l" r="r" t="t"/>
              <a:pathLst>
                <a:path extrusionOk="0" h="201" w="259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527301" y="3052763"/>
              <a:ext cx="200025" cy="155575"/>
            </a:xfrm>
            <a:custGeom>
              <a:rect b="b" l="l" r="r" t="t"/>
              <a:pathLst>
                <a:path extrusionOk="0" h="201" w="259">
                  <a:moveTo>
                    <a:pt x="64" y="0"/>
                  </a:moveTo>
                  <a:cubicBezTo>
                    <a:pt x="52" y="3"/>
                    <a:pt x="40" y="7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18" y="57"/>
                    <a:pt x="10" y="79"/>
                  </a:cubicBezTo>
                  <a:cubicBezTo>
                    <a:pt x="5" y="92"/>
                    <a:pt x="2" y="106"/>
                    <a:pt x="0" y="119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56" y="180"/>
                    <a:pt x="95" y="197"/>
                    <a:pt x="135" y="200"/>
                  </a:cubicBezTo>
                  <a:cubicBezTo>
                    <a:pt x="176" y="201"/>
                    <a:pt x="217" y="196"/>
                    <a:pt x="256" y="184"/>
                  </a:cubicBezTo>
                  <a:cubicBezTo>
                    <a:pt x="258" y="171"/>
                    <a:pt x="259" y="157"/>
                    <a:pt x="258" y="144"/>
                  </a:cubicBezTo>
                  <a:lnTo>
                    <a:pt x="64" y="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241551" y="3303588"/>
              <a:ext cx="131763" cy="84138"/>
            </a:xfrm>
            <a:custGeom>
              <a:rect b="b" l="l" r="r" t="t"/>
              <a:pathLst>
                <a:path extrusionOk="0" h="109" w="17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241551" y="3303588"/>
              <a:ext cx="131763" cy="84138"/>
            </a:xfrm>
            <a:custGeom>
              <a:rect b="b" l="l" r="r" t="t"/>
              <a:pathLst>
                <a:path extrusionOk="0" h="109" w="170">
                  <a:moveTo>
                    <a:pt x="119" y="26"/>
                  </a:moveTo>
                  <a:cubicBezTo>
                    <a:pt x="119" y="26"/>
                    <a:pt x="50" y="16"/>
                    <a:pt x="25" y="8"/>
                  </a:cubicBezTo>
                  <a:cubicBezTo>
                    <a:pt x="0" y="0"/>
                    <a:pt x="20" y="31"/>
                    <a:pt x="28" y="38"/>
                  </a:cubicBezTo>
                  <a:cubicBezTo>
                    <a:pt x="36" y="45"/>
                    <a:pt x="81" y="65"/>
                    <a:pt x="113" y="82"/>
                  </a:cubicBezTo>
                  <a:cubicBezTo>
                    <a:pt x="145" y="99"/>
                    <a:pt x="154" y="109"/>
                    <a:pt x="160" y="89"/>
                  </a:cubicBezTo>
                  <a:cubicBezTo>
                    <a:pt x="164" y="77"/>
                    <a:pt x="167" y="65"/>
                    <a:pt x="170" y="53"/>
                  </a:cubicBezTo>
                  <a:lnTo>
                    <a:pt x="119" y="26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319338" y="3036888"/>
              <a:ext cx="409575" cy="307975"/>
            </a:xfrm>
            <a:custGeom>
              <a:rect b="b" l="l" r="r" t="t"/>
              <a:pathLst>
                <a:path extrusionOk="0" h="399" w="531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319338" y="3036888"/>
              <a:ext cx="409575" cy="307975"/>
            </a:xfrm>
            <a:custGeom>
              <a:rect b="b" l="l" r="r" t="t"/>
              <a:pathLst>
                <a:path extrusionOk="0" h="399" w="531">
                  <a:moveTo>
                    <a:pt x="529" y="165"/>
                  </a:moveTo>
                  <a:cubicBezTo>
                    <a:pt x="335" y="22"/>
                    <a:pt x="335" y="22"/>
                    <a:pt x="335" y="22"/>
                  </a:cubicBezTo>
                  <a:cubicBezTo>
                    <a:pt x="335" y="22"/>
                    <a:pt x="280" y="33"/>
                    <a:pt x="252" y="61"/>
                  </a:cubicBezTo>
                  <a:cubicBezTo>
                    <a:pt x="212" y="44"/>
                    <a:pt x="103" y="0"/>
                    <a:pt x="59" y="0"/>
                  </a:cubicBezTo>
                  <a:cubicBezTo>
                    <a:pt x="4" y="0"/>
                    <a:pt x="0" y="27"/>
                    <a:pt x="0" y="59"/>
                  </a:cubicBezTo>
                  <a:cubicBezTo>
                    <a:pt x="0" y="91"/>
                    <a:pt x="20" y="326"/>
                    <a:pt x="23" y="342"/>
                  </a:cubicBezTo>
                  <a:cubicBezTo>
                    <a:pt x="25" y="358"/>
                    <a:pt x="21" y="350"/>
                    <a:pt x="17" y="357"/>
                  </a:cubicBezTo>
                  <a:cubicBezTo>
                    <a:pt x="15" y="361"/>
                    <a:pt x="13" y="365"/>
                    <a:pt x="13" y="369"/>
                  </a:cubicBezTo>
                  <a:cubicBezTo>
                    <a:pt x="13" y="369"/>
                    <a:pt x="51" y="388"/>
                    <a:pt x="60" y="393"/>
                  </a:cubicBezTo>
                  <a:cubicBezTo>
                    <a:pt x="70" y="399"/>
                    <a:pt x="70" y="399"/>
                    <a:pt x="70" y="399"/>
                  </a:cubicBezTo>
                  <a:cubicBezTo>
                    <a:pt x="70" y="399"/>
                    <a:pt x="92" y="246"/>
                    <a:pt x="100" y="201"/>
                  </a:cubicBezTo>
                  <a:cubicBezTo>
                    <a:pt x="104" y="178"/>
                    <a:pt x="109" y="156"/>
                    <a:pt x="116" y="135"/>
                  </a:cubicBezTo>
                  <a:cubicBezTo>
                    <a:pt x="116" y="135"/>
                    <a:pt x="199" y="211"/>
                    <a:pt x="265" y="242"/>
                  </a:cubicBezTo>
                  <a:cubicBezTo>
                    <a:pt x="270" y="245"/>
                    <a:pt x="270" y="245"/>
                    <a:pt x="270" y="245"/>
                  </a:cubicBezTo>
                  <a:cubicBezTo>
                    <a:pt x="309" y="281"/>
                    <a:pt x="363" y="316"/>
                    <a:pt x="397" y="313"/>
                  </a:cubicBezTo>
                  <a:cubicBezTo>
                    <a:pt x="441" y="309"/>
                    <a:pt x="499" y="274"/>
                    <a:pt x="515" y="246"/>
                  </a:cubicBezTo>
                  <a:cubicBezTo>
                    <a:pt x="531" y="218"/>
                    <a:pt x="529" y="165"/>
                    <a:pt x="529" y="16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514601" y="3052763"/>
              <a:ext cx="214313" cy="204788"/>
            </a:xfrm>
            <a:custGeom>
              <a:rect b="b" l="l" r="r" t="t"/>
              <a:pathLst>
                <a:path extrusionOk="0" h="264" w="278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514601" y="3052763"/>
              <a:ext cx="214313" cy="204788"/>
            </a:xfrm>
            <a:custGeom>
              <a:rect b="b" l="l" r="r" t="t"/>
              <a:pathLst>
                <a:path extrusionOk="0" h="264" w="278">
                  <a:moveTo>
                    <a:pt x="124" y="3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29" y="11"/>
                    <a:pt x="0" y="39"/>
                  </a:cubicBezTo>
                  <a:cubicBezTo>
                    <a:pt x="84" y="118"/>
                    <a:pt x="84" y="118"/>
                    <a:pt x="84" y="118"/>
                  </a:cubicBezTo>
                  <a:cubicBezTo>
                    <a:pt x="84" y="118"/>
                    <a:pt x="163" y="208"/>
                    <a:pt x="219" y="264"/>
                  </a:cubicBezTo>
                  <a:cubicBezTo>
                    <a:pt x="238" y="252"/>
                    <a:pt x="254" y="238"/>
                    <a:pt x="262" y="225"/>
                  </a:cubicBezTo>
                  <a:cubicBezTo>
                    <a:pt x="278" y="197"/>
                    <a:pt x="276" y="144"/>
                    <a:pt x="276" y="14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78" y="74"/>
                    <a:pt x="161" y="62"/>
                    <a:pt x="145" y="48"/>
                  </a:cubicBezTo>
                  <a:lnTo>
                    <a:pt x="124" y="31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479676" y="3071813"/>
              <a:ext cx="95250" cy="58738"/>
            </a:xfrm>
            <a:custGeom>
              <a:rect b="b" l="l" r="r" t="t"/>
              <a:pathLst>
                <a:path extrusionOk="0" h="37" w="60">
                  <a:moveTo>
                    <a:pt x="0" y="0"/>
                  </a:moveTo>
                  <a:lnTo>
                    <a:pt x="42" y="33"/>
                  </a:lnTo>
                  <a:lnTo>
                    <a:pt x="60" y="37"/>
                  </a:lnTo>
                  <a:lnTo>
                    <a:pt x="2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543176" y="2638426"/>
              <a:ext cx="90488" cy="119063"/>
            </a:xfrm>
            <a:custGeom>
              <a:rect b="b" l="l" r="r" t="t"/>
              <a:pathLst>
                <a:path extrusionOk="0" h="154" w="119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543176" y="2638426"/>
              <a:ext cx="90488" cy="119063"/>
            </a:xfrm>
            <a:custGeom>
              <a:rect b="b" l="l" r="r" t="t"/>
              <a:pathLst>
                <a:path extrusionOk="0" h="154" w="119">
                  <a:moveTo>
                    <a:pt x="22" y="154"/>
                  </a:moveTo>
                  <a:cubicBezTo>
                    <a:pt x="16" y="154"/>
                    <a:pt x="11" y="151"/>
                    <a:pt x="7" y="146"/>
                  </a:cubicBezTo>
                  <a:cubicBezTo>
                    <a:pt x="1" y="138"/>
                    <a:pt x="0" y="128"/>
                    <a:pt x="4" y="11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9" y="115"/>
                    <a:pt x="119" y="125"/>
                    <a:pt x="114" y="133"/>
                  </a:cubicBezTo>
                  <a:cubicBezTo>
                    <a:pt x="111" y="140"/>
                    <a:pt x="105" y="144"/>
                    <a:pt x="98" y="145"/>
                  </a:cubicBezTo>
                  <a:cubicBezTo>
                    <a:pt x="25" y="154"/>
                    <a:pt x="25" y="154"/>
                    <a:pt x="25" y="154"/>
                  </a:cubicBezTo>
                  <a:lnTo>
                    <a:pt x="22" y="154"/>
                  </a:lnTo>
                  <a:close/>
                  <a:moveTo>
                    <a:pt x="57" y="18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11" y="128"/>
                    <a:pt x="12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00" y="134"/>
                    <a:pt x="104" y="131"/>
                    <a:pt x="105" y="128"/>
                  </a:cubicBezTo>
                  <a:cubicBezTo>
                    <a:pt x="108" y="122"/>
                    <a:pt x="108" y="116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5" name="Google Shape;925;p9"/>
            <p:cNvCxnSpPr/>
            <p:nvPr/>
          </p:nvCxnSpPr>
          <p:spPr>
            <a:xfrm flipH="1">
              <a:off x="2541713" y="2887663"/>
              <a:ext cx="34800" cy="2604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6" name="Google Shape;926;p9"/>
            <p:cNvSpPr/>
            <p:nvPr/>
          </p:nvSpPr>
          <p:spPr>
            <a:xfrm>
              <a:off x="2566988" y="3025776"/>
              <a:ext cx="206375" cy="146050"/>
            </a:xfrm>
            <a:custGeom>
              <a:rect b="b" l="l" r="r" t="t"/>
              <a:pathLst>
                <a:path extrusionOk="0" h="190" w="266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566988" y="3025776"/>
              <a:ext cx="206375" cy="146050"/>
            </a:xfrm>
            <a:custGeom>
              <a:rect b="b" l="l" r="r" t="t"/>
              <a:pathLst>
                <a:path extrusionOk="0" h="190" w="266">
                  <a:moveTo>
                    <a:pt x="32" y="3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56" y="121"/>
                    <a:pt x="122" y="153"/>
                  </a:cubicBezTo>
                  <a:cubicBezTo>
                    <a:pt x="187" y="185"/>
                    <a:pt x="206" y="190"/>
                    <a:pt x="206" y="190"/>
                  </a:cubicBezTo>
                  <a:cubicBezTo>
                    <a:pt x="266" y="145"/>
                    <a:pt x="266" y="145"/>
                    <a:pt x="266" y="145"/>
                  </a:cubicBezTo>
                  <a:cubicBezTo>
                    <a:pt x="176" y="116"/>
                    <a:pt x="94" y="66"/>
                    <a:pt x="26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514601" y="2690813"/>
              <a:ext cx="349250" cy="458788"/>
            </a:xfrm>
            <a:custGeom>
              <a:rect b="b" l="l" r="r" t="t"/>
              <a:pathLst>
                <a:path extrusionOk="0" h="593" w="454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514601" y="2690813"/>
              <a:ext cx="349250" cy="458788"/>
            </a:xfrm>
            <a:custGeom>
              <a:rect b="b" l="l" r="r" t="t"/>
              <a:pathLst>
                <a:path extrusionOk="0" h="593" w="454">
                  <a:moveTo>
                    <a:pt x="335" y="268"/>
                  </a:moveTo>
                  <a:cubicBezTo>
                    <a:pt x="335" y="268"/>
                    <a:pt x="303" y="245"/>
                    <a:pt x="246" y="238"/>
                  </a:cubicBezTo>
                  <a:cubicBezTo>
                    <a:pt x="188" y="231"/>
                    <a:pt x="80" y="185"/>
                    <a:pt x="80" y="185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0" y="130"/>
                    <a:pt x="5" y="194"/>
                  </a:cubicBezTo>
                  <a:cubicBezTo>
                    <a:pt x="0" y="258"/>
                    <a:pt x="0" y="302"/>
                    <a:pt x="19" y="313"/>
                  </a:cubicBezTo>
                  <a:cubicBezTo>
                    <a:pt x="37" y="324"/>
                    <a:pt x="171" y="337"/>
                    <a:pt x="171" y="337"/>
                  </a:cubicBezTo>
                  <a:cubicBezTo>
                    <a:pt x="171" y="337"/>
                    <a:pt x="93" y="420"/>
                    <a:pt x="99" y="443"/>
                  </a:cubicBezTo>
                  <a:cubicBezTo>
                    <a:pt x="104" y="466"/>
                    <a:pt x="188" y="548"/>
                    <a:pt x="244" y="570"/>
                  </a:cubicBezTo>
                  <a:cubicBezTo>
                    <a:pt x="300" y="591"/>
                    <a:pt x="326" y="593"/>
                    <a:pt x="345" y="578"/>
                  </a:cubicBezTo>
                  <a:cubicBezTo>
                    <a:pt x="363" y="563"/>
                    <a:pt x="427" y="496"/>
                    <a:pt x="441" y="423"/>
                  </a:cubicBezTo>
                  <a:cubicBezTo>
                    <a:pt x="454" y="350"/>
                    <a:pt x="435" y="323"/>
                    <a:pt x="405" y="297"/>
                  </a:cubicBezTo>
                  <a:cubicBezTo>
                    <a:pt x="385" y="281"/>
                    <a:pt x="361" y="271"/>
                    <a:pt x="335" y="2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646363" y="2909888"/>
              <a:ext cx="26988" cy="47625"/>
            </a:xfrm>
            <a:custGeom>
              <a:rect b="b" l="l" r="r" t="t"/>
              <a:pathLst>
                <a:path extrusionOk="0" h="62" w="34">
                  <a:moveTo>
                    <a:pt x="34" y="0"/>
                  </a:moveTo>
                  <a:cubicBezTo>
                    <a:pt x="34" y="0"/>
                    <a:pt x="0" y="21"/>
                    <a:pt x="2" y="62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692401" y="2879726"/>
              <a:ext cx="173038" cy="119063"/>
            </a:xfrm>
            <a:custGeom>
              <a:rect b="b" l="l" r="r" t="t"/>
              <a:pathLst>
                <a:path extrusionOk="0" h="154" w="225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692401" y="2879726"/>
              <a:ext cx="173038" cy="119063"/>
            </a:xfrm>
            <a:custGeom>
              <a:rect b="b" l="l" r="r" t="t"/>
              <a:pathLst>
                <a:path extrusionOk="0" h="154" w="225">
                  <a:moveTo>
                    <a:pt x="119" y="5"/>
                  </a:moveTo>
                  <a:cubicBezTo>
                    <a:pt x="119" y="5"/>
                    <a:pt x="67" y="0"/>
                    <a:pt x="39" y="5"/>
                  </a:cubicBezTo>
                  <a:cubicBezTo>
                    <a:pt x="11" y="11"/>
                    <a:pt x="0" y="25"/>
                    <a:pt x="0" y="25"/>
                  </a:cubicBezTo>
                  <a:cubicBezTo>
                    <a:pt x="0" y="25"/>
                    <a:pt x="64" y="64"/>
                    <a:pt x="68" y="82"/>
                  </a:cubicBezTo>
                  <a:cubicBezTo>
                    <a:pt x="72" y="99"/>
                    <a:pt x="76" y="103"/>
                    <a:pt x="76" y="103"/>
                  </a:cubicBezTo>
                  <a:cubicBezTo>
                    <a:pt x="76" y="103"/>
                    <a:pt x="134" y="106"/>
                    <a:pt x="159" y="118"/>
                  </a:cubicBezTo>
                  <a:cubicBezTo>
                    <a:pt x="176" y="127"/>
                    <a:pt x="191" y="139"/>
                    <a:pt x="203" y="154"/>
                  </a:cubicBezTo>
                  <a:cubicBezTo>
                    <a:pt x="203" y="154"/>
                    <a:pt x="225" y="126"/>
                    <a:pt x="209" y="84"/>
                  </a:cubicBezTo>
                  <a:cubicBezTo>
                    <a:pt x="192" y="43"/>
                    <a:pt x="151" y="3"/>
                    <a:pt x="119" y="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744788" y="2886076"/>
              <a:ext cx="77788" cy="74613"/>
            </a:xfrm>
            <a:custGeom>
              <a:rect b="b" l="l" r="r" t="t"/>
              <a:pathLst>
                <a:path extrusionOk="0" h="97" w="101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744788" y="2886076"/>
              <a:ext cx="77788" cy="74613"/>
            </a:xfrm>
            <a:custGeom>
              <a:rect b="b" l="l" r="r" t="t"/>
              <a:pathLst>
                <a:path extrusionOk="0" h="97" w="101">
                  <a:moveTo>
                    <a:pt x="32" y="0"/>
                  </a:moveTo>
                  <a:cubicBezTo>
                    <a:pt x="32" y="0"/>
                    <a:pt x="0" y="92"/>
                    <a:pt x="9" y="95"/>
                  </a:cubicBezTo>
                  <a:cubicBezTo>
                    <a:pt x="18" y="97"/>
                    <a:pt x="85" y="53"/>
                    <a:pt x="93" y="47"/>
                  </a:cubicBezTo>
                  <a:cubicBezTo>
                    <a:pt x="101" y="40"/>
                    <a:pt x="32" y="0"/>
                    <a:pt x="32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546351" y="2606676"/>
              <a:ext cx="76200" cy="96838"/>
            </a:xfrm>
            <a:custGeom>
              <a:rect b="b" l="l" r="r" t="t"/>
              <a:pathLst>
                <a:path extrusionOk="0" h="124" w="99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546351" y="2606676"/>
              <a:ext cx="76200" cy="96838"/>
            </a:xfrm>
            <a:custGeom>
              <a:rect b="b" l="l" r="r" t="t"/>
              <a:pathLst>
                <a:path extrusionOk="0" h="124" w="99">
                  <a:moveTo>
                    <a:pt x="1" y="116"/>
                  </a:moveTo>
                  <a:cubicBezTo>
                    <a:pt x="1" y="116"/>
                    <a:pt x="7" y="82"/>
                    <a:pt x="8" y="61"/>
                  </a:cubicBezTo>
                  <a:cubicBezTo>
                    <a:pt x="9" y="40"/>
                    <a:pt x="0" y="23"/>
                    <a:pt x="22" y="17"/>
                  </a:cubicBezTo>
                  <a:cubicBezTo>
                    <a:pt x="43" y="12"/>
                    <a:pt x="91" y="0"/>
                    <a:pt x="95" y="10"/>
                  </a:cubicBezTo>
                  <a:cubicBezTo>
                    <a:pt x="99" y="21"/>
                    <a:pt x="99" y="45"/>
                    <a:pt x="98" y="61"/>
                  </a:cubicBezTo>
                  <a:cubicBezTo>
                    <a:pt x="97" y="77"/>
                    <a:pt x="78" y="88"/>
                    <a:pt x="71" y="100"/>
                  </a:cubicBezTo>
                  <a:cubicBezTo>
                    <a:pt x="67" y="108"/>
                    <a:pt x="64" y="116"/>
                    <a:pt x="63" y="124"/>
                  </a:cubicBezTo>
                  <a:lnTo>
                    <a:pt x="1" y="116"/>
                  </a:lnTo>
                  <a:close/>
                </a:path>
              </a:pathLst>
            </a:custGeom>
            <a:solidFill>
              <a:srgbClr val="4D575C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540001" y="2530476"/>
              <a:ext cx="92075" cy="119063"/>
            </a:xfrm>
            <a:custGeom>
              <a:rect b="b" l="l" r="r" t="t"/>
              <a:pathLst>
                <a:path extrusionOk="0" h="155" w="119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540001" y="2530476"/>
              <a:ext cx="92075" cy="119063"/>
            </a:xfrm>
            <a:custGeom>
              <a:rect b="b" l="l" r="r" t="t"/>
              <a:pathLst>
                <a:path extrusionOk="0" h="155" w="119">
                  <a:moveTo>
                    <a:pt x="22" y="155"/>
                  </a:moveTo>
                  <a:cubicBezTo>
                    <a:pt x="16" y="154"/>
                    <a:pt x="10" y="152"/>
                    <a:pt x="7" y="147"/>
                  </a:cubicBezTo>
                  <a:cubicBezTo>
                    <a:pt x="1" y="138"/>
                    <a:pt x="0" y="128"/>
                    <a:pt x="4" y="119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8" y="0"/>
                    <a:pt x="60" y="1"/>
                    <a:pt x="61" y="3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9" y="115"/>
                    <a:pt x="118" y="125"/>
                    <a:pt x="114" y="134"/>
                  </a:cubicBezTo>
                  <a:cubicBezTo>
                    <a:pt x="111" y="140"/>
                    <a:pt x="105" y="145"/>
                    <a:pt x="98" y="146"/>
                  </a:cubicBezTo>
                  <a:cubicBezTo>
                    <a:pt x="24" y="155"/>
                    <a:pt x="24" y="155"/>
                    <a:pt x="24" y="155"/>
                  </a:cubicBezTo>
                  <a:lnTo>
                    <a:pt x="22" y="155"/>
                  </a:lnTo>
                  <a:close/>
                  <a:moveTo>
                    <a:pt x="57" y="18"/>
                  </a:moveTo>
                  <a:cubicBezTo>
                    <a:pt x="13" y="123"/>
                    <a:pt x="13" y="123"/>
                    <a:pt x="13" y="123"/>
                  </a:cubicBezTo>
                  <a:cubicBezTo>
                    <a:pt x="11" y="128"/>
                    <a:pt x="11" y="135"/>
                    <a:pt x="15" y="140"/>
                  </a:cubicBezTo>
                  <a:cubicBezTo>
                    <a:pt x="17" y="143"/>
                    <a:pt x="20" y="144"/>
                    <a:pt x="23" y="144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100" y="134"/>
                    <a:pt x="103" y="132"/>
                    <a:pt x="105" y="128"/>
                  </a:cubicBezTo>
                  <a:cubicBezTo>
                    <a:pt x="107" y="123"/>
                    <a:pt x="107" y="117"/>
                    <a:pt x="105" y="111"/>
                  </a:cubicBezTo>
                  <a:lnTo>
                    <a:pt x="57" y="18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2547938" y="2605088"/>
              <a:ext cx="80963" cy="52388"/>
            </a:xfrm>
            <a:custGeom>
              <a:rect b="b" l="l" r="r" t="t"/>
              <a:pathLst>
                <a:path extrusionOk="0" h="68" w="104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2547938" y="2605088"/>
              <a:ext cx="80963" cy="52388"/>
            </a:xfrm>
            <a:custGeom>
              <a:rect b="b" l="l" r="r" t="t"/>
              <a:pathLst>
                <a:path extrusionOk="0" h="68" w="104">
                  <a:moveTo>
                    <a:pt x="2" y="34"/>
                  </a:moveTo>
                  <a:cubicBezTo>
                    <a:pt x="2" y="34"/>
                    <a:pt x="5" y="68"/>
                    <a:pt x="28" y="68"/>
                  </a:cubicBezTo>
                  <a:cubicBezTo>
                    <a:pt x="50" y="68"/>
                    <a:pt x="96" y="58"/>
                    <a:pt x="100" y="43"/>
                  </a:cubicBezTo>
                  <a:cubicBezTo>
                    <a:pt x="104" y="28"/>
                    <a:pt x="104" y="5"/>
                    <a:pt x="89" y="2"/>
                  </a:cubicBezTo>
                  <a:cubicBezTo>
                    <a:pt x="75" y="0"/>
                    <a:pt x="20" y="13"/>
                    <a:pt x="9" y="19"/>
                  </a:cubicBezTo>
                  <a:cubicBezTo>
                    <a:pt x="3" y="21"/>
                    <a:pt x="0" y="27"/>
                    <a:pt x="2" y="33"/>
                  </a:cubicBezTo>
                  <a:lnTo>
                    <a:pt x="2" y="34"/>
                  </a:lnTo>
                  <a:close/>
                </a:path>
              </a:pathLst>
            </a:custGeom>
            <a:solidFill>
              <a:srgbClr val="4D575C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2579688" y="2624138"/>
              <a:ext cx="46038" cy="53975"/>
            </a:xfrm>
            <a:custGeom>
              <a:rect b="b" l="l" r="r" t="t"/>
              <a:pathLst>
                <a:path extrusionOk="0" h="71" w="59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2579688" y="2624138"/>
              <a:ext cx="46038" cy="53975"/>
            </a:xfrm>
            <a:custGeom>
              <a:rect b="b" l="l" r="r" t="t"/>
              <a:pathLst>
                <a:path extrusionOk="0" h="71" w="59">
                  <a:moveTo>
                    <a:pt x="6" y="67"/>
                  </a:moveTo>
                  <a:cubicBezTo>
                    <a:pt x="6" y="67"/>
                    <a:pt x="8" y="42"/>
                    <a:pt x="17" y="33"/>
                  </a:cubicBezTo>
                  <a:cubicBezTo>
                    <a:pt x="23" y="28"/>
                    <a:pt x="30" y="24"/>
                    <a:pt x="36" y="20"/>
                  </a:cubicBezTo>
                  <a:cubicBezTo>
                    <a:pt x="36" y="20"/>
                    <a:pt x="0" y="23"/>
                    <a:pt x="4" y="16"/>
                  </a:cubicBezTo>
                  <a:cubicBezTo>
                    <a:pt x="8" y="9"/>
                    <a:pt x="42" y="2"/>
                    <a:pt x="50" y="1"/>
                  </a:cubicBezTo>
                  <a:cubicBezTo>
                    <a:pt x="58" y="0"/>
                    <a:pt x="59" y="16"/>
                    <a:pt x="59" y="24"/>
                  </a:cubicBezTo>
                  <a:cubicBezTo>
                    <a:pt x="59" y="34"/>
                    <a:pt x="55" y="45"/>
                    <a:pt x="50" y="53"/>
                  </a:cubicBezTo>
                  <a:cubicBezTo>
                    <a:pt x="44" y="59"/>
                    <a:pt x="31" y="71"/>
                    <a:pt x="31" y="7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2576513" y="2489201"/>
              <a:ext cx="68263" cy="692150"/>
            </a:xfrm>
            <a:custGeom>
              <a:rect b="b" l="l" r="r" t="t"/>
              <a:pathLst>
                <a:path extrusionOk="0" h="436" w="43">
                  <a:moveTo>
                    <a:pt x="3" y="0"/>
                  </a:moveTo>
                  <a:lnTo>
                    <a:pt x="0" y="251"/>
                  </a:lnTo>
                  <a:lnTo>
                    <a:pt x="43" y="436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2536826" y="2762251"/>
              <a:ext cx="73025" cy="112713"/>
            </a:xfrm>
            <a:custGeom>
              <a:rect b="b" l="l" r="r" t="t"/>
              <a:pathLst>
                <a:path extrusionOk="0" h="146" w="96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2536826" y="2762251"/>
              <a:ext cx="73025" cy="112713"/>
            </a:xfrm>
            <a:custGeom>
              <a:rect b="b" l="l" r="r" t="t"/>
              <a:pathLst>
                <a:path extrusionOk="0" h="146" w="96">
                  <a:moveTo>
                    <a:pt x="80" y="113"/>
                  </a:moveTo>
                  <a:cubicBezTo>
                    <a:pt x="80" y="113"/>
                    <a:pt x="76" y="93"/>
                    <a:pt x="80" y="85"/>
                  </a:cubicBezTo>
                  <a:cubicBezTo>
                    <a:pt x="84" y="77"/>
                    <a:pt x="94" y="78"/>
                    <a:pt x="95" y="59"/>
                  </a:cubicBezTo>
                  <a:cubicBezTo>
                    <a:pt x="96" y="40"/>
                    <a:pt x="90" y="13"/>
                    <a:pt x="84" y="8"/>
                  </a:cubicBezTo>
                  <a:cubicBezTo>
                    <a:pt x="77" y="3"/>
                    <a:pt x="64" y="1"/>
                    <a:pt x="61" y="5"/>
                  </a:cubicBezTo>
                  <a:cubicBezTo>
                    <a:pt x="58" y="10"/>
                    <a:pt x="62" y="26"/>
                    <a:pt x="58" y="25"/>
                  </a:cubicBezTo>
                  <a:cubicBezTo>
                    <a:pt x="54" y="23"/>
                    <a:pt x="49" y="16"/>
                    <a:pt x="43" y="8"/>
                  </a:cubicBezTo>
                  <a:cubicBezTo>
                    <a:pt x="36" y="0"/>
                    <a:pt x="24" y="10"/>
                    <a:pt x="16" y="29"/>
                  </a:cubicBezTo>
                  <a:cubicBezTo>
                    <a:pt x="8" y="47"/>
                    <a:pt x="0" y="63"/>
                    <a:pt x="4" y="81"/>
                  </a:cubicBezTo>
                  <a:cubicBezTo>
                    <a:pt x="8" y="98"/>
                    <a:pt x="23" y="110"/>
                    <a:pt x="24" y="114"/>
                  </a:cubicBezTo>
                  <a:cubicBezTo>
                    <a:pt x="25" y="119"/>
                    <a:pt x="27" y="146"/>
                    <a:pt x="27" y="146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80" y="113"/>
                  </a:lnTo>
                  <a:close/>
                </a:path>
              </a:pathLst>
            </a:custGeom>
            <a:solidFill>
              <a:srgbClr val="4D575C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2540001" y="2843213"/>
              <a:ext cx="315913" cy="230188"/>
            </a:xfrm>
            <a:custGeom>
              <a:rect b="b" l="l" r="r" t="t"/>
              <a:pathLst>
                <a:path extrusionOk="0" h="298" w="409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2540001" y="2843213"/>
              <a:ext cx="315913" cy="230188"/>
            </a:xfrm>
            <a:custGeom>
              <a:rect b="b" l="l" r="r" t="t"/>
              <a:pathLst>
                <a:path extrusionOk="0" h="298" w="409">
                  <a:moveTo>
                    <a:pt x="380" y="269"/>
                  </a:moveTo>
                  <a:cubicBezTo>
                    <a:pt x="360" y="277"/>
                    <a:pt x="107" y="298"/>
                    <a:pt x="90" y="284"/>
                  </a:cubicBezTo>
                  <a:cubicBezTo>
                    <a:pt x="72" y="269"/>
                    <a:pt x="0" y="29"/>
                    <a:pt x="0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3"/>
                    <a:pt x="345" y="147"/>
                    <a:pt x="369" y="158"/>
                  </a:cubicBezTo>
                  <a:cubicBezTo>
                    <a:pt x="393" y="168"/>
                    <a:pt x="409" y="206"/>
                    <a:pt x="397" y="238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2649538" y="2978151"/>
              <a:ext cx="11113" cy="52388"/>
            </a:xfrm>
            <a:custGeom>
              <a:rect b="b" l="l" r="r" t="t"/>
              <a:pathLst>
                <a:path extrusionOk="0" h="69" w="15">
                  <a:moveTo>
                    <a:pt x="8" y="0"/>
                  </a:moveTo>
                  <a:cubicBezTo>
                    <a:pt x="8" y="0"/>
                    <a:pt x="15" y="39"/>
                    <a:pt x="0" y="69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2755901" y="3013076"/>
              <a:ext cx="12700" cy="49213"/>
            </a:xfrm>
            <a:custGeom>
              <a:rect b="b" l="l" r="r" t="t"/>
              <a:pathLst>
                <a:path extrusionOk="0" h="63" w="17">
                  <a:moveTo>
                    <a:pt x="0" y="0"/>
                  </a:moveTo>
                  <a:cubicBezTo>
                    <a:pt x="14" y="18"/>
                    <a:pt x="17" y="43"/>
                    <a:pt x="8" y="6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2565401" y="2473326"/>
              <a:ext cx="46038" cy="95250"/>
            </a:xfrm>
            <a:custGeom>
              <a:rect b="b" l="l" r="r" t="t"/>
              <a:pathLst>
                <a:path extrusionOk="0" h="122" w="6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2565401" y="2473326"/>
              <a:ext cx="46038" cy="95250"/>
            </a:xfrm>
            <a:custGeom>
              <a:rect b="b" l="l" r="r" t="t"/>
              <a:pathLst>
                <a:path extrusionOk="0" h="122" w="60">
                  <a:moveTo>
                    <a:pt x="19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6" y="122"/>
                    <a:pt x="14" y="120"/>
                    <a:pt x="14" y="11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23"/>
                    <a:pt x="3" y="14"/>
                    <a:pt x="9" y="7"/>
                  </a:cubicBezTo>
                  <a:cubicBezTo>
                    <a:pt x="17" y="1"/>
                    <a:pt x="26" y="0"/>
                    <a:pt x="35" y="3"/>
                  </a:cubicBezTo>
                  <a:cubicBezTo>
                    <a:pt x="42" y="4"/>
                    <a:pt x="48" y="9"/>
                    <a:pt x="51" y="15"/>
                  </a:cubicBezTo>
                  <a:cubicBezTo>
                    <a:pt x="60" y="34"/>
                    <a:pt x="46" y="66"/>
                    <a:pt x="44" y="6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23" y="121"/>
                    <a:pt x="21" y="122"/>
                    <a:pt x="19" y="122"/>
                  </a:cubicBezTo>
                  <a:close/>
                  <a:moveTo>
                    <a:pt x="12" y="30"/>
                  </a:moveTo>
                  <a:cubicBezTo>
                    <a:pt x="22" y="97"/>
                    <a:pt x="22" y="97"/>
                    <a:pt x="22" y="97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9" y="57"/>
                    <a:pt x="48" y="32"/>
                    <a:pt x="42" y="20"/>
                  </a:cubicBezTo>
                  <a:cubicBezTo>
                    <a:pt x="40" y="16"/>
                    <a:pt x="37" y="14"/>
                    <a:pt x="33" y="13"/>
                  </a:cubicBezTo>
                  <a:cubicBezTo>
                    <a:pt x="27" y="11"/>
                    <a:pt x="21" y="12"/>
                    <a:pt x="17" y="15"/>
                  </a:cubicBezTo>
                  <a:cubicBezTo>
                    <a:pt x="13" y="19"/>
                    <a:pt x="11" y="25"/>
                    <a:pt x="12" y="3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2360613" y="3376613"/>
              <a:ext cx="130175" cy="68263"/>
            </a:xfrm>
            <a:custGeom>
              <a:rect b="b" l="l" r="r" t="t"/>
              <a:pathLst>
                <a:path extrusionOk="0" h="89" w="167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2360613" y="3376613"/>
              <a:ext cx="130175" cy="68263"/>
            </a:xfrm>
            <a:custGeom>
              <a:rect b="b" l="l" r="r" t="t"/>
              <a:pathLst>
                <a:path extrusionOk="0" h="89" w="167">
                  <a:moveTo>
                    <a:pt x="113" y="10"/>
                  </a:moveTo>
                  <a:cubicBezTo>
                    <a:pt x="113" y="10"/>
                    <a:pt x="24" y="2"/>
                    <a:pt x="12" y="1"/>
                  </a:cubicBezTo>
                  <a:cubicBezTo>
                    <a:pt x="0" y="0"/>
                    <a:pt x="9" y="21"/>
                    <a:pt x="20" y="32"/>
                  </a:cubicBezTo>
                  <a:cubicBezTo>
                    <a:pt x="30" y="42"/>
                    <a:pt x="135" y="89"/>
                    <a:pt x="151" y="87"/>
                  </a:cubicBezTo>
                  <a:cubicBezTo>
                    <a:pt x="167" y="84"/>
                    <a:pt x="163" y="29"/>
                    <a:pt x="163" y="29"/>
                  </a:cubicBezTo>
                  <a:lnTo>
                    <a:pt x="113" y="10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2386013" y="3089276"/>
              <a:ext cx="307975" cy="327026"/>
            </a:xfrm>
            <a:custGeom>
              <a:rect b="b" l="l" r="r" t="t"/>
              <a:pathLst>
                <a:path extrusionOk="0" h="423" w="40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2386013" y="3089276"/>
              <a:ext cx="307975" cy="327026"/>
            </a:xfrm>
            <a:custGeom>
              <a:rect b="b" l="l" r="r" t="t"/>
              <a:pathLst>
                <a:path extrusionOk="0" h="423" w="400">
                  <a:moveTo>
                    <a:pt x="391" y="155"/>
                  </a:moveTo>
                  <a:cubicBezTo>
                    <a:pt x="391" y="155"/>
                    <a:pt x="362" y="111"/>
                    <a:pt x="297" y="71"/>
                  </a:cubicBezTo>
                  <a:cubicBezTo>
                    <a:pt x="232" y="31"/>
                    <a:pt x="72" y="0"/>
                    <a:pt x="36" y="7"/>
                  </a:cubicBezTo>
                  <a:cubicBezTo>
                    <a:pt x="0" y="14"/>
                    <a:pt x="4" y="44"/>
                    <a:pt x="4" y="64"/>
                  </a:cubicBezTo>
                  <a:cubicBezTo>
                    <a:pt x="4" y="85"/>
                    <a:pt x="80" y="344"/>
                    <a:pt x="80" y="348"/>
                  </a:cubicBezTo>
                  <a:cubicBezTo>
                    <a:pt x="80" y="352"/>
                    <a:pt x="75" y="351"/>
                    <a:pt x="75" y="356"/>
                  </a:cubicBezTo>
                  <a:cubicBezTo>
                    <a:pt x="75" y="361"/>
                    <a:pt x="77" y="381"/>
                    <a:pt x="77" y="381"/>
                  </a:cubicBezTo>
                  <a:cubicBezTo>
                    <a:pt x="77" y="381"/>
                    <a:pt x="131" y="423"/>
                    <a:pt x="131" y="400"/>
                  </a:cubicBezTo>
                  <a:cubicBezTo>
                    <a:pt x="131" y="304"/>
                    <a:pt x="131" y="304"/>
                    <a:pt x="131" y="304"/>
                  </a:cubicBezTo>
                  <a:cubicBezTo>
                    <a:pt x="131" y="268"/>
                    <a:pt x="119" y="151"/>
                    <a:pt x="119" y="151"/>
                  </a:cubicBezTo>
                  <a:cubicBezTo>
                    <a:pt x="119" y="151"/>
                    <a:pt x="182" y="232"/>
                    <a:pt x="286" y="246"/>
                  </a:cubicBezTo>
                  <a:cubicBezTo>
                    <a:pt x="390" y="261"/>
                    <a:pt x="400" y="194"/>
                    <a:pt x="400" y="19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2522538" y="3108326"/>
              <a:ext cx="12700" cy="6350"/>
            </a:xfrm>
            <a:custGeom>
              <a:rect b="b" l="l" r="r" t="t"/>
              <a:pathLst>
                <a:path extrusionOk="0" h="7" w="16">
                  <a:moveTo>
                    <a:pt x="0" y="0"/>
                  </a:moveTo>
                  <a:cubicBezTo>
                    <a:pt x="10" y="4"/>
                    <a:pt x="16" y="7"/>
                    <a:pt x="16" y="7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2378076" y="3079751"/>
              <a:ext cx="120650" cy="80963"/>
            </a:xfrm>
            <a:custGeom>
              <a:rect b="b" l="l" r="r" t="t"/>
              <a:pathLst>
                <a:path extrusionOk="0" h="104" w="157">
                  <a:moveTo>
                    <a:pt x="20" y="104"/>
                  </a:moveTo>
                  <a:cubicBezTo>
                    <a:pt x="20" y="104"/>
                    <a:pt x="0" y="0"/>
                    <a:pt x="59" y="0"/>
                  </a:cubicBezTo>
                  <a:cubicBezTo>
                    <a:pt x="89" y="0"/>
                    <a:pt x="127" y="12"/>
                    <a:pt x="157" y="24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2646363" y="3165476"/>
              <a:ext cx="34925" cy="114300"/>
            </a:xfrm>
            <a:custGeom>
              <a:rect b="b" l="l" r="r" t="t"/>
              <a:pathLst>
                <a:path extrusionOk="0" h="147" w="46">
                  <a:moveTo>
                    <a:pt x="2" y="0"/>
                  </a:moveTo>
                  <a:cubicBezTo>
                    <a:pt x="2" y="0"/>
                    <a:pt x="23" y="82"/>
                    <a:pt x="0" y="146"/>
                  </a:cubicBezTo>
                  <a:cubicBezTo>
                    <a:pt x="9" y="147"/>
                    <a:pt x="17" y="144"/>
                    <a:pt x="24" y="139"/>
                  </a:cubicBezTo>
                  <a:cubicBezTo>
                    <a:pt x="24" y="139"/>
                    <a:pt x="46" y="99"/>
                    <a:pt x="31" y="2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2765426" y="2765426"/>
              <a:ext cx="22225" cy="55563"/>
            </a:xfrm>
            <a:custGeom>
              <a:rect b="b" l="l" r="r" t="t"/>
              <a:pathLst>
                <a:path extrusionOk="0" h="72" w="28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2765426" y="2765426"/>
              <a:ext cx="22225" cy="55563"/>
            </a:xfrm>
            <a:custGeom>
              <a:rect b="b" l="l" r="r" t="t"/>
              <a:pathLst>
                <a:path extrusionOk="0" h="72" w="28">
                  <a:moveTo>
                    <a:pt x="28" y="25"/>
                  </a:moveTo>
                  <a:cubicBezTo>
                    <a:pt x="28" y="25"/>
                    <a:pt x="24" y="0"/>
                    <a:pt x="13" y="16"/>
                  </a:cubicBezTo>
                  <a:cubicBezTo>
                    <a:pt x="5" y="27"/>
                    <a:pt x="1" y="41"/>
                    <a:pt x="0" y="54"/>
                  </a:cubicBezTo>
                  <a:cubicBezTo>
                    <a:pt x="0" y="61"/>
                    <a:pt x="12" y="72"/>
                    <a:pt x="12" y="72"/>
                  </a:cubicBezTo>
                  <a:lnTo>
                    <a:pt x="28" y="25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2887663" y="2841626"/>
              <a:ext cx="41275" cy="34925"/>
            </a:xfrm>
            <a:custGeom>
              <a:rect b="b" l="l" r="r" t="t"/>
              <a:pathLst>
                <a:path extrusionOk="0" h="46" w="54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2887663" y="2841626"/>
              <a:ext cx="41275" cy="34925"/>
            </a:xfrm>
            <a:custGeom>
              <a:rect b="b" l="l" r="r" t="t"/>
              <a:pathLst>
                <a:path extrusionOk="0" h="46" w="54">
                  <a:moveTo>
                    <a:pt x="29" y="7"/>
                  </a:moveTo>
                  <a:cubicBezTo>
                    <a:pt x="29" y="7"/>
                    <a:pt x="54" y="0"/>
                    <a:pt x="41" y="23"/>
                  </a:cubicBezTo>
                  <a:cubicBezTo>
                    <a:pt x="28" y="46"/>
                    <a:pt x="0" y="42"/>
                    <a:pt x="0" y="42"/>
                  </a:cubicBezTo>
                  <a:lnTo>
                    <a:pt x="29" y="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2759076" y="2768601"/>
              <a:ext cx="153988" cy="166688"/>
            </a:xfrm>
            <a:custGeom>
              <a:rect b="b" l="l" r="r" t="t"/>
              <a:pathLst>
                <a:path extrusionOk="0" h="216" w="199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2759076" y="2768601"/>
              <a:ext cx="153988" cy="166688"/>
            </a:xfrm>
            <a:custGeom>
              <a:rect b="b" l="l" r="r" t="t"/>
              <a:pathLst>
                <a:path extrusionOk="0" h="216" w="199">
                  <a:moveTo>
                    <a:pt x="41" y="0"/>
                  </a:moveTo>
                  <a:cubicBezTo>
                    <a:pt x="41" y="0"/>
                    <a:pt x="0" y="101"/>
                    <a:pt x="1" y="125"/>
                  </a:cubicBezTo>
                  <a:cubicBezTo>
                    <a:pt x="2" y="149"/>
                    <a:pt x="10" y="202"/>
                    <a:pt x="41" y="209"/>
                  </a:cubicBezTo>
                  <a:cubicBezTo>
                    <a:pt x="72" y="216"/>
                    <a:pt x="100" y="200"/>
                    <a:pt x="122" y="184"/>
                  </a:cubicBezTo>
                  <a:cubicBezTo>
                    <a:pt x="143" y="168"/>
                    <a:pt x="199" y="97"/>
                    <a:pt x="199" y="97"/>
                  </a:cubicBezTo>
                  <a:cubicBezTo>
                    <a:pt x="199" y="97"/>
                    <a:pt x="91" y="12"/>
                    <a:pt x="41" y="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2784476" y="2787651"/>
              <a:ext cx="57300" cy="58800"/>
            </a:xfrm>
            <a:prstGeom prst="ellipse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2840038" y="2825751"/>
              <a:ext cx="57300" cy="57300"/>
            </a:xfrm>
            <a:prstGeom prst="ellipse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2820988" y="2854326"/>
              <a:ext cx="19050" cy="12700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cubicBezTo>
                    <a:pt x="25" y="0"/>
                    <a:pt x="16" y="15"/>
                    <a:pt x="10" y="16"/>
                  </a:cubicBezTo>
                  <a:cubicBezTo>
                    <a:pt x="5" y="18"/>
                    <a:pt x="4" y="12"/>
                    <a:pt x="0" y="7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2798763" y="2865438"/>
              <a:ext cx="22225" cy="17463"/>
            </a:xfrm>
            <a:custGeom>
              <a:rect b="b" l="l" r="r" t="t"/>
              <a:pathLst>
                <a:path extrusionOk="0" h="23" w="29">
                  <a:moveTo>
                    <a:pt x="0" y="0"/>
                  </a:moveTo>
                  <a:cubicBezTo>
                    <a:pt x="0" y="0"/>
                    <a:pt x="1" y="17"/>
                    <a:pt x="29" y="23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2797176" y="2806701"/>
              <a:ext cx="31750" cy="26988"/>
            </a:xfrm>
            <a:custGeom>
              <a:rect b="b" l="l" r="r" t="t"/>
              <a:pathLst>
                <a:path extrusionOk="0" h="35" w="40">
                  <a:moveTo>
                    <a:pt x="34" y="35"/>
                  </a:moveTo>
                  <a:cubicBezTo>
                    <a:pt x="31" y="35"/>
                    <a:pt x="29" y="33"/>
                    <a:pt x="29" y="31"/>
                  </a:cubicBezTo>
                  <a:cubicBezTo>
                    <a:pt x="26" y="20"/>
                    <a:pt x="17" y="11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2" y="1"/>
                    <a:pt x="35" y="12"/>
                    <a:pt x="39" y="28"/>
                  </a:cubicBezTo>
                  <a:cubicBezTo>
                    <a:pt x="40" y="31"/>
                    <a:pt x="38" y="34"/>
                    <a:pt x="36" y="35"/>
                  </a:cubicBezTo>
                  <a:cubicBezTo>
                    <a:pt x="35" y="35"/>
                    <a:pt x="35" y="35"/>
                    <a:pt x="35" y="35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2851151" y="2843213"/>
              <a:ext cx="39688" cy="23813"/>
            </a:xfrm>
            <a:custGeom>
              <a:rect b="b" l="l" r="r" t="t"/>
              <a:pathLst>
                <a:path extrusionOk="0" h="29" w="52">
                  <a:moveTo>
                    <a:pt x="47" y="29"/>
                  </a:moveTo>
                  <a:cubicBezTo>
                    <a:pt x="45" y="29"/>
                    <a:pt x="44" y="29"/>
                    <a:pt x="43" y="27"/>
                  </a:cubicBezTo>
                  <a:cubicBezTo>
                    <a:pt x="30" y="11"/>
                    <a:pt x="6" y="13"/>
                    <a:pt x="6" y="13"/>
                  </a:cubicBezTo>
                  <a:cubicBezTo>
                    <a:pt x="3" y="14"/>
                    <a:pt x="0" y="11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2" y="3"/>
                    <a:pt x="5" y="3"/>
                  </a:cubicBezTo>
                  <a:cubicBezTo>
                    <a:pt x="6" y="3"/>
                    <a:pt x="34" y="0"/>
                    <a:pt x="51" y="21"/>
                  </a:cubicBezTo>
                  <a:cubicBezTo>
                    <a:pt x="52" y="23"/>
                    <a:pt x="52" y="26"/>
                    <a:pt x="50" y="28"/>
                  </a:cubicBezTo>
                  <a:cubicBezTo>
                    <a:pt x="49" y="29"/>
                    <a:pt x="48" y="29"/>
                    <a:pt x="47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" name="Google Shape;971;p9"/>
            <p:cNvCxnSpPr/>
            <p:nvPr/>
          </p:nvCxnSpPr>
          <p:spPr>
            <a:xfrm>
              <a:off x="2836863" y="2832101"/>
              <a:ext cx="7800" cy="63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9"/>
            <p:cNvCxnSpPr/>
            <p:nvPr/>
          </p:nvCxnSpPr>
          <p:spPr>
            <a:xfrm rot="10800000">
              <a:off x="2782938" y="2787664"/>
              <a:ext cx="6300" cy="11100"/>
            </a:xfrm>
            <a:prstGeom prst="straightConnector1">
              <a:avLst/>
            </a:pr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3" name="Google Shape;973;p9"/>
            <p:cNvSpPr/>
            <p:nvPr/>
          </p:nvSpPr>
          <p:spPr>
            <a:xfrm>
              <a:off x="2774951" y="2698751"/>
              <a:ext cx="176213" cy="155575"/>
            </a:xfrm>
            <a:custGeom>
              <a:rect b="b" l="l" r="r" t="t"/>
              <a:pathLst>
                <a:path extrusionOk="0" h="201" w="227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2774951" y="2698751"/>
              <a:ext cx="176213" cy="155575"/>
            </a:xfrm>
            <a:custGeom>
              <a:rect b="b" l="l" r="r" t="t"/>
              <a:pathLst>
                <a:path extrusionOk="0" h="201" w="227">
                  <a:moveTo>
                    <a:pt x="20" y="97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22" y="27"/>
                    <a:pt x="76" y="14"/>
                  </a:cubicBezTo>
                  <a:cubicBezTo>
                    <a:pt x="131" y="0"/>
                    <a:pt x="193" y="47"/>
                    <a:pt x="206" y="76"/>
                  </a:cubicBezTo>
                  <a:cubicBezTo>
                    <a:pt x="219" y="106"/>
                    <a:pt x="227" y="149"/>
                    <a:pt x="195" y="201"/>
                  </a:cubicBezTo>
                  <a:lnTo>
                    <a:pt x="20" y="97"/>
                  </a:ln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2836863" y="2724151"/>
              <a:ext cx="15875" cy="1588"/>
            </a:xfrm>
            <a:custGeom>
              <a:rect b="b" l="l" r="r" t="t"/>
              <a:pathLst>
                <a:path extrusionOk="0" h="2" w="21">
                  <a:moveTo>
                    <a:pt x="0" y="2"/>
                  </a:moveTo>
                  <a:cubicBezTo>
                    <a:pt x="7" y="0"/>
                    <a:pt x="14" y="0"/>
                    <a:pt x="21" y="1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794001" y="2730501"/>
              <a:ext cx="26988" cy="30163"/>
            </a:xfrm>
            <a:custGeom>
              <a:rect b="b" l="l" r="r" t="t"/>
              <a:pathLst>
                <a:path extrusionOk="0" h="39" w="34">
                  <a:moveTo>
                    <a:pt x="0" y="39"/>
                  </a:moveTo>
                  <a:cubicBezTo>
                    <a:pt x="5" y="21"/>
                    <a:pt x="18" y="7"/>
                    <a:pt x="34" y="0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27263" y="2698751"/>
              <a:ext cx="193675" cy="166688"/>
            </a:xfrm>
            <a:custGeom>
              <a:rect b="b" l="l" r="r" t="t"/>
              <a:pathLst>
                <a:path extrusionOk="0" h="214" w="250">
                  <a:moveTo>
                    <a:pt x="246" y="214"/>
                  </a:moveTo>
                  <a:cubicBezTo>
                    <a:pt x="246" y="214"/>
                    <a:pt x="158" y="49"/>
                    <a:pt x="0" y="0"/>
                  </a:cubicBezTo>
                  <a:cubicBezTo>
                    <a:pt x="0" y="0"/>
                    <a:pt x="167" y="41"/>
                    <a:pt x="250" y="182"/>
                  </a:cubicBezTo>
                  <a:lnTo>
                    <a:pt x="246" y="214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531938" y="2663826"/>
              <a:ext cx="30163" cy="1382713"/>
            </a:xfrm>
            <a:custGeom>
              <a:rect b="b" l="l" r="r" t="t"/>
              <a:pathLst>
                <a:path extrusionOk="0" h="871" w="19">
                  <a:moveTo>
                    <a:pt x="4" y="0"/>
                  </a:moveTo>
                  <a:lnTo>
                    <a:pt x="0" y="871"/>
                  </a:lnTo>
                  <a:lnTo>
                    <a:pt x="19" y="8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997076" y="3035301"/>
              <a:ext cx="15875" cy="1011238"/>
            </a:xfrm>
            <a:custGeom>
              <a:rect b="b" l="l" r="r" t="t"/>
              <a:pathLst>
                <a:path extrusionOk="0" h="637" w="10">
                  <a:moveTo>
                    <a:pt x="2" y="0"/>
                  </a:moveTo>
                  <a:lnTo>
                    <a:pt x="0" y="637"/>
                  </a:lnTo>
                  <a:lnTo>
                    <a:pt x="10" y="63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D57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1163638" y="3643314"/>
              <a:ext cx="592138" cy="122238"/>
            </a:xfrm>
            <a:custGeom>
              <a:rect b="b" l="l" r="r" t="t"/>
              <a:pathLst>
                <a:path extrusionOk="0" h="77" w="373">
                  <a:moveTo>
                    <a:pt x="369" y="77"/>
                  </a:moveTo>
                  <a:lnTo>
                    <a:pt x="190" y="14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190" y="0"/>
                  </a:lnTo>
                  <a:lnTo>
                    <a:pt x="373" y="65"/>
                  </a:lnTo>
                  <a:lnTo>
                    <a:pt x="369" y="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522538" y="3635376"/>
              <a:ext cx="149225" cy="88900"/>
            </a:xfrm>
            <a:custGeom>
              <a:rect b="b" l="l" r="r" t="t"/>
              <a:pathLst>
                <a:path extrusionOk="0" h="115" w="193">
                  <a:moveTo>
                    <a:pt x="0" y="82"/>
                  </a:moveTo>
                  <a:cubicBezTo>
                    <a:pt x="180" y="115"/>
                    <a:pt x="180" y="115"/>
                    <a:pt x="180" y="115"/>
                  </a:cubicBezTo>
                  <a:cubicBezTo>
                    <a:pt x="180" y="115"/>
                    <a:pt x="193" y="61"/>
                    <a:pt x="189" y="39"/>
                  </a:cubicBezTo>
                  <a:cubicBezTo>
                    <a:pt x="185" y="18"/>
                    <a:pt x="151" y="13"/>
                    <a:pt x="132" y="11"/>
                  </a:cubicBezTo>
                  <a:cubicBezTo>
                    <a:pt x="114" y="9"/>
                    <a:pt x="43" y="0"/>
                    <a:pt x="29" y="8"/>
                  </a:cubicBezTo>
                  <a:cubicBezTo>
                    <a:pt x="16" y="15"/>
                    <a:pt x="0" y="82"/>
                    <a:pt x="0" y="8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411413" y="4322763"/>
              <a:ext cx="539700" cy="39600"/>
            </a:xfrm>
            <a:prstGeom prst="ellipse">
              <a:avLst/>
            </a:prstGeom>
            <a:noFill/>
            <a:ln cap="flat" cmpd="sng" w="9525">
              <a:solidFill>
                <a:srgbClr val="2632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9"/>
          <p:cNvGrpSpPr/>
          <p:nvPr/>
        </p:nvGrpSpPr>
        <p:grpSpPr>
          <a:xfrm>
            <a:off x="508875" y="680641"/>
            <a:ext cx="3393808" cy="459765"/>
            <a:chOff x="964250" y="539991"/>
            <a:chExt cx="3393808" cy="459765"/>
          </a:xfrm>
        </p:grpSpPr>
        <p:sp>
          <p:nvSpPr>
            <p:cNvPr id="984" name="Google Shape;984;p9"/>
            <p:cNvSpPr/>
            <p:nvPr/>
          </p:nvSpPr>
          <p:spPr>
            <a:xfrm>
              <a:off x="2737588" y="539991"/>
              <a:ext cx="1620470" cy="392426"/>
            </a:xfrm>
            <a:custGeom>
              <a:rect b="b" l="l" r="r" t="t"/>
              <a:pathLst>
                <a:path extrusionOk="0" h="196" w="82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 flipH="1">
              <a:off x="964250" y="718556"/>
              <a:ext cx="827975" cy="281200"/>
            </a:xfrm>
            <a:custGeom>
              <a:rect b="b" l="l" r="r" t="t"/>
              <a:pathLst>
                <a:path extrusionOk="0" h="196" w="820">
                  <a:moveTo>
                    <a:pt x="454" y="0"/>
                  </a:moveTo>
                  <a:cubicBezTo>
                    <a:pt x="413" y="0"/>
                    <a:pt x="407" y="53"/>
                    <a:pt x="365" y="62"/>
                  </a:cubicBezTo>
                  <a:cubicBezTo>
                    <a:pt x="360" y="63"/>
                    <a:pt x="356" y="64"/>
                    <a:pt x="352" y="64"/>
                  </a:cubicBezTo>
                  <a:cubicBezTo>
                    <a:pt x="343" y="64"/>
                    <a:pt x="335" y="62"/>
                    <a:pt x="328" y="59"/>
                  </a:cubicBezTo>
                  <a:cubicBezTo>
                    <a:pt x="321" y="57"/>
                    <a:pt x="315" y="55"/>
                    <a:pt x="307" y="55"/>
                  </a:cubicBezTo>
                  <a:cubicBezTo>
                    <a:pt x="300" y="55"/>
                    <a:pt x="291" y="57"/>
                    <a:pt x="281" y="65"/>
                  </a:cubicBezTo>
                  <a:cubicBezTo>
                    <a:pt x="246" y="91"/>
                    <a:pt x="269" y="103"/>
                    <a:pt x="232" y="109"/>
                  </a:cubicBezTo>
                  <a:cubicBezTo>
                    <a:pt x="220" y="111"/>
                    <a:pt x="212" y="111"/>
                    <a:pt x="205" y="111"/>
                  </a:cubicBezTo>
                  <a:cubicBezTo>
                    <a:pt x="202" y="111"/>
                    <a:pt x="198" y="111"/>
                    <a:pt x="195" y="111"/>
                  </a:cubicBezTo>
                  <a:cubicBezTo>
                    <a:pt x="192" y="111"/>
                    <a:pt x="190" y="110"/>
                    <a:pt x="187" y="110"/>
                  </a:cubicBezTo>
                  <a:cubicBezTo>
                    <a:pt x="180" y="110"/>
                    <a:pt x="174" y="111"/>
                    <a:pt x="165" y="115"/>
                  </a:cubicBezTo>
                  <a:cubicBezTo>
                    <a:pt x="142" y="123"/>
                    <a:pt x="101" y="167"/>
                    <a:pt x="101" y="167"/>
                  </a:cubicBezTo>
                  <a:cubicBezTo>
                    <a:pt x="101" y="167"/>
                    <a:pt x="87" y="162"/>
                    <a:pt x="69" y="162"/>
                  </a:cubicBezTo>
                  <a:cubicBezTo>
                    <a:pt x="60" y="162"/>
                    <a:pt x="50" y="163"/>
                    <a:pt x="40" y="167"/>
                  </a:cubicBezTo>
                  <a:cubicBezTo>
                    <a:pt x="25" y="173"/>
                    <a:pt x="11" y="183"/>
                    <a:pt x="0" y="196"/>
                  </a:cubicBezTo>
                  <a:cubicBezTo>
                    <a:pt x="820" y="196"/>
                    <a:pt x="820" y="196"/>
                    <a:pt x="820" y="196"/>
                  </a:cubicBezTo>
                  <a:cubicBezTo>
                    <a:pt x="820" y="196"/>
                    <a:pt x="813" y="169"/>
                    <a:pt x="792" y="169"/>
                  </a:cubicBezTo>
                  <a:cubicBezTo>
                    <a:pt x="790" y="169"/>
                    <a:pt x="788" y="169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5" y="170"/>
                    <a:pt x="785" y="170"/>
                    <a:pt x="785" y="170"/>
                  </a:cubicBezTo>
                  <a:cubicBezTo>
                    <a:pt x="786" y="170"/>
                    <a:pt x="786" y="169"/>
                    <a:pt x="786" y="167"/>
                  </a:cubicBezTo>
                  <a:cubicBezTo>
                    <a:pt x="786" y="157"/>
                    <a:pt x="771" y="114"/>
                    <a:pt x="770" y="110"/>
                  </a:cubicBezTo>
                  <a:cubicBezTo>
                    <a:pt x="759" y="75"/>
                    <a:pt x="731" y="42"/>
                    <a:pt x="692" y="42"/>
                  </a:cubicBezTo>
                  <a:cubicBezTo>
                    <a:pt x="692" y="42"/>
                    <a:pt x="691" y="42"/>
                    <a:pt x="691" y="42"/>
                  </a:cubicBezTo>
                  <a:cubicBezTo>
                    <a:pt x="658" y="42"/>
                    <a:pt x="621" y="80"/>
                    <a:pt x="587" y="80"/>
                  </a:cubicBezTo>
                  <a:cubicBezTo>
                    <a:pt x="580" y="80"/>
                    <a:pt x="574" y="79"/>
                    <a:pt x="567" y="75"/>
                  </a:cubicBezTo>
                  <a:cubicBezTo>
                    <a:pt x="535" y="57"/>
                    <a:pt x="517" y="21"/>
                    <a:pt x="482" y="6"/>
                  </a:cubicBezTo>
                  <a:cubicBezTo>
                    <a:pt x="471" y="2"/>
                    <a:pt x="462" y="0"/>
                    <a:pt x="454" y="0"/>
                  </a:cubicBezTo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6"/>
          <p:cNvSpPr txBox="1"/>
          <p:nvPr>
            <p:ph type="title"/>
          </p:nvPr>
        </p:nvSpPr>
        <p:spPr>
          <a:xfrm>
            <a:off x="720000" y="540000"/>
            <a:ext cx="74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Quick Snaps</a:t>
            </a:r>
            <a:endParaRPr/>
          </a:p>
        </p:txBody>
      </p:sp>
      <p:sp>
        <p:nvSpPr>
          <p:cNvPr id="991" name="Google Shape;991;p16"/>
          <p:cNvSpPr txBox="1"/>
          <p:nvPr>
            <p:ph idx="7" type="subTitle"/>
          </p:nvPr>
        </p:nvSpPr>
        <p:spPr>
          <a:xfrm>
            <a:off x="763650" y="4021686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Home Page </a:t>
            </a:r>
            <a:endParaRPr/>
          </a:p>
        </p:txBody>
      </p:sp>
      <p:sp>
        <p:nvSpPr>
          <p:cNvPr id="992" name="Google Shape;992;p16"/>
          <p:cNvSpPr txBox="1"/>
          <p:nvPr>
            <p:ph idx="9" type="subTitle"/>
          </p:nvPr>
        </p:nvSpPr>
        <p:spPr>
          <a:xfrm>
            <a:off x="6147963" y="4021686"/>
            <a:ext cx="2142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Pop Up</a:t>
            </a:r>
            <a:endParaRPr/>
          </a:p>
        </p:txBody>
      </p:sp>
      <p:sp>
        <p:nvSpPr>
          <p:cNvPr id="993" name="Google Shape;993;p16"/>
          <p:cNvSpPr txBox="1"/>
          <p:nvPr>
            <p:ph idx="8" type="subTitle"/>
          </p:nvPr>
        </p:nvSpPr>
        <p:spPr>
          <a:xfrm>
            <a:off x="763650" y="4332750"/>
            <a:ext cx="2142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List of All the National ParKs</a:t>
            </a:r>
            <a:endParaRPr/>
          </a:p>
        </p:txBody>
      </p:sp>
      <p:sp>
        <p:nvSpPr>
          <p:cNvPr id="994" name="Google Shape;994;p16"/>
          <p:cNvSpPr txBox="1"/>
          <p:nvPr>
            <p:ph idx="13" type="subTitle"/>
          </p:nvPr>
        </p:nvSpPr>
        <p:spPr>
          <a:xfrm>
            <a:off x="6134013" y="4332750"/>
            <a:ext cx="2170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This is the point where we can go to different part of the app.</a:t>
            </a:r>
            <a:endParaRPr/>
          </a:p>
        </p:txBody>
      </p:sp>
      <p:pic>
        <p:nvPicPr>
          <p:cNvPr id="995" name="Google Shape;9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00" y="264423"/>
            <a:ext cx="1984300" cy="375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025" y="264425"/>
            <a:ext cx="1984303" cy="37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"/>
          <p:cNvSpPr txBox="1"/>
          <p:nvPr/>
        </p:nvSpPr>
        <p:spPr>
          <a:xfrm>
            <a:off x="720000" y="3283375"/>
            <a:ext cx="15477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002" name="Google Shape;1002;p10"/>
          <p:cNvGrpSpPr/>
          <p:nvPr/>
        </p:nvGrpSpPr>
        <p:grpSpPr>
          <a:xfrm>
            <a:off x="4751244" y="1549379"/>
            <a:ext cx="4004025" cy="2872257"/>
            <a:chOff x="233350" y="949250"/>
            <a:chExt cx="7137300" cy="3802300"/>
          </a:xfrm>
        </p:grpSpPr>
        <p:sp>
          <p:nvSpPr>
            <p:cNvPr id="1003" name="Google Shape;1003;p1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5F94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10"/>
          <p:cNvSpPr txBox="1"/>
          <p:nvPr/>
        </p:nvSpPr>
        <p:spPr>
          <a:xfrm>
            <a:off x="637050" y="448975"/>
            <a:ext cx="4655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r>
              <a:rPr b="1" lang="en" sz="4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b="1" sz="4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Map Navigation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5" name="Google Shape;1055;p10"/>
          <p:cNvSpPr/>
          <p:nvPr/>
        </p:nvSpPr>
        <p:spPr>
          <a:xfrm flipH="1">
            <a:off x="5080701" y="2446029"/>
            <a:ext cx="139678" cy="195758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10"/>
          <p:cNvSpPr/>
          <p:nvPr/>
        </p:nvSpPr>
        <p:spPr>
          <a:xfrm flipH="1">
            <a:off x="5182218" y="2045401"/>
            <a:ext cx="139678" cy="195758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0"/>
          <p:cNvSpPr/>
          <p:nvPr/>
        </p:nvSpPr>
        <p:spPr>
          <a:xfrm flipH="1">
            <a:off x="5465137" y="2188819"/>
            <a:ext cx="139678" cy="195758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d2caef315b_0_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Two Sides</a:t>
            </a:r>
            <a:endParaRPr sz="1900"/>
          </a:p>
        </p:txBody>
      </p:sp>
      <p:sp>
        <p:nvSpPr>
          <p:cNvPr id="1063" name="Google Shape;1063;gd2caef315b_0_6"/>
          <p:cNvSpPr txBox="1"/>
          <p:nvPr/>
        </p:nvSpPr>
        <p:spPr>
          <a:xfrm>
            <a:off x="976900" y="1723825"/>
            <a:ext cx="284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Navigation to national park via segue to Google Maps application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Google Maps application navigates to park chosen on Main Page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4" name="Google Shape;1064;gd2caef315b_0_6"/>
          <p:cNvSpPr txBox="1"/>
          <p:nvPr/>
        </p:nvSpPr>
        <p:spPr>
          <a:xfrm>
            <a:off x="5195325" y="1725150"/>
            <a:ext cx="312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Map within application displaying user chosen national park, utilizing Google Maps API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Each national park filled with Scenic Spot markers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5" name="Google Shape;1065;gd2caef315b_0_6"/>
          <p:cNvSpPr txBox="1"/>
          <p:nvPr/>
        </p:nvSpPr>
        <p:spPr>
          <a:xfrm>
            <a:off x="976900" y="1280325"/>
            <a:ext cx="76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                    </a:t>
            </a: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To The Park                                                                                     Within The Park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066" name="Google Shape;1066;gd2caef315b_0_6"/>
          <p:cNvCxnSpPr/>
          <p:nvPr/>
        </p:nvCxnSpPr>
        <p:spPr>
          <a:xfrm>
            <a:off x="4572000" y="1340300"/>
            <a:ext cx="0" cy="23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7" name="Google Shape;1067;gd2caef315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88" y="3513125"/>
            <a:ext cx="2896025" cy="1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8" name="Google Shape;1068;gd2caef315b_0_6"/>
          <p:cNvCxnSpPr/>
          <p:nvPr/>
        </p:nvCxnSpPr>
        <p:spPr>
          <a:xfrm>
            <a:off x="1006500" y="1702175"/>
            <a:ext cx="73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9" name="Google Shape;1069;gd2caef315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112" y="3562625"/>
            <a:ext cx="2499447" cy="14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2caef315b_0_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Scenic Spot Markers</a:t>
            </a:r>
            <a:endParaRPr/>
          </a:p>
        </p:txBody>
      </p:sp>
      <p:pic>
        <p:nvPicPr>
          <p:cNvPr id="1075" name="Google Shape;1075;gd2caef315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700" y="708750"/>
            <a:ext cx="1995468" cy="37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gd2caef315b_0_18"/>
          <p:cNvSpPr txBox="1"/>
          <p:nvPr/>
        </p:nvSpPr>
        <p:spPr>
          <a:xfrm>
            <a:off x="833875" y="1350450"/>
            <a:ext cx="504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Each park has a set of Scenic Spot markers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Scenic Spot information is grabbed from the Firebase database and used to populate markers</a:t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en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Each Scenic Spot marker has a picture of the Scenic Spot, as well as a button to the Scenic Spot Page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utdoor Activities Company Profile by Slidesgo">
  <a:themeElements>
    <a:clrScheme name="Simple Light">
      <a:dk1>
        <a:srgbClr val="4D575C"/>
      </a:dk1>
      <a:lt1>
        <a:srgbClr val="DFF7E5"/>
      </a:lt1>
      <a:dk2>
        <a:srgbClr val="595959"/>
      </a:dk2>
      <a:lt2>
        <a:srgbClr val="787878"/>
      </a:lt2>
      <a:accent1>
        <a:srgbClr val="4D575C"/>
      </a:accent1>
      <a:accent2>
        <a:srgbClr val="5F946E"/>
      </a:accent2>
      <a:accent3>
        <a:srgbClr val="C9F1D4"/>
      </a:accent3>
      <a:accent4>
        <a:srgbClr val="E9F9EE"/>
      </a:accent4>
      <a:accent5>
        <a:srgbClr val="5F946E"/>
      </a:accent5>
      <a:accent6>
        <a:srgbClr val="92E3A9"/>
      </a:accent6>
      <a:hlink>
        <a:srgbClr val="669E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