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22/01/2023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22/01/2023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2022-11-09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Predictive modelling results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183637" y="1217006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60%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2667368" y="1218426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61%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408CB1-6ACD-7DE2-9487-72CE66007713}"/>
              </a:ext>
            </a:extLst>
          </p:cNvPr>
          <p:cNvSpPr txBox="1">
            <a:spLocks/>
          </p:cNvSpPr>
          <p:nvPr/>
        </p:nvSpPr>
        <p:spPr>
          <a:xfrm>
            <a:off x="114364" y="2350320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E71D0C-B398-3F3F-1E7F-11DEDD8381F2}"/>
              </a:ext>
            </a:extLst>
          </p:cNvPr>
          <p:cNvSpPr txBox="1">
            <a:spLocks/>
          </p:cNvSpPr>
          <p:nvPr/>
        </p:nvSpPr>
        <p:spPr>
          <a:xfrm>
            <a:off x="2591537" y="2350319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bookings out of all successfully completed bookings. </a:t>
            </a:r>
            <a:endParaRPr lang="en-GB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DAFAA2D-6067-D57A-C73B-D1C9D92A6462}"/>
              </a:ext>
            </a:extLst>
          </p:cNvPr>
          <p:cNvSpPr txBox="1">
            <a:spLocks/>
          </p:cNvSpPr>
          <p:nvPr/>
        </p:nvSpPr>
        <p:spPr>
          <a:xfrm>
            <a:off x="113755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8DCA6A-69B0-0F34-F512-8A610FB04802}"/>
              </a:ext>
            </a:extLst>
          </p:cNvPr>
          <p:cNvSpPr/>
          <p:nvPr/>
        </p:nvSpPr>
        <p:spPr>
          <a:xfrm>
            <a:off x="2601864" y="401562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62%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77C6E2C-5542-56D9-8007-A154BE202A8B}"/>
              </a:ext>
            </a:extLst>
          </p:cNvPr>
          <p:cNvSpPr txBox="1">
            <a:spLocks/>
          </p:cNvSpPr>
          <p:nvPr/>
        </p:nvSpPr>
        <p:spPr>
          <a:xfrm>
            <a:off x="114364" y="2350319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53A06D-22D8-EDE9-C6E7-74EFF4E67738}"/>
              </a:ext>
            </a:extLst>
          </p:cNvPr>
          <p:cNvSpPr txBox="1">
            <a:spLocks/>
          </p:cNvSpPr>
          <p:nvPr/>
        </p:nvSpPr>
        <p:spPr>
          <a:xfrm>
            <a:off x="114364" y="3110344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66% Chance of predicting true incomplete bookings correctly. </a:t>
            </a:r>
            <a:endParaRPr lang="en-GB" sz="1200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997A710-EA11-EE5D-48FA-BBC81D7F36E7}"/>
              </a:ext>
            </a:extLst>
          </p:cNvPr>
          <p:cNvSpPr txBox="1">
            <a:spLocks/>
          </p:cNvSpPr>
          <p:nvPr/>
        </p:nvSpPr>
        <p:spPr>
          <a:xfrm>
            <a:off x="114364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6459746" y="5686441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Top features that can drive successful flight bookings.</a:t>
            </a:r>
            <a:endParaRPr lang="en-GB" sz="105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5C92B7C-B314-5505-916F-59A6337A6677}"/>
              </a:ext>
            </a:extLst>
          </p:cNvPr>
          <p:cNvSpPr txBox="1">
            <a:spLocks/>
          </p:cNvSpPr>
          <p:nvPr/>
        </p:nvSpPr>
        <p:spPr>
          <a:xfrm>
            <a:off x="169781" y="5380534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We are concerned with not predicting the successful bookings correctly. Imbalance dataset drives higher accuracy but it does not accurately predict the successful bookings. 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Dataset was balanced with 8k labelled as incomplete bookings and 7k as complete bookings. </a:t>
            </a:r>
          </a:p>
          <a:p>
            <a:endParaRPr lang="en-GB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93021-17B6-7FA7-4272-2481D93B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74" y="1132856"/>
            <a:ext cx="6535062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</TotalTime>
  <Words>131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Predictive modelling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Vedant Mandre</cp:lastModifiedBy>
  <cp:revision>29</cp:revision>
  <cp:lastPrinted>2022-06-09T07:44:13Z</cp:lastPrinted>
  <dcterms:created xsi:type="dcterms:W3CDTF">2022-02-22T07:39:05Z</dcterms:created>
  <dcterms:modified xsi:type="dcterms:W3CDTF">2023-01-22T05:13:40Z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