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15E5DD-14B7-3879-45A6-944C15099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3" y="2274855"/>
            <a:ext cx="5527407" cy="3075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355666-10F8-3F1A-0D76-AF4E9A029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781" y="1067502"/>
            <a:ext cx="2786248" cy="23689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6E653E-DC91-C39C-5C39-536403706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519" y="3906569"/>
            <a:ext cx="3718488" cy="25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Vedant Mandre</cp:lastModifiedBy>
  <cp:revision>21</cp:revision>
  <cp:lastPrinted>2022-06-09T07:44:13Z</cp:lastPrinted>
  <dcterms:created xsi:type="dcterms:W3CDTF">2022-02-22T07:39:05Z</dcterms:created>
  <dcterms:modified xsi:type="dcterms:W3CDTF">2023-01-22T04:27:23Z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