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Lst>
  <p:notesMasterIdLst>
    <p:notesMasterId r:id="rId23"/>
  </p:notesMasterIdLst>
  <p:sldIdLst>
    <p:sldId id="256" r:id="rId3"/>
    <p:sldId id="462" r:id="rId4"/>
    <p:sldId id="274" r:id="rId5"/>
    <p:sldId id="275" r:id="rId6"/>
    <p:sldId id="276" r:id="rId7"/>
    <p:sldId id="458" r:id="rId8"/>
    <p:sldId id="277" r:id="rId9"/>
    <p:sldId id="278" r:id="rId10"/>
    <p:sldId id="279" r:id="rId11"/>
    <p:sldId id="280" r:id="rId12"/>
    <p:sldId id="281" r:id="rId13"/>
    <p:sldId id="282" r:id="rId14"/>
    <p:sldId id="459" r:id="rId15"/>
    <p:sldId id="283" r:id="rId16"/>
    <p:sldId id="460" r:id="rId17"/>
    <p:sldId id="447" r:id="rId18"/>
    <p:sldId id="284" r:id="rId19"/>
    <p:sldId id="454" r:id="rId20"/>
    <p:sldId id="285" r:id="rId21"/>
    <p:sldId id="286" r:id="rId22"/>
  </p:sldIdLst>
  <p:sldSz cx="9144000" cy="6858000" type="screen4x3"/>
  <p:notesSz cx="7099300" cy="10234613"/>
  <p:defaultTextStyle>
    <a:defPPr>
      <a:defRPr lang="en-AU"/>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0"/>
      </p:cViewPr>
      <p:guideLst>
        <p:guide orient="horz" pos="2160"/>
        <p:guide pos="2880"/>
      </p:guideLst>
    </p:cSldViewPr>
  </p:slideViewPr>
  <p:notesTextViewPr>
    <p:cViewPr>
      <p:scale>
        <a:sx n="100" d="100"/>
        <a:sy n="100" d="100"/>
      </p:scale>
      <p:origin x="0" y="0"/>
    </p:cViewPr>
  </p:notesTextViewPr>
  <p:notesViewPr>
    <p:cSldViewPr>
      <p:cViewPr>
        <p:scale>
          <a:sx n="200" d="100"/>
          <a:sy n="200" d="100"/>
        </p:scale>
        <p:origin x="91" y="-21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 Yu" userId="71e57746-694f-4b85-845f-0534340178c6" providerId="ADAL" clId="{C2311E1E-CB64-4076-A18C-7628C579772E}"/>
    <pc:docChg chg="modSld">
      <pc:chgData name="Jian Yu" userId="71e57746-694f-4b85-845f-0534340178c6" providerId="ADAL" clId="{C2311E1E-CB64-4076-A18C-7628C579772E}" dt="2023-04-26T23:21:29.973" v="1" actId="20577"/>
      <pc:docMkLst>
        <pc:docMk/>
      </pc:docMkLst>
      <pc:sldChg chg="modSp mod">
        <pc:chgData name="Jian Yu" userId="71e57746-694f-4b85-845f-0534340178c6" providerId="ADAL" clId="{C2311E1E-CB64-4076-A18C-7628C579772E}" dt="2023-04-26T23:21:29.973" v="1" actId="20577"/>
        <pc:sldMkLst>
          <pc:docMk/>
          <pc:sldMk cId="0" sldId="256"/>
        </pc:sldMkLst>
        <pc:spChg chg="mod">
          <ac:chgData name="Jian Yu" userId="71e57746-694f-4b85-845f-0534340178c6" providerId="ADAL" clId="{C2311E1E-CB64-4076-A18C-7628C579772E}" dt="2023-04-26T23:21:29.973" v="1" actId="20577"/>
          <ac:spMkLst>
            <pc:docMk/>
            <pc:sldMk cId="0" sldId="256"/>
            <ac:spMk id="614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MS PGothic" pitchFamily="34" charset="-128"/>
              </a:defRPr>
            </a:lvl1pPr>
          </a:lstStyle>
          <a:p>
            <a:pPr>
              <a:defRPr/>
            </a:pPr>
            <a:endParaRPr lang="en-AU"/>
          </a:p>
        </p:txBody>
      </p:sp>
      <p:sp>
        <p:nvSpPr>
          <p:cNvPr id="3789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MS PGothic" pitchFamily="34" charset="-128"/>
              </a:defRPr>
            </a:lvl1pPr>
          </a:lstStyle>
          <a:p>
            <a:pPr>
              <a:defRPr/>
            </a:pPr>
            <a:endParaRPr lang="en-AU"/>
          </a:p>
        </p:txBody>
      </p:sp>
      <p:sp>
        <p:nvSpPr>
          <p:cNvPr id="512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789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MS PGothic" pitchFamily="34" charset="-128"/>
              </a:defRPr>
            </a:lvl1pPr>
          </a:lstStyle>
          <a:p>
            <a:pPr>
              <a:defRPr/>
            </a:pPr>
            <a:endParaRPr lang="en-AU" dirty="0"/>
          </a:p>
        </p:txBody>
      </p:sp>
      <p:sp>
        <p:nvSpPr>
          <p:cNvPr id="3789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smtClean="0"/>
            </a:lvl1pPr>
          </a:lstStyle>
          <a:p>
            <a:pPr>
              <a:defRPr/>
            </a:pPr>
            <a:fld id="{D4EEA14B-BE34-4232-867E-106CC38B36CE}"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8B8688-89CB-4760-9199-D6246E28F0BA}" type="slidenum">
              <a:rPr lang="en-AU" altLang="en-US" sz="1300"/>
              <a:pPr/>
              <a:t>1</a:t>
            </a:fld>
            <a:endParaRPr lang="en-AU" altLang="en-US"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2AC9AAE-643A-41CB-8BEE-2BED4FDA8787}" type="slidenum">
              <a:rPr lang="en-AU" altLang="en-US" sz="1300"/>
              <a:pPr/>
              <a:t>10</a:t>
            </a:fld>
            <a:endParaRPr lang="en-AU" altLang="en-US" sz="1300"/>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03F3AE7-08C0-4B86-A0E7-44D48D98E1D4}" type="slidenum">
              <a:rPr lang="en-AU" altLang="en-US" sz="1300"/>
              <a:pPr/>
              <a:t>11</a:t>
            </a:fld>
            <a:endParaRPr lang="en-AU" altLang="en-US" sz="1300"/>
          </a:p>
        </p:txBody>
      </p:sp>
      <p:sp>
        <p:nvSpPr>
          <p:cNvPr id="31747" name="Rectangle 2"/>
          <p:cNvSpPr>
            <a:spLocks noGrp="1" noRot="1" noChangeAspect="1" noChangeArrowheads="1" noTextEdit="1"/>
          </p:cNvSpPr>
          <p:nvPr>
            <p:ph type="sldImg"/>
          </p:nvPr>
        </p:nvSpPr>
        <p:spPr>
          <a:xfrm>
            <a:off x="992188" y="768350"/>
            <a:ext cx="5114925" cy="3836988"/>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E04645-EE72-456B-95C8-6FB6B2E8DD7C}" type="slidenum">
              <a:rPr lang="en-AU" altLang="en-US" sz="1300"/>
              <a:pPr/>
              <a:t>12</a:t>
            </a:fld>
            <a:endParaRPr lang="en-AU" altLang="en-US" sz="1300"/>
          </a:p>
        </p:txBody>
      </p:sp>
      <p:sp>
        <p:nvSpPr>
          <p:cNvPr id="33795" name="Rectangle 2"/>
          <p:cNvSpPr>
            <a:spLocks noGrp="1" noRot="1" noChangeAspect="1" noChangeArrowheads="1" noTextEdit="1"/>
          </p:cNvSpPr>
          <p:nvPr>
            <p:ph type="sldImg"/>
          </p:nvPr>
        </p:nvSpPr>
        <p:spPr>
          <a:xfrm>
            <a:off x="992188" y="768350"/>
            <a:ext cx="5114925" cy="3836988"/>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9B9681-B27F-4030-B081-68F8D47A7FEC}" type="slidenum">
              <a:rPr lang="en-AU" altLang="en-US" sz="1300"/>
              <a:pPr/>
              <a:t>13</a:t>
            </a:fld>
            <a:endParaRPr lang="en-AU" altLang="en-US" sz="1300"/>
          </a:p>
        </p:txBody>
      </p:sp>
      <p:sp>
        <p:nvSpPr>
          <p:cNvPr id="35843" name="Rectangle 2"/>
          <p:cNvSpPr>
            <a:spLocks noGrp="1" noRot="1" noChangeAspect="1" noChangeArrowheads="1" noTextEdit="1"/>
          </p:cNvSpPr>
          <p:nvPr>
            <p:ph type="sldImg"/>
          </p:nvPr>
        </p:nvSpPr>
        <p:spPr>
          <a:xfrm>
            <a:off x="992188" y="768350"/>
            <a:ext cx="5114925" cy="3836988"/>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B22D74-C26F-4133-BFA4-F32EEE1EE88F}" type="slidenum">
              <a:rPr lang="en-AU" altLang="en-US" sz="1300"/>
              <a:pPr/>
              <a:t>14</a:t>
            </a:fld>
            <a:endParaRPr lang="en-AU" altLang="en-US" sz="1300"/>
          </a:p>
        </p:txBody>
      </p:sp>
      <p:sp>
        <p:nvSpPr>
          <p:cNvPr id="37891" name="Rectangle 2"/>
          <p:cNvSpPr>
            <a:spLocks noGrp="1" noRot="1" noChangeAspect="1" noChangeArrowheads="1" noTextEdit="1"/>
          </p:cNvSpPr>
          <p:nvPr>
            <p:ph type="sldImg"/>
          </p:nvPr>
        </p:nvSpPr>
        <p:spPr>
          <a:xfrm>
            <a:off x="992188" y="768350"/>
            <a:ext cx="5114925" cy="3836988"/>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0F6C32-EB44-47D9-9F8E-EAD7569534AF}" type="slidenum">
              <a:rPr lang="en-AU" altLang="en-US" sz="1300"/>
              <a:pPr/>
              <a:t>15</a:t>
            </a:fld>
            <a:endParaRPr lang="en-AU" altLang="en-US" sz="1300"/>
          </a:p>
        </p:txBody>
      </p:sp>
      <p:sp>
        <p:nvSpPr>
          <p:cNvPr id="39939" name="Rectangle 2"/>
          <p:cNvSpPr>
            <a:spLocks noGrp="1" noRot="1" noChangeAspect="1" noChangeArrowheads="1" noTextEdit="1"/>
          </p:cNvSpPr>
          <p:nvPr>
            <p:ph type="sldImg"/>
          </p:nvPr>
        </p:nvSpPr>
        <p:spPr>
          <a:xfrm>
            <a:off x="992188" y="768350"/>
            <a:ext cx="5114925" cy="3836988"/>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70C23E-5016-4334-900F-3DD22323CE9C}" type="slidenum">
              <a:rPr lang="en-AU" altLang="en-US" sz="1300"/>
              <a:pPr/>
              <a:t>16</a:t>
            </a:fld>
            <a:endParaRPr lang="en-AU" altLang="en-US" sz="1300"/>
          </a:p>
        </p:txBody>
      </p:sp>
      <p:sp>
        <p:nvSpPr>
          <p:cNvPr id="41987" name="Rectangle 2"/>
          <p:cNvSpPr>
            <a:spLocks noGrp="1" noRot="1" noChangeAspect="1" noChangeArrowheads="1" noTextEdit="1"/>
          </p:cNvSpPr>
          <p:nvPr>
            <p:ph type="sldImg"/>
          </p:nvPr>
        </p:nvSpPr>
        <p:spPr>
          <a:xfrm>
            <a:off x="992188" y="768350"/>
            <a:ext cx="5114925" cy="3836988"/>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CB8F6B-2BC2-4152-B548-164D30A299B0}" type="slidenum">
              <a:rPr lang="en-AU" altLang="en-US" sz="1300"/>
              <a:pPr/>
              <a:t>17</a:t>
            </a:fld>
            <a:endParaRPr lang="en-AU" altLang="en-US" sz="1300"/>
          </a:p>
        </p:txBody>
      </p:sp>
      <p:sp>
        <p:nvSpPr>
          <p:cNvPr id="44035" name="Rectangle 2"/>
          <p:cNvSpPr>
            <a:spLocks noGrp="1" noRot="1" noChangeAspect="1" noChangeArrowheads="1" noTextEdit="1"/>
          </p:cNvSpPr>
          <p:nvPr>
            <p:ph type="sldImg"/>
          </p:nvPr>
        </p:nvSpPr>
        <p:spPr>
          <a:xfrm>
            <a:off x="992188" y="768350"/>
            <a:ext cx="5114925" cy="3836988"/>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04C35C-737A-4B87-AE7B-213A735B35DC}" type="slidenum">
              <a:rPr lang="en-AU" altLang="en-US" sz="1300"/>
              <a:pPr/>
              <a:t>18</a:t>
            </a:fld>
            <a:endParaRPr lang="en-AU" altLang="en-US" sz="1300"/>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8041AD-30F4-450B-9BCF-AF3091518CB0}" type="slidenum">
              <a:rPr lang="en-AU" altLang="en-US" sz="1300"/>
              <a:pPr/>
              <a:t>19</a:t>
            </a:fld>
            <a:endParaRPr lang="en-AU" altLang="en-US" sz="1300"/>
          </a:p>
        </p:txBody>
      </p:sp>
      <p:sp>
        <p:nvSpPr>
          <p:cNvPr id="48131" name="Rectangle 2"/>
          <p:cNvSpPr>
            <a:spLocks noGrp="1" noRot="1" noChangeAspect="1" noChangeArrowheads="1" noTextEdit="1"/>
          </p:cNvSpPr>
          <p:nvPr>
            <p:ph type="sldImg"/>
          </p:nvPr>
        </p:nvSpPr>
        <p:spPr>
          <a:xfrm>
            <a:off x="992188" y="768350"/>
            <a:ext cx="5114925" cy="3836988"/>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64F7DB-54B8-4160-B36B-38519993F5C6}" type="slidenum">
              <a:rPr lang="en-AU" altLang="en-US" sz="1300"/>
              <a:pPr/>
              <a:t>2</a:t>
            </a:fld>
            <a:endParaRPr lang="en-AU" altLang="en-US" sz="1300"/>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404B78-42C4-441D-B092-C7C37F8E3842}" type="slidenum">
              <a:rPr lang="en-AU" altLang="en-US" sz="1300"/>
              <a:pPr/>
              <a:t>20</a:t>
            </a:fld>
            <a:endParaRPr lang="en-AU" altLang="en-US" sz="1300"/>
          </a:p>
        </p:txBody>
      </p:sp>
      <p:sp>
        <p:nvSpPr>
          <p:cNvPr id="50179" name="Rectangle 2"/>
          <p:cNvSpPr>
            <a:spLocks noGrp="1" noRot="1" noChangeAspect="1" noChangeArrowheads="1" noTextEdit="1"/>
          </p:cNvSpPr>
          <p:nvPr>
            <p:ph type="sldImg"/>
          </p:nvPr>
        </p:nvSpPr>
        <p:spPr>
          <a:xfrm>
            <a:off x="992188" y="768350"/>
            <a:ext cx="5114925" cy="3836988"/>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A07F41-9135-4DCD-BE0E-36D5BDD446DB}" type="slidenum">
              <a:rPr lang="en-AU" altLang="en-US" sz="1300"/>
              <a:pPr/>
              <a:t>3</a:t>
            </a:fld>
            <a:endParaRPr lang="en-AU" altLang="en-US" sz="1300"/>
          </a:p>
        </p:txBody>
      </p:sp>
      <p:sp>
        <p:nvSpPr>
          <p:cNvPr id="15363" name="Rectangle 2"/>
          <p:cNvSpPr>
            <a:spLocks noGrp="1" noRot="1" noChangeAspect="1" noChangeArrowheads="1" noTextEdit="1"/>
          </p:cNvSpPr>
          <p:nvPr>
            <p:ph type="sldImg"/>
          </p:nvPr>
        </p:nvSpPr>
        <p:spPr>
          <a:xfrm>
            <a:off x="992188" y="768350"/>
            <a:ext cx="5114925" cy="3836988"/>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153829-244E-4FA1-86DB-CCFBA9C0346B}" type="slidenum">
              <a:rPr lang="en-AU" altLang="en-US" sz="1300"/>
              <a:pPr/>
              <a:t>4</a:t>
            </a:fld>
            <a:endParaRPr lang="en-AU" altLang="en-US" sz="1300"/>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97F6AC-3583-45BC-BD01-8293AC546DD4}" type="slidenum">
              <a:rPr lang="en-AU" altLang="en-US" sz="1300"/>
              <a:pPr/>
              <a:t>5</a:t>
            </a:fld>
            <a:endParaRPr lang="en-AU" altLang="en-US"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5531C02-3A1A-430B-8B04-C9CDD14B5314}" type="slidenum">
              <a:rPr lang="en-AU" altLang="en-US" sz="1300"/>
              <a:pPr/>
              <a:t>6</a:t>
            </a:fld>
            <a:endParaRPr lang="en-AU" altLang="en-US"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7E15BD-9EFB-4117-A46E-11F7F84C2E3D}" type="slidenum">
              <a:rPr lang="en-AU" altLang="en-US" sz="1300"/>
              <a:pPr/>
              <a:t>7</a:t>
            </a:fld>
            <a:endParaRPr lang="en-AU" altLang="en-US" sz="1300"/>
          </a:p>
        </p:txBody>
      </p:sp>
      <p:sp>
        <p:nvSpPr>
          <p:cNvPr id="23555" name="Rectangle 2"/>
          <p:cNvSpPr>
            <a:spLocks noGrp="1" noRot="1" noChangeAspect="1" noChangeArrowheads="1" noTextEdit="1"/>
          </p:cNvSpPr>
          <p:nvPr>
            <p:ph type="sldImg"/>
          </p:nvPr>
        </p:nvSpPr>
        <p:spPr>
          <a:xfrm>
            <a:off x="992188" y="768350"/>
            <a:ext cx="5114925" cy="38369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3F30388-61E3-425D-894B-EDF789C05837}" type="slidenum">
              <a:rPr lang="en-AU" altLang="en-US" sz="1300"/>
              <a:pPr/>
              <a:t>8</a:t>
            </a:fld>
            <a:endParaRPr lang="en-AU" altLang="en-US" sz="1300"/>
          </a:p>
        </p:txBody>
      </p:sp>
      <p:sp>
        <p:nvSpPr>
          <p:cNvPr id="25603" name="Rectangle 2"/>
          <p:cNvSpPr>
            <a:spLocks noGrp="1" noRot="1" noChangeAspect="1"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a:solidFill>
                  <a:schemeClr val="tx1"/>
                </a:solidFill>
                <a:latin typeface="Arial" panose="020B0604020202020204" pitchFamily="34" charset="0"/>
                <a:ea typeface="ＭＳ Ｐゴシック" panose="020B0600070205080204" pitchFamily="34" charset="-128"/>
              </a:defRPr>
            </a:lvl1pPr>
            <a:lvl2pPr marL="742950" indent="-285750" defTabSz="990600">
              <a:defRPr sz="2400">
                <a:solidFill>
                  <a:schemeClr val="tx1"/>
                </a:solidFill>
                <a:latin typeface="Arial" panose="020B0604020202020204" pitchFamily="34" charset="0"/>
                <a:ea typeface="ＭＳ Ｐゴシック" panose="020B0600070205080204" pitchFamily="34" charset="-128"/>
              </a:defRPr>
            </a:lvl2pPr>
            <a:lvl3pPr marL="1143000" indent="-228600" defTabSz="990600">
              <a:defRPr sz="2400">
                <a:solidFill>
                  <a:schemeClr val="tx1"/>
                </a:solidFill>
                <a:latin typeface="Arial" panose="020B0604020202020204" pitchFamily="34" charset="0"/>
                <a:ea typeface="ＭＳ Ｐゴシック" panose="020B0600070205080204" pitchFamily="34" charset="-128"/>
              </a:defRPr>
            </a:lvl3pPr>
            <a:lvl4pPr marL="1600200" indent="-228600" defTabSz="990600">
              <a:defRPr sz="2400">
                <a:solidFill>
                  <a:schemeClr val="tx1"/>
                </a:solidFill>
                <a:latin typeface="Arial" panose="020B0604020202020204" pitchFamily="34" charset="0"/>
                <a:ea typeface="ＭＳ Ｐゴシック" panose="020B0600070205080204" pitchFamily="34" charset="-128"/>
              </a:defRPr>
            </a:lvl4pPr>
            <a:lvl5pPr marL="2057400" indent="-228600" defTabSz="990600">
              <a:defRPr sz="2400">
                <a:solidFill>
                  <a:schemeClr val="tx1"/>
                </a:solidFill>
                <a:latin typeface="Arial" panose="020B0604020202020204" pitchFamily="34"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0A078C5-7DCC-4112-BBD2-3A4056DA0A1B}" type="slidenum">
              <a:rPr lang="en-AU" altLang="en-US" sz="1300"/>
              <a:pPr/>
              <a:t>9</a:t>
            </a:fld>
            <a:endParaRPr lang="en-AU" altLang="en-US" sz="1300"/>
          </a:p>
        </p:txBody>
      </p:sp>
      <p:sp>
        <p:nvSpPr>
          <p:cNvPr id="27651" name="Rectangle 2"/>
          <p:cNvSpPr>
            <a:spLocks noGrp="1" noRot="1" noChangeAspect="1"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3.bin"/><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7.bin"/><Relationship Id="rId1" Type="http://schemas.openxmlformats.org/officeDocument/2006/relationships/slideMaster" Target="../slideMasters/slideMaster2.x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84213" y="6465888"/>
            <a:ext cx="14303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chemeClr val="bg1"/>
                </a:solidFill>
              </a:rPr>
              <a:t>a university for the</a:t>
            </a:r>
            <a:endParaRPr lang="en-US" altLang="en-US" sz="1800">
              <a:solidFill>
                <a:schemeClr val="bg1"/>
              </a:solidFill>
            </a:endParaRPr>
          </a:p>
        </p:txBody>
      </p:sp>
      <p:sp>
        <p:nvSpPr>
          <p:cNvPr id="5" name="Text Box 4"/>
          <p:cNvSpPr txBox="1">
            <a:spLocks noChangeArrowheads="1"/>
          </p:cNvSpPr>
          <p:nvPr/>
        </p:nvSpPr>
        <p:spPr bwMode="auto">
          <a:xfrm>
            <a:off x="2490788" y="6524625"/>
            <a:ext cx="555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chemeClr val="bg1"/>
                </a:solidFill>
              </a:rPr>
              <a:t>world</a:t>
            </a:r>
            <a:endParaRPr lang="en-US" altLang="en-US" sz="1800">
              <a:solidFill>
                <a:schemeClr val="bg1"/>
              </a:solidFill>
            </a:endParaRPr>
          </a:p>
        </p:txBody>
      </p:sp>
      <p:sp>
        <p:nvSpPr>
          <p:cNvPr id="6" name="Text Box 5"/>
          <p:cNvSpPr txBox="1">
            <a:spLocks noChangeArrowheads="1"/>
          </p:cNvSpPr>
          <p:nvPr/>
        </p:nvSpPr>
        <p:spPr bwMode="auto">
          <a:xfrm>
            <a:off x="1981200" y="641667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a:solidFill>
                  <a:schemeClr val="bg1"/>
                </a:solidFill>
              </a:rPr>
              <a:t>real</a:t>
            </a:r>
            <a:endParaRPr lang="en-US" altLang="en-US" sz="1800">
              <a:solidFill>
                <a:schemeClr val="bg1"/>
              </a:solidFill>
            </a:endParaRPr>
          </a:p>
        </p:txBody>
      </p:sp>
      <p:sp>
        <p:nvSpPr>
          <p:cNvPr id="7" name="Text Box 6"/>
          <p:cNvSpPr txBox="1">
            <a:spLocks noChangeArrowheads="1"/>
          </p:cNvSpPr>
          <p:nvPr/>
        </p:nvSpPr>
        <p:spPr bwMode="auto">
          <a:xfrm>
            <a:off x="3005138" y="6438900"/>
            <a:ext cx="192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00" b="1">
                <a:solidFill>
                  <a:schemeClr val="bg1"/>
                </a:solidFill>
              </a:rPr>
              <a:t>R</a:t>
            </a:r>
          </a:p>
        </p:txBody>
      </p:sp>
      <p:sp>
        <p:nvSpPr>
          <p:cNvPr id="8" name="Oval 18"/>
          <p:cNvSpPr>
            <a:spLocks noChangeArrowheads="1"/>
          </p:cNvSpPr>
          <p:nvPr/>
        </p:nvSpPr>
        <p:spPr bwMode="auto">
          <a:xfrm>
            <a:off x="3071813" y="6475413"/>
            <a:ext cx="93662" cy="93662"/>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p>
        </p:txBody>
      </p:sp>
      <p:graphicFrame>
        <p:nvGraphicFramePr>
          <p:cNvPr id="9" name="Object 19"/>
          <p:cNvGraphicFramePr>
            <a:graphicFrameLocks noChangeAspect="1"/>
          </p:cNvGraphicFramePr>
          <p:nvPr/>
        </p:nvGraphicFramePr>
        <p:xfrm>
          <a:off x="1990725" y="660400"/>
          <a:ext cx="5165725" cy="968375"/>
        </p:xfrm>
        <a:graphic>
          <a:graphicData uri="http://schemas.openxmlformats.org/presentationml/2006/ole">
            <mc:AlternateContent xmlns:mc="http://schemas.openxmlformats.org/markup-compatibility/2006">
              <mc:Choice xmlns:v="urn:schemas-microsoft-com:vml" Requires="v">
                <p:oleObj name="Visio" r:id="rId2" imgW="5865233" imgH="1098887" progId="Visio.Drawing.11">
                  <p:embed/>
                </p:oleObj>
              </mc:Choice>
              <mc:Fallback>
                <p:oleObj name="Visio" r:id="rId2" imgW="5865233" imgH="1098887" progId="Visio.Drawing.11">
                  <p:embed/>
                  <p:pic>
                    <p:nvPicPr>
                      <p:cNvPr id="9"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660400"/>
                        <a:ext cx="51657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8"/>
          <p:cNvSpPr txBox="1">
            <a:spLocks noChangeArrowheads="1"/>
          </p:cNvSpPr>
          <p:nvPr/>
        </p:nvSpPr>
        <p:spPr bwMode="auto">
          <a:xfrm>
            <a:off x="3171825" y="6453188"/>
            <a:ext cx="2348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dirty="0">
                <a:solidFill>
                  <a:srgbClr val="003366"/>
                </a:solidFill>
              </a:rPr>
              <a:t>© www.yawlfoundation.org</a:t>
            </a:r>
          </a:p>
        </p:txBody>
      </p:sp>
      <p:graphicFrame>
        <p:nvGraphicFramePr>
          <p:cNvPr id="11" name="Object 39"/>
          <p:cNvGraphicFramePr>
            <a:graphicFrameLocks noChangeAspect="1"/>
          </p:cNvGraphicFramePr>
          <p:nvPr/>
        </p:nvGraphicFramePr>
        <p:xfrm>
          <a:off x="8459788" y="6237288"/>
          <a:ext cx="506412" cy="514350"/>
        </p:xfrm>
        <a:graphic>
          <a:graphicData uri="http://schemas.openxmlformats.org/presentationml/2006/ole">
            <mc:AlternateContent xmlns:mc="http://schemas.openxmlformats.org/markup-compatibility/2006">
              <mc:Choice xmlns:v="urn:schemas-microsoft-com:vml" Requires="v">
                <p:oleObj name="Visio" r:id="rId4" imgW="506063" imgH="514231" progId="Visio.Drawing.11">
                  <p:embed/>
                </p:oleObj>
              </mc:Choice>
              <mc:Fallback>
                <p:oleObj name="Visio" r:id="rId4" imgW="506063" imgH="514231" progId="Visio.Drawing.11">
                  <p:embed/>
                  <p:pic>
                    <p:nvPicPr>
                      <p:cNvPr id="11"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9788" y="6237288"/>
                        <a:ext cx="50641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5858" name="Rectangle 2"/>
          <p:cNvSpPr>
            <a:spLocks noGrp="1" noChangeArrowheads="1"/>
          </p:cNvSpPr>
          <p:nvPr>
            <p:ph type="ctrTitle"/>
          </p:nvPr>
        </p:nvSpPr>
        <p:spPr>
          <a:xfrm>
            <a:off x="685800" y="2130425"/>
            <a:ext cx="7772400" cy="1470025"/>
          </a:xfrm>
        </p:spPr>
        <p:txBody>
          <a:bodyPr/>
          <a:lstStyle>
            <a:lvl1pPr algn="ctr">
              <a:defRPr sz="4400">
                <a:solidFill>
                  <a:srgbClr val="CC3300"/>
                </a:solidFill>
              </a:defRPr>
            </a:lvl1pPr>
          </a:lstStyle>
          <a:p>
            <a:r>
              <a:rPr lang="en-US"/>
              <a:t>Fare clic per modificare lo stile del titolo</a:t>
            </a:r>
          </a:p>
        </p:txBody>
      </p:sp>
      <p:sp>
        <p:nvSpPr>
          <p:cNvPr id="505865" name="Rectangle 9"/>
          <p:cNvSpPr>
            <a:spLocks noGrp="1" noChangeArrowheads="1"/>
          </p:cNvSpPr>
          <p:nvPr>
            <p:ph type="subTitle" idx="1"/>
          </p:nvPr>
        </p:nvSpPr>
        <p:spPr>
          <a:xfrm>
            <a:off x="1371600" y="3886200"/>
            <a:ext cx="6400800" cy="1752600"/>
          </a:xfrm>
        </p:spPr>
        <p:txBody>
          <a:bodyPr/>
          <a:lstStyle>
            <a:lvl1pPr marL="0" indent="93663" algn="ctr">
              <a:buFontTx/>
              <a:buNone/>
              <a:defRPr/>
            </a:lvl1pPr>
          </a:lstStyle>
          <a:p>
            <a:r>
              <a:rPr lang="en-US"/>
              <a:t>Fare clic per modificare lo stile del sottotitolo dello schema</a:t>
            </a:r>
          </a:p>
        </p:txBody>
      </p:sp>
    </p:spTree>
    <p:extLst>
      <p:ext uri="{BB962C8B-B14F-4D97-AF65-F5344CB8AC3E}">
        <p14:creationId xmlns:p14="http://schemas.microsoft.com/office/powerpoint/2010/main" val="3378697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6669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2261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0" y="0"/>
            <a:ext cx="6705600" cy="6226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787002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5175"/>
          </a:xfrm>
        </p:spPr>
        <p:txBody>
          <a:bodyPr/>
          <a:lstStyle/>
          <a:p>
            <a:r>
              <a:rPr lang="en-US"/>
              <a:t>Click to edit Master title style</a:t>
            </a:r>
            <a:endParaRPr lang="en-AU"/>
          </a:p>
        </p:txBody>
      </p:sp>
      <p:sp>
        <p:nvSpPr>
          <p:cNvPr id="3" name="Text Placeholder 2"/>
          <p:cNvSpPr>
            <a:spLocks noGrp="1"/>
          </p:cNvSpPr>
          <p:nvPr>
            <p:ph type="body" sz="half" idx="1"/>
          </p:nvPr>
        </p:nvSpPr>
        <p:spPr>
          <a:xfrm>
            <a:off x="446088" y="908050"/>
            <a:ext cx="3967162" cy="531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65650" y="908050"/>
            <a:ext cx="3967163" cy="531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373468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84213" y="6465888"/>
            <a:ext cx="14303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rgbClr val="FFFFFF"/>
                </a:solidFill>
              </a:rPr>
              <a:t>a university for the</a:t>
            </a:r>
            <a:endParaRPr lang="en-US" altLang="en-US" sz="1800">
              <a:solidFill>
                <a:srgbClr val="FFFFFF"/>
              </a:solidFill>
            </a:endParaRPr>
          </a:p>
        </p:txBody>
      </p:sp>
      <p:sp>
        <p:nvSpPr>
          <p:cNvPr id="5" name="Text Box 4"/>
          <p:cNvSpPr txBox="1">
            <a:spLocks noChangeArrowheads="1"/>
          </p:cNvSpPr>
          <p:nvPr/>
        </p:nvSpPr>
        <p:spPr bwMode="auto">
          <a:xfrm>
            <a:off x="2490788" y="6524625"/>
            <a:ext cx="555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rgbClr val="FFFFFF"/>
                </a:solidFill>
              </a:rPr>
              <a:t>world</a:t>
            </a:r>
            <a:endParaRPr lang="en-US" altLang="en-US" sz="1800">
              <a:solidFill>
                <a:srgbClr val="FFFFFF"/>
              </a:solidFill>
            </a:endParaRPr>
          </a:p>
        </p:txBody>
      </p:sp>
      <p:sp>
        <p:nvSpPr>
          <p:cNvPr id="6" name="Text Box 5"/>
          <p:cNvSpPr txBox="1">
            <a:spLocks noChangeArrowheads="1"/>
          </p:cNvSpPr>
          <p:nvPr/>
        </p:nvSpPr>
        <p:spPr bwMode="auto">
          <a:xfrm>
            <a:off x="1981200" y="641667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a:solidFill>
                  <a:srgbClr val="FFFFFF"/>
                </a:solidFill>
              </a:rPr>
              <a:t>real</a:t>
            </a:r>
            <a:endParaRPr lang="en-US" altLang="en-US" sz="1800">
              <a:solidFill>
                <a:srgbClr val="FFFFFF"/>
              </a:solidFill>
            </a:endParaRPr>
          </a:p>
        </p:txBody>
      </p:sp>
      <p:sp>
        <p:nvSpPr>
          <p:cNvPr id="7" name="Text Box 6"/>
          <p:cNvSpPr txBox="1">
            <a:spLocks noChangeArrowheads="1"/>
          </p:cNvSpPr>
          <p:nvPr/>
        </p:nvSpPr>
        <p:spPr bwMode="auto">
          <a:xfrm>
            <a:off x="3005138" y="6438900"/>
            <a:ext cx="192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00" b="1">
                <a:solidFill>
                  <a:srgbClr val="FFFFFF"/>
                </a:solidFill>
              </a:rPr>
              <a:t>R</a:t>
            </a:r>
          </a:p>
        </p:txBody>
      </p:sp>
      <p:sp>
        <p:nvSpPr>
          <p:cNvPr id="8" name="Oval 18"/>
          <p:cNvSpPr>
            <a:spLocks noChangeArrowheads="1"/>
          </p:cNvSpPr>
          <p:nvPr/>
        </p:nvSpPr>
        <p:spPr bwMode="auto">
          <a:xfrm>
            <a:off x="3071813" y="6475413"/>
            <a:ext cx="93662" cy="93662"/>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000000"/>
              </a:solidFill>
            </a:endParaRPr>
          </a:p>
        </p:txBody>
      </p:sp>
      <p:graphicFrame>
        <p:nvGraphicFramePr>
          <p:cNvPr id="9" name="Object 2"/>
          <p:cNvGraphicFramePr>
            <a:graphicFrameLocks noChangeAspect="1"/>
          </p:cNvGraphicFramePr>
          <p:nvPr/>
        </p:nvGraphicFramePr>
        <p:xfrm>
          <a:off x="1990725" y="660400"/>
          <a:ext cx="5165725" cy="968375"/>
        </p:xfrm>
        <a:graphic>
          <a:graphicData uri="http://schemas.openxmlformats.org/presentationml/2006/ole">
            <mc:AlternateContent xmlns:mc="http://schemas.openxmlformats.org/markup-compatibility/2006">
              <mc:Choice xmlns:v="urn:schemas-microsoft-com:vml" Requires="v">
                <p:oleObj name="Visio" r:id="rId2" imgW="5865233" imgH="1098887" progId="Visio.Drawing.11">
                  <p:embed/>
                </p:oleObj>
              </mc:Choice>
              <mc:Fallback>
                <p:oleObj name="Visio" r:id="rId2" imgW="5865233" imgH="1098887" progId="Visio.Drawing.11">
                  <p:embed/>
                  <p:pic>
                    <p:nvPicPr>
                      <p:cNvPr id="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660400"/>
                        <a:ext cx="516572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8"/>
          <p:cNvSpPr txBox="1">
            <a:spLocks noChangeArrowheads="1"/>
          </p:cNvSpPr>
          <p:nvPr/>
        </p:nvSpPr>
        <p:spPr bwMode="auto">
          <a:xfrm>
            <a:off x="3171825" y="6453188"/>
            <a:ext cx="2779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a:solidFill>
                  <a:srgbClr val="003366"/>
                </a:solidFill>
              </a:rPr>
              <a:t>© 2009, www.yawlfoundation.org</a:t>
            </a:r>
          </a:p>
        </p:txBody>
      </p:sp>
      <p:graphicFrame>
        <p:nvGraphicFramePr>
          <p:cNvPr id="11" name="Object 3"/>
          <p:cNvGraphicFramePr>
            <a:graphicFrameLocks noChangeAspect="1"/>
          </p:cNvGraphicFramePr>
          <p:nvPr/>
        </p:nvGraphicFramePr>
        <p:xfrm>
          <a:off x="8459788" y="6237288"/>
          <a:ext cx="506412" cy="514350"/>
        </p:xfrm>
        <a:graphic>
          <a:graphicData uri="http://schemas.openxmlformats.org/presentationml/2006/ole">
            <mc:AlternateContent xmlns:mc="http://schemas.openxmlformats.org/markup-compatibility/2006">
              <mc:Choice xmlns:v="urn:schemas-microsoft-com:vml" Requires="v">
                <p:oleObj name="Visio" r:id="rId4" imgW="506063" imgH="514231" progId="Visio.Drawing.11">
                  <p:embed/>
                </p:oleObj>
              </mc:Choice>
              <mc:Fallback>
                <p:oleObj name="Visio" r:id="rId4" imgW="506063" imgH="514231" progId="Visio.Drawing.11">
                  <p:embed/>
                  <p:pic>
                    <p:nvPicPr>
                      <p:cNvPr id="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9788" y="6237288"/>
                        <a:ext cx="50641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5858" name="Rectangle 2"/>
          <p:cNvSpPr>
            <a:spLocks noGrp="1" noChangeArrowheads="1"/>
          </p:cNvSpPr>
          <p:nvPr>
            <p:ph type="ctrTitle"/>
          </p:nvPr>
        </p:nvSpPr>
        <p:spPr>
          <a:xfrm>
            <a:off x="685800" y="2130425"/>
            <a:ext cx="7772400" cy="1470025"/>
          </a:xfrm>
        </p:spPr>
        <p:txBody>
          <a:bodyPr/>
          <a:lstStyle>
            <a:lvl1pPr algn="ctr">
              <a:defRPr sz="4400">
                <a:solidFill>
                  <a:srgbClr val="CC3300"/>
                </a:solidFill>
              </a:defRPr>
            </a:lvl1pPr>
          </a:lstStyle>
          <a:p>
            <a:r>
              <a:rPr lang="en-US"/>
              <a:t>Fare clic per modificare lo stile del titolo</a:t>
            </a:r>
          </a:p>
        </p:txBody>
      </p:sp>
      <p:sp>
        <p:nvSpPr>
          <p:cNvPr id="505865" name="Rectangle 9"/>
          <p:cNvSpPr>
            <a:spLocks noGrp="1" noChangeArrowheads="1"/>
          </p:cNvSpPr>
          <p:nvPr>
            <p:ph type="subTitle" idx="1"/>
          </p:nvPr>
        </p:nvSpPr>
        <p:spPr>
          <a:xfrm>
            <a:off x="1371600" y="3886200"/>
            <a:ext cx="6400800" cy="1752600"/>
          </a:xfrm>
        </p:spPr>
        <p:txBody>
          <a:bodyPr/>
          <a:lstStyle>
            <a:lvl1pPr marL="0" indent="93663" algn="ctr">
              <a:buFontTx/>
              <a:buNone/>
              <a:defRPr/>
            </a:lvl1pPr>
          </a:lstStyle>
          <a:p>
            <a:r>
              <a:rPr lang="en-US"/>
              <a:t>Fare clic per modificare lo stile del sottotitolo dello schema</a:t>
            </a:r>
          </a:p>
        </p:txBody>
      </p:sp>
    </p:spTree>
    <p:extLst>
      <p:ext uri="{BB962C8B-B14F-4D97-AF65-F5344CB8AC3E}">
        <p14:creationId xmlns:p14="http://schemas.microsoft.com/office/powerpoint/2010/main" val="2925858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27496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116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46088" y="908050"/>
            <a:ext cx="3967162"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65650" y="908050"/>
            <a:ext cx="3967163"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73800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0968458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23385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912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87279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4727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2311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794797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22617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0" y="0"/>
            <a:ext cx="6705600" cy="6226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19070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5175"/>
          </a:xfrm>
        </p:spPr>
        <p:txBody>
          <a:bodyPr/>
          <a:lstStyle/>
          <a:p>
            <a:r>
              <a:rPr lang="en-US"/>
              <a:t>Click to edit Master title style</a:t>
            </a:r>
            <a:endParaRPr lang="en-AU"/>
          </a:p>
        </p:txBody>
      </p:sp>
      <p:sp>
        <p:nvSpPr>
          <p:cNvPr id="3" name="Text Placeholder 2"/>
          <p:cNvSpPr>
            <a:spLocks noGrp="1"/>
          </p:cNvSpPr>
          <p:nvPr>
            <p:ph type="body" sz="half" idx="1"/>
          </p:nvPr>
        </p:nvSpPr>
        <p:spPr>
          <a:xfrm>
            <a:off x="446088" y="908050"/>
            <a:ext cx="3967162" cy="531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65650" y="908050"/>
            <a:ext cx="3967163" cy="531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00952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478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46088" y="908050"/>
            <a:ext cx="3967162"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65650" y="908050"/>
            <a:ext cx="3967163" cy="5318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0112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74053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5163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65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590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5815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emf"/><Relationship Id="rId2" Type="http://schemas.openxmlformats.org/officeDocument/2006/relationships/slideLayout" Target="../slideLayouts/slideLayout14.xml"/><Relationship Id="rId16" Type="http://schemas.openxmlformats.org/officeDocument/2006/relationships/oleObject" Target="../embeddings/oleObject6.bin"/><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684213" y="6465888"/>
            <a:ext cx="14303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chemeClr val="bg1"/>
                </a:solidFill>
              </a:rPr>
              <a:t>a university for the</a:t>
            </a:r>
            <a:endParaRPr lang="en-US" altLang="en-US" sz="1800">
              <a:solidFill>
                <a:schemeClr val="bg1"/>
              </a:solidFill>
            </a:endParaRPr>
          </a:p>
        </p:txBody>
      </p:sp>
      <p:sp>
        <p:nvSpPr>
          <p:cNvPr id="1027" name="Text Box 3"/>
          <p:cNvSpPr txBox="1">
            <a:spLocks noChangeArrowheads="1"/>
          </p:cNvSpPr>
          <p:nvPr/>
        </p:nvSpPr>
        <p:spPr bwMode="auto">
          <a:xfrm>
            <a:off x="2490788" y="6524625"/>
            <a:ext cx="555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chemeClr val="bg1"/>
                </a:solidFill>
              </a:rPr>
              <a:t>world</a:t>
            </a:r>
            <a:endParaRPr lang="en-US" altLang="en-US" sz="1800">
              <a:solidFill>
                <a:schemeClr val="bg1"/>
              </a:solidFill>
            </a:endParaRPr>
          </a:p>
        </p:txBody>
      </p:sp>
      <p:sp>
        <p:nvSpPr>
          <p:cNvPr id="1028" name="Text Box 4"/>
          <p:cNvSpPr txBox="1">
            <a:spLocks noChangeArrowheads="1"/>
          </p:cNvSpPr>
          <p:nvPr/>
        </p:nvSpPr>
        <p:spPr bwMode="auto">
          <a:xfrm>
            <a:off x="1981200" y="641667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a:solidFill>
                  <a:schemeClr val="bg1"/>
                </a:solidFill>
              </a:rPr>
              <a:t>real</a:t>
            </a:r>
            <a:endParaRPr lang="en-US" altLang="en-US" sz="1800">
              <a:solidFill>
                <a:schemeClr val="bg1"/>
              </a:solidFill>
            </a:endParaRPr>
          </a:p>
        </p:txBody>
      </p:sp>
      <p:sp>
        <p:nvSpPr>
          <p:cNvPr id="1029" name="Text Box 5"/>
          <p:cNvSpPr txBox="1">
            <a:spLocks noChangeArrowheads="1"/>
          </p:cNvSpPr>
          <p:nvPr/>
        </p:nvSpPr>
        <p:spPr bwMode="auto">
          <a:xfrm>
            <a:off x="3005138" y="6438900"/>
            <a:ext cx="192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00" b="1">
                <a:solidFill>
                  <a:schemeClr val="bg1"/>
                </a:solidFill>
              </a:rPr>
              <a:t>R</a:t>
            </a:r>
          </a:p>
        </p:txBody>
      </p:sp>
      <p:sp>
        <p:nvSpPr>
          <p:cNvPr id="1030" name="Oval 6"/>
          <p:cNvSpPr>
            <a:spLocks noChangeArrowheads="1"/>
          </p:cNvSpPr>
          <p:nvPr/>
        </p:nvSpPr>
        <p:spPr bwMode="auto">
          <a:xfrm>
            <a:off x="3071813" y="6475413"/>
            <a:ext cx="93662" cy="93662"/>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p>
        </p:txBody>
      </p:sp>
      <p:sp>
        <p:nvSpPr>
          <p:cNvPr id="1031" name="Rectangle 7"/>
          <p:cNvSpPr>
            <a:spLocks noChangeArrowheads="1"/>
          </p:cNvSpPr>
          <p:nvPr/>
        </p:nvSpPr>
        <p:spPr bwMode="auto">
          <a:xfrm>
            <a:off x="0" y="6381750"/>
            <a:ext cx="9144000" cy="476250"/>
          </a:xfrm>
          <a:prstGeom prst="rect">
            <a:avLst/>
          </a:prstGeom>
          <a:gradFill rotWithShape="1">
            <a:gsLst>
              <a:gs pos="0">
                <a:srgbClr val="00264C"/>
              </a:gs>
              <a:gs pos="100000">
                <a:srgbClr val="269AE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1032" name="Rectangle 8"/>
          <p:cNvSpPr>
            <a:spLocks noChangeArrowheads="1"/>
          </p:cNvSpPr>
          <p:nvPr/>
        </p:nvSpPr>
        <p:spPr bwMode="auto">
          <a:xfrm>
            <a:off x="0" y="-26988"/>
            <a:ext cx="9144000" cy="836613"/>
          </a:xfrm>
          <a:prstGeom prst="rect">
            <a:avLst/>
          </a:prstGeom>
          <a:gradFill rotWithShape="1">
            <a:gsLst>
              <a:gs pos="0">
                <a:srgbClr val="00264C"/>
              </a:gs>
              <a:gs pos="100000">
                <a:srgbClr val="269AE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2714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4400" b="1">
              <a:solidFill>
                <a:srgbClr val="CC3300"/>
              </a:solidFill>
            </a:endParaRPr>
          </a:p>
        </p:txBody>
      </p:sp>
      <p:sp>
        <p:nvSpPr>
          <p:cNvPr id="504841" name="Text Box 9"/>
          <p:cNvSpPr txBox="1">
            <a:spLocks noChangeArrowheads="1"/>
          </p:cNvSpPr>
          <p:nvPr/>
        </p:nvSpPr>
        <p:spPr bwMode="auto">
          <a:xfrm>
            <a:off x="8193088" y="6505575"/>
            <a:ext cx="684212" cy="274638"/>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defRPr/>
            </a:pPr>
            <a:fld id="{A4949E46-BD5C-485D-ADD9-8DE2FEE23174}" type="slidenum">
              <a:rPr lang="en-US" altLang="en-US" sz="1200" smtClean="0">
                <a:solidFill>
                  <a:schemeClr val="bg1"/>
                </a:solidFill>
              </a:rPr>
              <a:pPr algn="r">
                <a:defRPr/>
              </a:pPr>
              <a:t>‹#›</a:t>
            </a:fld>
            <a:endParaRPr lang="en-US" altLang="en-US" sz="1200">
              <a:solidFill>
                <a:schemeClr val="bg1"/>
              </a:solidFill>
            </a:endParaRPr>
          </a:p>
        </p:txBody>
      </p:sp>
      <p:graphicFrame>
        <p:nvGraphicFramePr>
          <p:cNvPr id="1034" name="Object 10"/>
          <p:cNvGraphicFramePr>
            <a:graphicFrameLocks noChangeAspect="1"/>
          </p:cNvGraphicFramePr>
          <p:nvPr/>
        </p:nvGraphicFramePr>
        <p:xfrm>
          <a:off x="3563938" y="6453188"/>
          <a:ext cx="1997075" cy="374650"/>
        </p:xfrm>
        <a:graphic>
          <a:graphicData uri="http://schemas.openxmlformats.org/presentationml/2006/ole">
            <mc:AlternateContent xmlns:mc="http://schemas.openxmlformats.org/markup-compatibility/2006">
              <mc:Choice xmlns:v="urn:schemas-microsoft-com:vml" Requires="v">
                <p:oleObj name="Visio" r:id="rId14" imgW="5865233" imgH="1098887" progId="Visio.Drawing.11">
                  <p:embed/>
                </p:oleObj>
              </mc:Choice>
              <mc:Fallback>
                <p:oleObj name="Visio" r:id="rId14" imgW="5865233" imgH="1098887" progId="Visio.Drawing.11">
                  <p:embed/>
                  <p:pic>
                    <p:nvPicPr>
                      <p:cNvPr id="1034"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3938" y="6453188"/>
                        <a:ext cx="19970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Rectangle 11"/>
          <p:cNvSpPr>
            <a:spLocks noGrp="1" noChangeArrowheads="1"/>
          </p:cNvSpPr>
          <p:nvPr>
            <p:ph type="title"/>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Fare clic per modificare lo stile del titolo</a:t>
            </a:r>
          </a:p>
        </p:txBody>
      </p:sp>
      <p:sp>
        <p:nvSpPr>
          <p:cNvPr id="1036" name="Rectangle 12"/>
          <p:cNvSpPr>
            <a:spLocks noGrp="1" noChangeArrowheads="1"/>
          </p:cNvSpPr>
          <p:nvPr>
            <p:ph type="body" idx="1"/>
          </p:nvPr>
        </p:nvSpPr>
        <p:spPr bwMode="auto">
          <a:xfrm>
            <a:off x="446088" y="908050"/>
            <a:ext cx="808672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Fare clic per modificare gli stili del testo dello schema</a:t>
            </a:r>
          </a:p>
          <a:p>
            <a:pPr lvl="1"/>
            <a:r>
              <a:rPr lang="en-US" altLang="en-US"/>
              <a:t>Secondo livello</a:t>
            </a:r>
          </a:p>
          <a:p>
            <a:pPr lvl="2"/>
            <a:r>
              <a:rPr lang="en-US" altLang="en-US"/>
              <a:t>Terzo livello</a:t>
            </a:r>
          </a:p>
          <a:p>
            <a:pPr lvl="3"/>
            <a:r>
              <a:rPr lang="en-US" altLang="en-US"/>
              <a:t>Quarto livello</a:t>
            </a:r>
          </a:p>
          <a:p>
            <a:pPr lvl="4"/>
            <a:r>
              <a:rPr lang="en-US" altLang="en-US"/>
              <a:t>Quinto livello</a:t>
            </a:r>
          </a:p>
        </p:txBody>
      </p:sp>
      <p:graphicFrame>
        <p:nvGraphicFramePr>
          <p:cNvPr id="1037" name="Object 13"/>
          <p:cNvGraphicFramePr>
            <a:graphicFrameLocks noChangeAspect="1"/>
          </p:cNvGraphicFramePr>
          <p:nvPr/>
        </p:nvGraphicFramePr>
        <p:xfrm>
          <a:off x="8496300" y="225425"/>
          <a:ext cx="339725" cy="347663"/>
        </p:xfrm>
        <a:graphic>
          <a:graphicData uri="http://schemas.openxmlformats.org/presentationml/2006/ole">
            <mc:AlternateContent xmlns:mc="http://schemas.openxmlformats.org/markup-compatibility/2006">
              <mc:Choice xmlns:v="urn:schemas-microsoft-com:vml" Requires="v">
                <p:oleObj name="Visio" r:id="rId16" imgW="339042" imgH="348377" progId="Visio.Drawing.11">
                  <p:embed/>
                </p:oleObj>
              </mc:Choice>
              <mc:Fallback>
                <p:oleObj name="Visio" r:id="rId16" imgW="339042" imgH="348377" progId="Visio.Drawing.11">
                  <p:embed/>
                  <p:pic>
                    <p:nvPicPr>
                      <p:cNvPr id="1037"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96300" y="225425"/>
                        <a:ext cx="3397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2"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marL="271463" indent="-271463" algn="l" rtl="0" eaLnBrk="0" fontAlgn="base" hangingPunct="0">
        <a:spcBef>
          <a:spcPct val="0"/>
        </a:spcBef>
        <a:spcAft>
          <a:spcPct val="0"/>
        </a:spcAft>
        <a:defRPr sz="3200" b="1">
          <a:solidFill>
            <a:schemeClr val="bg1"/>
          </a:solidFill>
          <a:latin typeface="+mj-lt"/>
          <a:ea typeface="+mj-ea"/>
          <a:cs typeface="+mj-cs"/>
        </a:defRPr>
      </a:lvl1pPr>
      <a:lvl2pPr marL="271463" indent="-271463" algn="l" rtl="0" eaLnBrk="0" fontAlgn="base" hangingPunct="0">
        <a:spcBef>
          <a:spcPct val="0"/>
        </a:spcBef>
        <a:spcAft>
          <a:spcPct val="0"/>
        </a:spcAft>
        <a:defRPr sz="3200" b="1">
          <a:solidFill>
            <a:schemeClr val="bg1"/>
          </a:solidFill>
          <a:latin typeface="Arial" charset="0"/>
          <a:cs typeface="Arial" charset="0"/>
        </a:defRPr>
      </a:lvl2pPr>
      <a:lvl3pPr marL="271463" indent="-271463" algn="l" rtl="0" eaLnBrk="0" fontAlgn="base" hangingPunct="0">
        <a:spcBef>
          <a:spcPct val="0"/>
        </a:spcBef>
        <a:spcAft>
          <a:spcPct val="0"/>
        </a:spcAft>
        <a:defRPr sz="3200" b="1">
          <a:solidFill>
            <a:schemeClr val="bg1"/>
          </a:solidFill>
          <a:latin typeface="Arial" charset="0"/>
          <a:cs typeface="Arial" charset="0"/>
        </a:defRPr>
      </a:lvl3pPr>
      <a:lvl4pPr marL="271463" indent="-271463" algn="l" rtl="0" eaLnBrk="0" fontAlgn="base" hangingPunct="0">
        <a:spcBef>
          <a:spcPct val="0"/>
        </a:spcBef>
        <a:spcAft>
          <a:spcPct val="0"/>
        </a:spcAft>
        <a:defRPr sz="3200" b="1">
          <a:solidFill>
            <a:schemeClr val="bg1"/>
          </a:solidFill>
          <a:latin typeface="Arial" charset="0"/>
          <a:cs typeface="Arial" charset="0"/>
        </a:defRPr>
      </a:lvl4pPr>
      <a:lvl5pPr marL="271463" indent="-271463" algn="l" rtl="0" eaLnBrk="0" fontAlgn="base" hangingPunct="0">
        <a:spcBef>
          <a:spcPct val="0"/>
        </a:spcBef>
        <a:spcAft>
          <a:spcPct val="0"/>
        </a:spcAft>
        <a:defRPr sz="3200" b="1">
          <a:solidFill>
            <a:schemeClr val="bg1"/>
          </a:solidFill>
          <a:latin typeface="Arial" charset="0"/>
          <a:cs typeface="Arial" charset="0"/>
        </a:defRPr>
      </a:lvl5pPr>
      <a:lvl6pPr marL="728663" algn="l" rtl="0" fontAlgn="base">
        <a:spcBef>
          <a:spcPct val="0"/>
        </a:spcBef>
        <a:spcAft>
          <a:spcPct val="0"/>
        </a:spcAft>
        <a:defRPr sz="3200" b="1">
          <a:solidFill>
            <a:schemeClr val="bg1"/>
          </a:solidFill>
          <a:latin typeface="Arial" charset="0"/>
          <a:cs typeface="Arial" charset="0"/>
        </a:defRPr>
      </a:lvl6pPr>
      <a:lvl7pPr marL="1185863" algn="l" rtl="0" fontAlgn="base">
        <a:spcBef>
          <a:spcPct val="0"/>
        </a:spcBef>
        <a:spcAft>
          <a:spcPct val="0"/>
        </a:spcAft>
        <a:defRPr sz="3200" b="1">
          <a:solidFill>
            <a:schemeClr val="bg1"/>
          </a:solidFill>
          <a:latin typeface="Arial" charset="0"/>
          <a:cs typeface="Arial" charset="0"/>
        </a:defRPr>
      </a:lvl7pPr>
      <a:lvl8pPr marL="1643063" algn="l" rtl="0" fontAlgn="base">
        <a:spcBef>
          <a:spcPct val="0"/>
        </a:spcBef>
        <a:spcAft>
          <a:spcPct val="0"/>
        </a:spcAft>
        <a:defRPr sz="3200" b="1">
          <a:solidFill>
            <a:schemeClr val="bg1"/>
          </a:solidFill>
          <a:latin typeface="Arial" charset="0"/>
          <a:cs typeface="Arial" charset="0"/>
        </a:defRPr>
      </a:lvl8pPr>
      <a:lvl9pPr marL="2100263" algn="l" rtl="0" fontAlgn="base">
        <a:spcBef>
          <a:spcPct val="0"/>
        </a:spcBef>
        <a:spcAft>
          <a:spcPct val="0"/>
        </a:spcAft>
        <a:defRPr sz="3200" b="1">
          <a:solidFill>
            <a:schemeClr val="bg1"/>
          </a:solidFill>
          <a:latin typeface="Arial" charset="0"/>
          <a:cs typeface="Arial" charset="0"/>
        </a:defRPr>
      </a:lvl9pPr>
    </p:titleStyle>
    <p:bodyStyle>
      <a:lvl1pPr marL="342900" indent="-249238" algn="l" rtl="0" eaLnBrk="0" fontAlgn="base" hangingPunct="0">
        <a:spcBef>
          <a:spcPct val="20000"/>
        </a:spcBef>
        <a:spcAft>
          <a:spcPct val="0"/>
        </a:spcAft>
        <a:buClr>
          <a:srgbClr val="B1B1B1"/>
        </a:buClr>
        <a:buChar char="•"/>
        <a:defRPr sz="2400">
          <a:solidFill>
            <a:srgbClr val="103566"/>
          </a:solidFill>
          <a:latin typeface="+mn-lt"/>
          <a:ea typeface="+mn-ea"/>
          <a:cs typeface="+mn-cs"/>
        </a:defRPr>
      </a:lvl1pPr>
      <a:lvl2pPr marL="808038" indent="-285750" algn="l" rtl="0" eaLnBrk="0" fontAlgn="base" hangingPunct="0">
        <a:spcBef>
          <a:spcPct val="20000"/>
        </a:spcBef>
        <a:spcAft>
          <a:spcPct val="0"/>
        </a:spcAft>
        <a:buClr>
          <a:srgbClr val="B1B1B1"/>
        </a:buClr>
        <a:buChar char="–"/>
        <a:defRPr sz="2000">
          <a:solidFill>
            <a:srgbClr val="103566"/>
          </a:solidFill>
          <a:latin typeface="+mn-lt"/>
          <a:cs typeface="+mn-cs"/>
        </a:defRPr>
      </a:lvl2pPr>
      <a:lvl3pPr marL="1216025" indent="-228600" algn="l" rtl="0" eaLnBrk="0" fontAlgn="base" hangingPunct="0">
        <a:spcBef>
          <a:spcPct val="20000"/>
        </a:spcBef>
        <a:spcAft>
          <a:spcPct val="0"/>
        </a:spcAft>
        <a:buClr>
          <a:srgbClr val="B1B1B1"/>
        </a:buClr>
        <a:buChar char="•"/>
        <a:defRPr>
          <a:solidFill>
            <a:srgbClr val="103566"/>
          </a:solidFill>
          <a:latin typeface="+mn-lt"/>
          <a:cs typeface="+mn-cs"/>
        </a:defRPr>
      </a:lvl3pPr>
      <a:lvl4pPr marL="1624013" indent="-228600" algn="l" rtl="0" eaLnBrk="0" fontAlgn="base" hangingPunct="0">
        <a:spcBef>
          <a:spcPct val="20000"/>
        </a:spcBef>
        <a:spcAft>
          <a:spcPct val="0"/>
        </a:spcAft>
        <a:buClr>
          <a:srgbClr val="B1B1B1"/>
        </a:buClr>
        <a:buChar char="–"/>
        <a:defRPr sz="1600">
          <a:solidFill>
            <a:srgbClr val="103566"/>
          </a:solidFill>
          <a:latin typeface="+mn-lt"/>
          <a:cs typeface="+mn-cs"/>
        </a:defRPr>
      </a:lvl4pPr>
      <a:lvl5pPr marL="2057400" indent="-228600" algn="l" rtl="0" eaLnBrk="0" fontAlgn="base" hangingPunct="0">
        <a:spcBef>
          <a:spcPct val="20000"/>
        </a:spcBef>
        <a:spcAft>
          <a:spcPct val="0"/>
        </a:spcAft>
        <a:buClr>
          <a:srgbClr val="B1B1B1"/>
        </a:buClr>
        <a:buChar char="»"/>
        <a:defRPr sz="1400">
          <a:solidFill>
            <a:srgbClr val="103566"/>
          </a:solidFill>
          <a:latin typeface="+mn-lt"/>
          <a:cs typeface="+mn-cs"/>
        </a:defRPr>
      </a:lvl5pPr>
      <a:lvl6pPr marL="2514600" indent="-228600" algn="l" rtl="0" fontAlgn="base">
        <a:spcBef>
          <a:spcPct val="20000"/>
        </a:spcBef>
        <a:spcAft>
          <a:spcPct val="0"/>
        </a:spcAft>
        <a:buClr>
          <a:srgbClr val="B1B1B1"/>
        </a:buClr>
        <a:buChar char="»"/>
        <a:defRPr sz="1400">
          <a:solidFill>
            <a:srgbClr val="103566"/>
          </a:solidFill>
          <a:latin typeface="+mn-lt"/>
          <a:cs typeface="+mn-cs"/>
        </a:defRPr>
      </a:lvl6pPr>
      <a:lvl7pPr marL="2971800" indent="-228600" algn="l" rtl="0" fontAlgn="base">
        <a:spcBef>
          <a:spcPct val="20000"/>
        </a:spcBef>
        <a:spcAft>
          <a:spcPct val="0"/>
        </a:spcAft>
        <a:buClr>
          <a:srgbClr val="B1B1B1"/>
        </a:buClr>
        <a:buChar char="»"/>
        <a:defRPr sz="1400">
          <a:solidFill>
            <a:srgbClr val="103566"/>
          </a:solidFill>
          <a:latin typeface="+mn-lt"/>
          <a:cs typeface="+mn-cs"/>
        </a:defRPr>
      </a:lvl7pPr>
      <a:lvl8pPr marL="3429000" indent="-228600" algn="l" rtl="0" fontAlgn="base">
        <a:spcBef>
          <a:spcPct val="20000"/>
        </a:spcBef>
        <a:spcAft>
          <a:spcPct val="0"/>
        </a:spcAft>
        <a:buClr>
          <a:srgbClr val="B1B1B1"/>
        </a:buClr>
        <a:buChar char="»"/>
        <a:defRPr sz="1400">
          <a:solidFill>
            <a:srgbClr val="103566"/>
          </a:solidFill>
          <a:latin typeface="+mn-lt"/>
          <a:cs typeface="+mn-cs"/>
        </a:defRPr>
      </a:lvl8pPr>
      <a:lvl9pPr marL="3886200" indent="-228600" algn="l" rtl="0" fontAlgn="base">
        <a:spcBef>
          <a:spcPct val="20000"/>
        </a:spcBef>
        <a:spcAft>
          <a:spcPct val="0"/>
        </a:spcAft>
        <a:buClr>
          <a:srgbClr val="B1B1B1"/>
        </a:buClr>
        <a:buChar char="»"/>
        <a:defRPr sz="1400">
          <a:solidFill>
            <a:srgbClr val="1035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684213" y="6465888"/>
            <a:ext cx="1430337"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rgbClr val="FFFFFF"/>
                </a:solidFill>
              </a:rPr>
              <a:t>a university for the</a:t>
            </a:r>
            <a:endParaRPr lang="en-US" altLang="en-US" sz="1800">
              <a:solidFill>
                <a:srgbClr val="FFFFFF"/>
              </a:solidFill>
            </a:endParaRPr>
          </a:p>
        </p:txBody>
      </p:sp>
      <p:sp>
        <p:nvSpPr>
          <p:cNvPr id="2051" name="Text Box 3"/>
          <p:cNvSpPr txBox="1">
            <a:spLocks noChangeArrowheads="1"/>
          </p:cNvSpPr>
          <p:nvPr/>
        </p:nvSpPr>
        <p:spPr bwMode="auto">
          <a:xfrm>
            <a:off x="2490788" y="6524625"/>
            <a:ext cx="555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rgbClr val="FFFFFF"/>
                </a:solidFill>
              </a:rPr>
              <a:t>world</a:t>
            </a:r>
            <a:endParaRPr lang="en-US" altLang="en-US" sz="1800">
              <a:solidFill>
                <a:srgbClr val="FFFFFF"/>
              </a:solidFill>
            </a:endParaRPr>
          </a:p>
        </p:txBody>
      </p:sp>
      <p:sp>
        <p:nvSpPr>
          <p:cNvPr id="2052" name="Text Box 4"/>
          <p:cNvSpPr txBox="1">
            <a:spLocks noChangeArrowheads="1"/>
          </p:cNvSpPr>
          <p:nvPr/>
        </p:nvSpPr>
        <p:spPr bwMode="auto">
          <a:xfrm>
            <a:off x="1981200" y="641667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000" b="1">
                <a:solidFill>
                  <a:srgbClr val="FFFFFF"/>
                </a:solidFill>
              </a:rPr>
              <a:t>real</a:t>
            </a:r>
            <a:endParaRPr lang="en-US" altLang="en-US" sz="1800">
              <a:solidFill>
                <a:srgbClr val="FFFFFF"/>
              </a:solidFill>
            </a:endParaRPr>
          </a:p>
        </p:txBody>
      </p:sp>
      <p:sp>
        <p:nvSpPr>
          <p:cNvPr id="2053" name="Text Box 5"/>
          <p:cNvSpPr txBox="1">
            <a:spLocks noChangeArrowheads="1"/>
          </p:cNvSpPr>
          <p:nvPr/>
        </p:nvSpPr>
        <p:spPr bwMode="auto">
          <a:xfrm>
            <a:off x="3005138" y="6438900"/>
            <a:ext cx="192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500" b="1">
                <a:solidFill>
                  <a:srgbClr val="FFFFFF"/>
                </a:solidFill>
              </a:rPr>
              <a:t>R</a:t>
            </a:r>
          </a:p>
        </p:txBody>
      </p:sp>
      <p:sp>
        <p:nvSpPr>
          <p:cNvPr id="2054" name="Oval 6"/>
          <p:cNvSpPr>
            <a:spLocks noChangeArrowheads="1"/>
          </p:cNvSpPr>
          <p:nvPr/>
        </p:nvSpPr>
        <p:spPr bwMode="auto">
          <a:xfrm>
            <a:off x="3071813" y="6475413"/>
            <a:ext cx="93662" cy="93662"/>
          </a:xfrm>
          <a:prstGeom prst="ellipse">
            <a:avLst/>
          </a:pr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1800">
              <a:solidFill>
                <a:srgbClr val="000000"/>
              </a:solidFill>
            </a:endParaRPr>
          </a:p>
        </p:txBody>
      </p:sp>
      <p:sp>
        <p:nvSpPr>
          <p:cNvPr id="2055" name="Rectangle 7"/>
          <p:cNvSpPr>
            <a:spLocks noChangeArrowheads="1"/>
          </p:cNvSpPr>
          <p:nvPr/>
        </p:nvSpPr>
        <p:spPr bwMode="auto">
          <a:xfrm>
            <a:off x="0" y="6381750"/>
            <a:ext cx="9144000" cy="476250"/>
          </a:xfrm>
          <a:prstGeom prst="rect">
            <a:avLst/>
          </a:prstGeom>
          <a:gradFill rotWithShape="1">
            <a:gsLst>
              <a:gs pos="0">
                <a:srgbClr val="00264C"/>
              </a:gs>
              <a:gs pos="100000">
                <a:srgbClr val="269AE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solidFill>
                <a:srgbClr val="000000"/>
              </a:solidFill>
            </a:endParaRPr>
          </a:p>
        </p:txBody>
      </p:sp>
      <p:sp>
        <p:nvSpPr>
          <p:cNvPr id="2056" name="Rectangle 8"/>
          <p:cNvSpPr>
            <a:spLocks noChangeArrowheads="1"/>
          </p:cNvSpPr>
          <p:nvPr/>
        </p:nvSpPr>
        <p:spPr bwMode="auto">
          <a:xfrm>
            <a:off x="0" y="-26988"/>
            <a:ext cx="9144000" cy="836613"/>
          </a:xfrm>
          <a:prstGeom prst="rect">
            <a:avLst/>
          </a:prstGeom>
          <a:gradFill rotWithShape="1">
            <a:gsLst>
              <a:gs pos="0">
                <a:srgbClr val="00264C"/>
              </a:gs>
              <a:gs pos="100000">
                <a:srgbClr val="269AE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27146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en-US" altLang="en-US" sz="4400" b="1">
              <a:solidFill>
                <a:srgbClr val="CC3300"/>
              </a:solidFill>
            </a:endParaRPr>
          </a:p>
        </p:txBody>
      </p:sp>
      <p:sp>
        <p:nvSpPr>
          <p:cNvPr id="504841" name="Text Box 9"/>
          <p:cNvSpPr txBox="1">
            <a:spLocks noChangeArrowheads="1"/>
          </p:cNvSpPr>
          <p:nvPr/>
        </p:nvSpPr>
        <p:spPr bwMode="auto">
          <a:xfrm>
            <a:off x="8193088" y="6505575"/>
            <a:ext cx="684212" cy="274638"/>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a:defRPr/>
            </a:pPr>
            <a:fld id="{A27B8577-92EA-463E-8A64-54D9FF58152E}" type="slidenum">
              <a:rPr lang="en-US" altLang="en-US" sz="1200" smtClean="0">
                <a:solidFill>
                  <a:srgbClr val="FFFFFF"/>
                </a:solidFill>
              </a:rPr>
              <a:pPr algn="r">
                <a:defRPr/>
              </a:pPr>
              <a:t>‹#›</a:t>
            </a:fld>
            <a:endParaRPr lang="en-US" altLang="en-US" sz="1200">
              <a:solidFill>
                <a:srgbClr val="FFFFFF"/>
              </a:solidFill>
            </a:endParaRPr>
          </a:p>
        </p:txBody>
      </p:sp>
      <p:graphicFrame>
        <p:nvGraphicFramePr>
          <p:cNvPr id="2058" name="Object 2"/>
          <p:cNvGraphicFramePr>
            <a:graphicFrameLocks noChangeAspect="1"/>
          </p:cNvGraphicFramePr>
          <p:nvPr/>
        </p:nvGraphicFramePr>
        <p:xfrm>
          <a:off x="3563938" y="6453188"/>
          <a:ext cx="1997075" cy="374650"/>
        </p:xfrm>
        <a:graphic>
          <a:graphicData uri="http://schemas.openxmlformats.org/presentationml/2006/ole">
            <mc:AlternateContent xmlns:mc="http://schemas.openxmlformats.org/markup-compatibility/2006">
              <mc:Choice xmlns:v="urn:schemas-microsoft-com:vml" Requires="v">
                <p:oleObj name="Visio" r:id="rId14" imgW="5865233" imgH="1098887" progId="Visio.Drawing.11">
                  <p:embed/>
                </p:oleObj>
              </mc:Choice>
              <mc:Fallback>
                <p:oleObj name="Visio" r:id="rId14" imgW="5865233" imgH="1098887" progId="Visio.Drawing.11">
                  <p:embed/>
                  <p:pic>
                    <p:nvPicPr>
                      <p:cNvPr id="2058"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63938" y="6453188"/>
                        <a:ext cx="199707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Rectangle 11"/>
          <p:cNvSpPr>
            <a:spLocks noGrp="1" noChangeArrowheads="1"/>
          </p:cNvSpPr>
          <p:nvPr>
            <p:ph type="title"/>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Fare clic per modificare lo stile del titolo</a:t>
            </a:r>
          </a:p>
        </p:txBody>
      </p:sp>
      <p:sp>
        <p:nvSpPr>
          <p:cNvPr id="2060" name="Rectangle 12"/>
          <p:cNvSpPr>
            <a:spLocks noGrp="1" noChangeArrowheads="1"/>
          </p:cNvSpPr>
          <p:nvPr>
            <p:ph type="body" idx="1"/>
          </p:nvPr>
        </p:nvSpPr>
        <p:spPr bwMode="auto">
          <a:xfrm>
            <a:off x="446088" y="908050"/>
            <a:ext cx="808672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Fare clic per modificare gli stili del testo dello schema</a:t>
            </a:r>
          </a:p>
          <a:p>
            <a:pPr lvl="1"/>
            <a:r>
              <a:rPr lang="en-US" altLang="en-US"/>
              <a:t>Secondo livello</a:t>
            </a:r>
          </a:p>
          <a:p>
            <a:pPr lvl="2"/>
            <a:r>
              <a:rPr lang="en-US" altLang="en-US"/>
              <a:t>Terzo livello</a:t>
            </a:r>
          </a:p>
          <a:p>
            <a:pPr lvl="3"/>
            <a:r>
              <a:rPr lang="en-US" altLang="en-US"/>
              <a:t>Quarto livello</a:t>
            </a:r>
          </a:p>
          <a:p>
            <a:pPr lvl="4"/>
            <a:r>
              <a:rPr lang="en-US" altLang="en-US"/>
              <a:t>Quinto livello</a:t>
            </a:r>
          </a:p>
        </p:txBody>
      </p:sp>
      <p:graphicFrame>
        <p:nvGraphicFramePr>
          <p:cNvPr id="2061" name="Object 3"/>
          <p:cNvGraphicFramePr>
            <a:graphicFrameLocks noChangeAspect="1"/>
          </p:cNvGraphicFramePr>
          <p:nvPr/>
        </p:nvGraphicFramePr>
        <p:xfrm>
          <a:off x="8496300" y="225425"/>
          <a:ext cx="339725" cy="347663"/>
        </p:xfrm>
        <a:graphic>
          <a:graphicData uri="http://schemas.openxmlformats.org/presentationml/2006/ole">
            <mc:AlternateContent xmlns:mc="http://schemas.openxmlformats.org/markup-compatibility/2006">
              <mc:Choice xmlns:v="urn:schemas-microsoft-com:vml" Requires="v">
                <p:oleObj name="Visio" r:id="rId16" imgW="339042" imgH="348377" progId="Visio.Drawing.11">
                  <p:embed/>
                </p:oleObj>
              </mc:Choice>
              <mc:Fallback>
                <p:oleObj name="Visio" r:id="rId16" imgW="339042" imgH="348377" progId="Visio.Drawing.11">
                  <p:embed/>
                  <p:pic>
                    <p:nvPicPr>
                      <p:cNvPr id="2061"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496300" y="225425"/>
                        <a:ext cx="3397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Text Box 42"/>
          <p:cNvSpPr txBox="1">
            <a:spLocks noChangeArrowheads="1"/>
          </p:cNvSpPr>
          <p:nvPr/>
        </p:nvSpPr>
        <p:spPr bwMode="auto">
          <a:xfrm>
            <a:off x="309563" y="6492875"/>
            <a:ext cx="2406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FFFFFF"/>
                </a:solidFill>
              </a:rPr>
              <a:t>© 2009, www.yawlfoundation.org</a:t>
            </a:r>
          </a:p>
        </p:txBody>
      </p:sp>
    </p:spTree>
  </p:cSld>
  <p:clrMap bg1="lt1" tx1="dk1" bg2="lt2" tx2="dk2" accent1="accent1" accent2="accent2" accent3="accent3" accent4="accent4" accent5="accent5" accent6="accent6" hlink="hlink" folHlink="folHlink"/>
  <p:sldLayoutIdLst>
    <p:sldLayoutId id="2147483773"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xStyles>
    <p:titleStyle>
      <a:lvl1pPr marL="271463" indent="-271463" algn="l" rtl="0" eaLnBrk="0" fontAlgn="base" hangingPunct="0">
        <a:spcBef>
          <a:spcPct val="0"/>
        </a:spcBef>
        <a:spcAft>
          <a:spcPct val="0"/>
        </a:spcAft>
        <a:defRPr sz="3200" b="1">
          <a:solidFill>
            <a:schemeClr val="bg1"/>
          </a:solidFill>
          <a:latin typeface="+mj-lt"/>
          <a:ea typeface="+mj-ea"/>
          <a:cs typeface="+mj-cs"/>
        </a:defRPr>
      </a:lvl1pPr>
      <a:lvl2pPr marL="271463" indent="-271463" algn="l" rtl="0" eaLnBrk="0" fontAlgn="base" hangingPunct="0">
        <a:spcBef>
          <a:spcPct val="0"/>
        </a:spcBef>
        <a:spcAft>
          <a:spcPct val="0"/>
        </a:spcAft>
        <a:defRPr sz="3200" b="1">
          <a:solidFill>
            <a:schemeClr val="bg1"/>
          </a:solidFill>
          <a:latin typeface="Arial" charset="0"/>
          <a:cs typeface="Arial" charset="0"/>
        </a:defRPr>
      </a:lvl2pPr>
      <a:lvl3pPr marL="271463" indent="-271463" algn="l" rtl="0" eaLnBrk="0" fontAlgn="base" hangingPunct="0">
        <a:spcBef>
          <a:spcPct val="0"/>
        </a:spcBef>
        <a:spcAft>
          <a:spcPct val="0"/>
        </a:spcAft>
        <a:defRPr sz="3200" b="1">
          <a:solidFill>
            <a:schemeClr val="bg1"/>
          </a:solidFill>
          <a:latin typeface="Arial" charset="0"/>
          <a:cs typeface="Arial" charset="0"/>
        </a:defRPr>
      </a:lvl3pPr>
      <a:lvl4pPr marL="271463" indent="-271463" algn="l" rtl="0" eaLnBrk="0" fontAlgn="base" hangingPunct="0">
        <a:spcBef>
          <a:spcPct val="0"/>
        </a:spcBef>
        <a:spcAft>
          <a:spcPct val="0"/>
        </a:spcAft>
        <a:defRPr sz="3200" b="1">
          <a:solidFill>
            <a:schemeClr val="bg1"/>
          </a:solidFill>
          <a:latin typeface="Arial" charset="0"/>
          <a:cs typeface="Arial" charset="0"/>
        </a:defRPr>
      </a:lvl4pPr>
      <a:lvl5pPr marL="271463" indent="-271463" algn="l" rtl="0" eaLnBrk="0" fontAlgn="base" hangingPunct="0">
        <a:spcBef>
          <a:spcPct val="0"/>
        </a:spcBef>
        <a:spcAft>
          <a:spcPct val="0"/>
        </a:spcAft>
        <a:defRPr sz="3200" b="1">
          <a:solidFill>
            <a:schemeClr val="bg1"/>
          </a:solidFill>
          <a:latin typeface="Arial" charset="0"/>
          <a:cs typeface="Arial" charset="0"/>
        </a:defRPr>
      </a:lvl5pPr>
      <a:lvl6pPr marL="728663" algn="l" rtl="0" fontAlgn="base">
        <a:spcBef>
          <a:spcPct val="0"/>
        </a:spcBef>
        <a:spcAft>
          <a:spcPct val="0"/>
        </a:spcAft>
        <a:defRPr sz="3200" b="1">
          <a:solidFill>
            <a:schemeClr val="bg1"/>
          </a:solidFill>
          <a:latin typeface="Arial" charset="0"/>
          <a:cs typeface="Arial" charset="0"/>
        </a:defRPr>
      </a:lvl6pPr>
      <a:lvl7pPr marL="1185863" algn="l" rtl="0" fontAlgn="base">
        <a:spcBef>
          <a:spcPct val="0"/>
        </a:spcBef>
        <a:spcAft>
          <a:spcPct val="0"/>
        </a:spcAft>
        <a:defRPr sz="3200" b="1">
          <a:solidFill>
            <a:schemeClr val="bg1"/>
          </a:solidFill>
          <a:latin typeface="Arial" charset="0"/>
          <a:cs typeface="Arial" charset="0"/>
        </a:defRPr>
      </a:lvl7pPr>
      <a:lvl8pPr marL="1643063" algn="l" rtl="0" fontAlgn="base">
        <a:spcBef>
          <a:spcPct val="0"/>
        </a:spcBef>
        <a:spcAft>
          <a:spcPct val="0"/>
        </a:spcAft>
        <a:defRPr sz="3200" b="1">
          <a:solidFill>
            <a:schemeClr val="bg1"/>
          </a:solidFill>
          <a:latin typeface="Arial" charset="0"/>
          <a:cs typeface="Arial" charset="0"/>
        </a:defRPr>
      </a:lvl8pPr>
      <a:lvl9pPr marL="2100263" algn="l" rtl="0" fontAlgn="base">
        <a:spcBef>
          <a:spcPct val="0"/>
        </a:spcBef>
        <a:spcAft>
          <a:spcPct val="0"/>
        </a:spcAft>
        <a:defRPr sz="3200" b="1">
          <a:solidFill>
            <a:schemeClr val="bg1"/>
          </a:solidFill>
          <a:latin typeface="Arial" charset="0"/>
          <a:cs typeface="Arial" charset="0"/>
        </a:defRPr>
      </a:lvl9pPr>
    </p:titleStyle>
    <p:bodyStyle>
      <a:lvl1pPr marL="342900" indent="-249238" algn="l" rtl="0" eaLnBrk="0" fontAlgn="base" hangingPunct="0">
        <a:spcBef>
          <a:spcPct val="20000"/>
        </a:spcBef>
        <a:spcAft>
          <a:spcPct val="0"/>
        </a:spcAft>
        <a:buClr>
          <a:srgbClr val="B1B1B1"/>
        </a:buClr>
        <a:buChar char="•"/>
        <a:defRPr sz="2400">
          <a:solidFill>
            <a:srgbClr val="103566"/>
          </a:solidFill>
          <a:latin typeface="+mn-lt"/>
          <a:ea typeface="+mn-ea"/>
          <a:cs typeface="+mn-cs"/>
        </a:defRPr>
      </a:lvl1pPr>
      <a:lvl2pPr marL="808038" indent="-285750" algn="l" rtl="0" eaLnBrk="0" fontAlgn="base" hangingPunct="0">
        <a:spcBef>
          <a:spcPct val="20000"/>
        </a:spcBef>
        <a:spcAft>
          <a:spcPct val="0"/>
        </a:spcAft>
        <a:buClr>
          <a:srgbClr val="B1B1B1"/>
        </a:buClr>
        <a:buChar char="–"/>
        <a:defRPr sz="2000">
          <a:solidFill>
            <a:srgbClr val="103566"/>
          </a:solidFill>
          <a:latin typeface="+mn-lt"/>
          <a:cs typeface="+mn-cs"/>
        </a:defRPr>
      </a:lvl2pPr>
      <a:lvl3pPr marL="1216025" indent="-228600" algn="l" rtl="0" eaLnBrk="0" fontAlgn="base" hangingPunct="0">
        <a:spcBef>
          <a:spcPct val="20000"/>
        </a:spcBef>
        <a:spcAft>
          <a:spcPct val="0"/>
        </a:spcAft>
        <a:buClr>
          <a:srgbClr val="B1B1B1"/>
        </a:buClr>
        <a:buChar char="•"/>
        <a:defRPr>
          <a:solidFill>
            <a:srgbClr val="103566"/>
          </a:solidFill>
          <a:latin typeface="+mn-lt"/>
          <a:cs typeface="+mn-cs"/>
        </a:defRPr>
      </a:lvl3pPr>
      <a:lvl4pPr marL="1624013" indent="-228600" algn="l" rtl="0" eaLnBrk="0" fontAlgn="base" hangingPunct="0">
        <a:spcBef>
          <a:spcPct val="20000"/>
        </a:spcBef>
        <a:spcAft>
          <a:spcPct val="0"/>
        </a:spcAft>
        <a:buClr>
          <a:srgbClr val="B1B1B1"/>
        </a:buClr>
        <a:buChar char="–"/>
        <a:defRPr sz="1600">
          <a:solidFill>
            <a:srgbClr val="103566"/>
          </a:solidFill>
          <a:latin typeface="+mn-lt"/>
          <a:cs typeface="+mn-cs"/>
        </a:defRPr>
      </a:lvl4pPr>
      <a:lvl5pPr marL="2057400" indent="-228600" algn="l" rtl="0" eaLnBrk="0" fontAlgn="base" hangingPunct="0">
        <a:spcBef>
          <a:spcPct val="20000"/>
        </a:spcBef>
        <a:spcAft>
          <a:spcPct val="0"/>
        </a:spcAft>
        <a:buClr>
          <a:srgbClr val="B1B1B1"/>
        </a:buClr>
        <a:buChar char="»"/>
        <a:defRPr sz="1400">
          <a:solidFill>
            <a:srgbClr val="103566"/>
          </a:solidFill>
          <a:latin typeface="+mn-lt"/>
          <a:cs typeface="+mn-cs"/>
        </a:defRPr>
      </a:lvl5pPr>
      <a:lvl6pPr marL="2514600" indent="-228600" algn="l" rtl="0" fontAlgn="base">
        <a:spcBef>
          <a:spcPct val="20000"/>
        </a:spcBef>
        <a:spcAft>
          <a:spcPct val="0"/>
        </a:spcAft>
        <a:buClr>
          <a:srgbClr val="B1B1B1"/>
        </a:buClr>
        <a:buChar char="»"/>
        <a:defRPr sz="1400">
          <a:solidFill>
            <a:srgbClr val="103566"/>
          </a:solidFill>
          <a:latin typeface="+mn-lt"/>
          <a:cs typeface="+mn-cs"/>
        </a:defRPr>
      </a:lvl6pPr>
      <a:lvl7pPr marL="2971800" indent="-228600" algn="l" rtl="0" fontAlgn="base">
        <a:spcBef>
          <a:spcPct val="20000"/>
        </a:spcBef>
        <a:spcAft>
          <a:spcPct val="0"/>
        </a:spcAft>
        <a:buClr>
          <a:srgbClr val="B1B1B1"/>
        </a:buClr>
        <a:buChar char="»"/>
        <a:defRPr sz="1400">
          <a:solidFill>
            <a:srgbClr val="103566"/>
          </a:solidFill>
          <a:latin typeface="+mn-lt"/>
          <a:cs typeface="+mn-cs"/>
        </a:defRPr>
      </a:lvl7pPr>
      <a:lvl8pPr marL="3429000" indent="-228600" algn="l" rtl="0" fontAlgn="base">
        <a:spcBef>
          <a:spcPct val="20000"/>
        </a:spcBef>
        <a:spcAft>
          <a:spcPct val="0"/>
        </a:spcAft>
        <a:buClr>
          <a:srgbClr val="B1B1B1"/>
        </a:buClr>
        <a:buChar char="»"/>
        <a:defRPr sz="1400">
          <a:solidFill>
            <a:srgbClr val="103566"/>
          </a:solidFill>
          <a:latin typeface="+mn-lt"/>
          <a:cs typeface="+mn-cs"/>
        </a:defRPr>
      </a:lvl8pPr>
      <a:lvl9pPr marL="3886200" indent="-228600" algn="l" rtl="0" fontAlgn="base">
        <a:spcBef>
          <a:spcPct val="20000"/>
        </a:spcBef>
        <a:spcAft>
          <a:spcPct val="0"/>
        </a:spcAft>
        <a:buClr>
          <a:srgbClr val="B1B1B1"/>
        </a:buClr>
        <a:buChar char="»"/>
        <a:defRPr sz="1400">
          <a:solidFill>
            <a:srgbClr val="1035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control" Target="../activeX/activeX1.xml"/><Relationship Id="rId4" Type="http://schemas.openxmlformats.org/officeDocument/2006/relationships/image" Target="../media/image6.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416175"/>
            <a:ext cx="7772400" cy="1470025"/>
          </a:xfrm>
        </p:spPr>
        <p:txBody>
          <a:bodyPr/>
          <a:lstStyle/>
          <a:p>
            <a:pPr marL="0" indent="271463" eaLnBrk="1" hangingPunct="1"/>
            <a:r>
              <a:rPr lang="en-AU" altLang="en-US" sz="4000" b="0" dirty="0"/>
              <a:t>Petri nets: a Formal BPM/Workflow Model</a:t>
            </a:r>
          </a:p>
        </p:txBody>
      </p:sp>
      <p:sp>
        <p:nvSpPr>
          <p:cNvPr id="6147" name="Rectangle 5"/>
          <p:cNvSpPr>
            <a:spLocks noGrp="1" noChangeArrowheads="1"/>
          </p:cNvSpPr>
          <p:nvPr>
            <p:ph type="subTitle" idx="1"/>
          </p:nvPr>
        </p:nvSpPr>
        <p:spPr>
          <a:xfrm>
            <a:off x="1371600" y="4648200"/>
            <a:ext cx="6400800" cy="1219200"/>
          </a:xfrm>
        </p:spPr>
        <p:txBody>
          <a:bodyPr/>
          <a:lstStyle/>
          <a:p>
            <a:pPr eaLnBrk="1" hangingPunct="1"/>
            <a:r>
              <a:rPr lang="en-US" altLang="en-US" dirty="0"/>
              <a:t>Nick Russell</a:t>
            </a:r>
          </a:p>
          <a:p>
            <a:pPr eaLnBrk="1" hangingPunct="1"/>
            <a:r>
              <a:rPr lang="en-US" altLang="en-US" dirty="0"/>
              <a:t>Arthur </a:t>
            </a:r>
            <a:r>
              <a:rPr lang="en-US" altLang="en-US" dirty="0" err="1"/>
              <a:t>ter</a:t>
            </a:r>
            <a:r>
              <a:rPr lang="en-US" altLang="en-US"/>
              <a:t> Hofstede</a:t>
            </a:r>
            <a:endParaRPr lang="en-US"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2075" y="63500"/>
            <a:ext cx="7851775" cy="493713"/>
          </a:xfrm>
        </p:spPr>
        <p:txBody>
          <a:bodyPr/>
          <a:lstStyle/>
          <a:p>
            <a:pPr indent="0" algn="ctr" eaLnBrk="1" hangingPunct="1"/>
            <a:r>
              <a:rPr lang="en-AU" altLang="en-US"/>
              <a:t>Enabled Transitions</a:t>
            </a:r>
          </a:p>
        </p:txBody>
      </p:sp>
      <p:sp>
        <p:nvSpPr>
          <p:cNvPr id="28675" name="Rectangle 3"/>
          <p:cNvSpPr>
            <a:spLocks noGrp="1" noChangeArrowheads="1"/>
          </p:cNvSpPr>
          <p:nvPr>
            <p:ph type="body" idx="1"/>
          </p:nvPr>
        </p:nvSpPr>
        <p:spPr>
          <a:xfrm>
            <a:off x="304800" y="1066800"/>
            <a:ext cx="7772400" cy="4114800"/>
          </a:xfrm>
        </p:spPr>
        <p:txBody>
          <a:bodyPr/>
          <a:lstStyle/>
          <a:p>
            <a:pPr eaLnBrk="1" hangingPunct="1"/>
            <a:r>
              <a:rPr lang="en-AU" altLang="en-US">
                <a:latin typeface="Times New Roman" panose="02020603050405020304" pitchFamily="18" charset="0"/>
              </a:rPr>
              <a:t>Transitions may change a marking by firing.</a:t>
            </a:r>
          </a:p>
          <a:p>
            <a:pPr eaLnBrk="1" hangingPunct="1"/>
            <a:r>
              <a:rPr lang="en-AU" altLang="en-US">
                <a:latin typeface="Times New Roman" panose="02020603050405020304" pitchFamily="18" charset="0"/>
              </a:rPr>
              <a:t>Only </a:t>
            </a:r>
            <a:r>
              <a:rPr lang="en-AU" altLang="en-US" i="1">
                <a:latin typeface="Times New Roman" panose="02020603050405020304" pitchFamily="18" charset="0"/>
              </a:rPr>
              <a:t>enabled</a:t>
            </a:r>
            <a:r>
              <a:rPr lang="en-AU" altLang="en-US">
                <a:latin typeface="Times New Roman" panose="02020603050405020304" pitchFamily="18" charset="0"/>
              </a:rPr>
              <a:t> transitions may fire.</a:t>
            </a:r>
          </a:p>
          <a:p>
            <a:pPr eaLnBrk="1" hangingPunct="1"/>
            <a:r>
              <a:rPr lang="en-AU" altLang="en-US">
                <a:latin typeface="Times New Roman" panose="02020603050405020304" pitchFamily="18" charset="0"/>
              </a:rPr>
              <a:t>Informally, a transition is enabled if each of its input places contains at least one token.</a:t>
            </a:r>
          </a:p>
          <a:p>
            <a:pPr eaLnBrk="1" hangingPunct="1"/>
            <a:r>
              <a:rPr lang="en-AU" altLang="en-US">
                <a:latin typeface="Times New Roman" panose="02020603050405020304" pitchFamily="18" charset="0"/>
              </a:rPr>
              <a:t>Formally, a transition t is enabled in a marking M iff for each p, with p </a:t>
            </a:r>
            <a:r>
              <a:rPr lang="en-AU" altLang="en-US">
                <a:latin typeface="Times New Roman" panose="02020603050405020304" pitchFamily="18" charset="0"/>
                <a:sym typeface="Symbol" panose="05050102010706020507" pitchFamily="18" charset="2"/>
              </a:rPr>
              <a:t>•t, M(p) &gt; 0. </a:t>
            </a:r>
            <a:r>
              <a:rPr lang="en-AU" altLang="en-US" i="1">
                <a:latin typeface="Times New Roman" panose="02020603050405020304" pitchFamily="18" charset="0"/>
                <a:sym typeface="Symbol" panose="05050102010706020507" pitchFamily="18" charset="2"/>
              </a:rPr>
              <a:t>(see definition 2.7 of [DE95])</a:t>
            </a:r>
            <a:endParaRPr lang="en-AU" altLang="en-US"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indent="0" algn="ctr" eaLnBrk="1" hangingPunct="1"/>
            <a:r>
              <a:rPr lang="en-AU" altLang="en-US"/>
              <a:t>Firing Transitions</a:t>
            </a:r>
          </a:p>
        </p:txBody>
      </p:sp>
      <p:sp>
        <p:nvSpPr>
          <p:cNvPr id="30723" name="Rectangle 3"/>
          <p:cNvSpPr>
            <a:spLocks noGrp="1" noChangeArrowheads="1"/>
          </p:cNvSpPr>
          <p:nvPr>
            <p:ph type="body" idx="1"/>
          </p:nvPr>
        </p:nvSpPr>
        <p:spPr>
          <a:xfrm>
            <a:off x="228600" y="838200"/>
            <a:ext cx="8915400" cy="5791200"/>
          </a:xfrm>
        </p:spPr>
        <p:txBody>
          <a:bodyPr/>
          <a:lstStyle/>
          <a:p>
            <a:pPr marL="195263" indent="-101600" eaLnBrk="1" hangingPunct="1">
              <a:lnSpc>
                <a:spcPct val="80000"/>
              </a:lnSpc>
            </a:pPr>
            <a:r>
              <a:rPr lang="en-AU" altLang="en-US" sz="2000"/>
              <a:t>In a marking, any enabled transition may </a:t>
            </a:r>
            <a:r>
              <a:rPr lang="en-AU" altLang="en-US" sz="2000" i="1"/>
              <a:t>fire</a:t>
            </a:r>
            <a:r>
              <a:rPr lang="en-AU" altLang="en-US" sz="2000"/>
              <a:t>, in which case a token is removed from each of its input places and a token is produced for each of its output places.</a:t>
            </a:r>
          </a:p>
          <a:p>
            <a:pPr marL="195263" indent="-101600" eaLnBrk="1" hangingPunct="1">
              <a:lnSpc>
                <a:spcPct val="80000"/>
              </a:lnSpc>
            </a:pPr>
            <a:r>
              <a:rPr lang="en-AU" altLang="en-US" sz="2000"/>
              <a:t>Formally, the marking M</a:t>
            </a:r>
            <a:r>
              <a:rPr lang="en-AU" altLang="en-US" sz="2000">
                <a:latin typeface="Times New Roman" panose="02020603050405020304" pitchFamily="18" charset="0"/>
              </a:rPr>
              <a:t>′</a:t>
            </a:r>
            <a:r>
              <a:rPr lang="en-AU" altLang="en-US" sz="2000"/>
              <a:t> resulting from firing enabled transition t in marking M, notation M </a:t>
            </a:r>
            <a:r>
              <a:rPr lang="en-US" altLang="en-US" sz="2000">
                <a:sym typeface="Symbol" panose="05050102010706020507" pitchFamily="18" charset="2"/>
              </a:rPr>
              <a:t></a:t>
            </a:r>
            <a:r>
              <a:rPr lang="en-US" altLang="en-US" sz="2000" baseline="30000">
                <a:sym typeface="Symbol" panose="05050102010706020507" pitchFamily="18" charset="2"/>
              </a:rPr>
              <a:t>t</a:t>
            </a:r>
            <a:r>
              <a:rPr lang="en-AU" altLang="en-US" sz="2000"/>
              <a:t> M</a:t>
            </a:r>
            <a:r>
              <a:rPr lang="en-AU" altLang="en-US" sz="2000">
                <a:latin typeface="Times New Roman" panose="02020603050405020304" pitchFamily="18" charset="0"/>
              </a:rPr>
              <a:t>′</a:t>
            </a:r>
            <a:r>
              <a:rPr lang="en-AU" altLang="en-US" sz="2000"/>
              <a:t>, is defined by:</a:t>
            </a:r>
          </a:p>
          <a:p>
            <a:pPr marL="195263" indent="-101600" eaLnBrk="1" hangingPunct="1">
              <a:lnSpc>
                <a:spcPct val="80000"/>
              </a:lnSpc>
              <a:buFontTx/>
              <a:buNone/>
            </a:pPr>
            <a:endParaRPr lang="en-AU" altLang="en-US" sz="2000"/>
          </a:p>
          <a:p>
            <a:pPr marL="385763" lvl="1" indent="0" eaLnBrk="1" hangingPunct="1">
              <a:lnSpc>
                <a:spcPct val="80000"/>
              </a:lnSpc>
            </a:pPr>
            <a:r>
              <a:rPr lang="en-AU" altLang="en-US"/>
              <a:t> M</a:t>
            </a:r>
            <a:r>
              <a:rPr lang="en-AU" altLang="en-US" sz="1800">
                <a:latin typeface="Times New Roman" panose="02020603050405020304" pitchFamily="18" charset="0"/>
              </a:rPr>
              <a:t>′</a:t>
            </a:r>
            <a:r>
              <a:rPr lang="en-AU" altLang="en-US"/>
              <a:t>(p) = M(p) 		if p </a:t>
            </a:r>
            <a:r>
              <a:rPr lang="en-AU" altLang="en-US">
                <a:sym typeface="Symbol" panose="05050102010706020507" pitchFamily="18" charset="2"/>
              </a:rPr>
              <a:t> •t  t• or p  •t  t•</a:t>
            </a:r>
          </a:p>
          <a:p>
            <a:pPr marL="385763" lvl="1" indent="0" eaLnBrk="1" hangingPunct="1">
              <a:lnSpc>
                <a:spcPct val="80000"/>
              </a:lnSpc>
            </a:pPr>
            <a:r>
              <a:rPr lang="en-AU" altLang="en-US">
                <a:sym typeface="Symbol" panose="05050102010706020507" pitchFamily="18" charset="2"/>
              </a:rPr>
              <a:t> M</a:t>
            </a:r>
            <a:r>
              <a:rPr lang="en-AU" altLang="en-US" sz="1800">
                <a:latin typeface="Times New Roman" panose="02020603050405020304" pitchFamily="18" charset="0"/>
              </a:rPr>
              <a:t>′</a:t>
            </a:r>
            <a:r>
              <a:rPr lang="en-AU" altLang="en-US">
                <a:sym typeface="Symbol" panose="05050102010706020507" pitchFamily="18" charset="2"/>
              </a:rPr>
              <a:t>(p) = M(p) - 1		if p  •t  and </a:t>
            </a:r>
            <a:r>
              <a:rPr lang="en-AU" altLang="en-US"/>
              <a:t>p </a:t>
            </a:r>
            <a:r>
              <a:rPr lang="en-AU" altLang="en-US">
                <a:sym typeface="Symbol" panose="05050102010706020507" pitchFamily="18" charset="2"/>
              </a:rPr>
              <a:t> t•</a:t>
            </a:r>
          </a:p>
          <a:p>
            <a:pPr marL="385763" lvl="1" indent="0" eaLnBrk="1" hangingPunct="1">
              <a:lnSpc>
                <a:spcPct val="80000"/>
              </a:lnSpc>
            </a:pPr>
            <a:r>
              <a:rPr lang="en-AU" altLang="en-US">
                <a:sym typeface="Symbol" panose="05050102010706020507" pitchFamily="18" charset="2"/>
              </a:rPr>
              <a:t> M</a:t>
            </a:r>
            <a:r>
              <a:rPr lang="en-AU" altLang="en-US" sz="1800">
                <a:latin typeface="Times New Roman" panose="02020603050405020304" pitchFamily="18" charset="0"/>
              </a:rPr>
              <a:t>′</a:t>
            </a:r>
            <a:r>
              <a:rPr lang="en-AU" altLang="en-US">
                <a:sym typeface="Symbol" panose="05050102010706020507" pitchFamily="18" charset="2"/>
              </a:rPr>
              <a:t>(p) = M(p) + 1		if p  t•  and </a:t>
            </a:r>
            <a:r>
              <a:rPr lang="en-AU" altLang="en-US"/>
              <a:t>p </a:t>
            </a:r>
            <a:r>
              <a:rPr lang="en-AU" altLang="en-US">
                <a:sym typeface="Symbol" panose="05050102010706020507" pitchFamily="18" charset="2"/>
              </a:rPr>
              <a:t> •t</a:t>
            </a:r>
          </a:p>
          <a:p>
            <a:pPr marL="385763" lvl="1" indent="0" eaLnBrk="1" hangingPunct="1">
              <a:lnSpc>
                <a:spcPct val="80000"/>
              </a:lnSpc>
              <a:buFontTx/>
              <a:buNone/>
            </a:pPr>
            <a:endParaRPr lang="en-AU" altLang="en-US" i="1">
              <a:sym typeface="Symbol" panose="05050102010706020507" pitchFamily="18" charset="2"/>
            </a:endParaRPr>
          </a:p>
          <a:p>
            <a:pPr marL="385763" lvl="1" indent="0" eaLnBrk="1" hangingPunct="1">
              <a:lnSpc>
                <a:spcPct val="80000"/>
              </a:lnSpc>
              <a:buFontTx/>
              <a:buNone/>
            </a:pPr>
            <a:r>
              <a:rPr lang="en-AU" altLang="en-US" i="1">
                <a:sym typeface="Symbol" panose="05050102010706020507" pitchFamily="18" charset="2"/>
              </a:rPr>
              <a:t>(see e.g. [DE95] definition 2.7)</a:t>
            </a:r>
          </a:p>
          <a:p>
            <a:pPr marL="385763" lvl="1" indent="0" eaLnBrk="1" hangingPunct="1">
              <a:lnSpc>
                <a:spcPct val="80000"/>
              </a:lnSpc>
              <a:buFontTx/>
              <a:buNone/>
            </a:pPr>
            <a:endParaRPr lang="en-AU" altLang="en-US" i="1">
              <a:sym typeface="Symbol" panose="05050102010706020507" pitchFamily="18" charset="2"/>
            </a:endParaRPr>
          </a:p>
          <a:p>
            <a:pPr marL="195263" indent="-101600" eaLnBrk="1" hangingPunct="1">
              <a:lnSpc>
                <a:spcPct val="80000"/>
              </a:lnSpc>
            </a:pPr>
            <a:r>
              <a:rPr lang="en-AU" altLang="en-US" sz="2000">
                <a:sym typeface="Symbol" panose="05050102010706020507" pitchFamily="18" charset="2"/>
              </a:rPr>
              <a:t>We write M  M</a:t>
            </a:r>
            <a:r>
              <a:rPr lang="en-AU" altLang="en-US" sz="2000">
                <a:latin typeface="Times New Roman" panose="02020603050405020304" pitchFamily="18" charset="0"/>
              </a:rPr>
              <a:t>′</a:t>
            </a:r>
            <a:r>
              <a:rPr lang="en-AU" altLang="en-US">
                <a:sym typeface="Symbol" panose="05050102010706020507" pitchFamily="18" charset="2"/>
              </a:rPr>
              <a:t> </a:t>
            </a:r>
            <a:r>
              <a:rPr lang="en-AU" altLang="en-US" sz="2000">
                <a:sym typeface="Symbol" panose="05050102010706020507" pitchFamily="18" charset="2"/>
              </a:rPr>
              <a:t>iff M </a:t>
            </a:r>
            <a:r>
              <a:rPr lang="en-US" altLang="en-US" sz="2000">
                <a:sym typeface="Symbol" panose="05050102010706020507" pitchFamily="18" charset="2"/>
              </a:rPr>
              <a:t></a:t>
            </a:r>
            <a:r>
              <a:rPr lang="en-US" altLang="en-US" sz="2000" baseline="30000">
                <a:sym typeface="Symbol" panose="05050102010706020507" pitchFamily="18" charset="2"/>
              </a:rPr>
              <a:t>t</a:t>
            </a:r>
            <a:r>
              <a:rPr lang="en-AU" altLang="en-US" sz="2000">
                <a:sym typeface="Symbol" panose="05050102010706020507" pitchFamily="18" charset="2"/>
              </a:rPr>
              <a:t> M</a:t>
            </a:r>
            <a:r>
              <a:rPr lang="en-AU" altLang="en-US" sz="2000">
                <a:latin typeface="Times New Roman" panose="02020603050405020304" pitchFamily="18" charset="0"/>
              </a:rPr>
              <a:t>′</a:t>
            </a:r>
            <a:r>
              <a:rPr lang="en-AU" altLang="en-US" sz="2000">
                <a:sym typeface="Symbol" panose="05050102010706020507" pitchFamily="18" charset="2"/>
              </a:rPr>
              <a:t> for some transition t. We write</a:t>
            </a:r>
          </a:p>
          <a:p>
            <a:pPr marL="195263" indent="-101600" eaLnBrk="1" hangingPunct="1">
              <a:lnSpc>
                <a:spcPct val="80000"/>
              </a:lnSpc>
              <a:buFontTx/>
              <a:buNone/>
            </a:pPr>
            <a:r>
              <a:rPr lang="en-AU" altLang="en-US" sz="2000">
                <a:sym typeface="Symbol" panose="05050102010706020507" pitchFamily="18" charset="2"/>
              </a:rPr>
              <a:t>	M </a:t>
            </a:r>
            <a:r>
              <a:rPr lang="en-AU" altLang="en-US" sz="2000" baseline="30000">
                <a:sym typeface="Symbol" panose="05050102010706020507" pitchFamily="18" charset="2"/>
              </a:rPr>
              <a:t></a:t>
            </a:r>
            <a:r>
              <a:rPr lang="en-AU" altLang="en-US" sz="2000">
                <a:sym typeface="Symbol" panose="05050102010706020507" pitchFamily="18" charset="2"/>
              </a:rPr>
              <a:t> M</a:t>
            </a:r>
            <a:r>
              <a:rPr lang="en-AU" altLang="en-US" sz="2000">
                <a:latin typeface="Times New Roman" panose="02020603050405020304" pitchFamily="18" charset="0"/>
              </a:rPr>
              <a:t>′</a:t>
            </a:r>
            <a:r>
              <a:rPr lang="en-AU" altLang="en-US" sz="2000">
                <a:sym typeface="Symbol" panose="05050102010706020507" pitchFamily="18" charset="2"/>
              </a:rPr>
              <a:t> iff  M = </a:t>
            </a:r>
            <a:r>
              <a:rPr lang="en-AU" altLang="en-US" sz="2000"/>
              <a:t>M</a:t>
            </a:r>
            <a:r>
              <a:rPr lang="en-AU" altLang="en-US" sz="2000" baseline="-25000"/>
              <a:t>0</a:t>
            </a:r>
            <a:r>
              <a:rPr lang="en-AU" altLang="en-US" sz="2000"/>
              <a:t> </a:t>
            </a:r>
            <a:r>
              <a:rPr lang="en-AU" altLang="en-US" sz="2000">
                <a:sym typeface="Symbol" panose="05050102010706020507" pitchFamily="18" charset="2"/>
              </a:rPr>
              <a:t></a:t>
            </a:r>
            <a:r>
              <a:rPr lang="en-AU" altLang="en-US" sz="2000" baseline="30000"/>
              <a:t>t0</a:t>
            </a:r>
            <a:r>
              <a:rPr lang="en-AU" altLang="en-US" sz="2000" baseline="-25000"/>
              <a:t> </a:t>
            </a:r>
            <a:r>
              <a:rPr lang="en-AU" altLang="en-US" sz="2000"/>
              <a:t>M</a:t>
            </a:r>
            <a:r>
              <a:rPr lang="en-AU" altLang="en-US" sz="2000" baseline="-25000"/>
              <a:t>1</a:t>
            </a:r>
            <a:r>
              <a:rPr lang="en-AU" altLang="en-US" sz="2000"/>
              <a:t> </a:t>
            </a:r>
            <a:r>
              <a:rPr lang="en-AU" altLang="en-US" sz="2000">
                <a:sym typeface="Symbol" panose="05050102010706020507" pitchFamily="18" charset="2"/>
              </a:rPr>
              <a:t></a:t>
            </a:r>
            <a:r>
              <a:rPr lang="en-AU" altLang="en-US" sz="2000" baseline="30000"/>
              <a:t>t1</a:t>
            </a:r>
            <a:r>
              <a:rPr lang="en-AU" altLang="en-US" sz="2000"/>
              <a:t> M</a:t>
            </a:r>
            <a:r>
              <a:rPr lang="en-AU" altLang="en-US" sz="2000" baseline="-25000"/>
              <a:t>2</a:t>
            </a:r>
            <a:r>
              <a:rPr lang="en-AU" altLang="en-US" sz="2000"/>
              <a:t> … M</a:t>
            </a:r>
            <a:r>
              <a:rPr lang="en-AU" altLang="en-US" sz="2000" baseline="-25000"/>
              <a:t>n-1 </a:t>
            </a:r>
            <a:r>
              <a:rPr lang="en-AU" altLang="en-US" sz="2000">
                <a:sym typeface="Symbol" panose="05050102010706020507" pitchFamily="18" charset="2"/>
              </a:rPr>
              <a:t></a:t>
            </a:r>
            <a:r>
              <a:rPr lang="en-AU" altLang="en-US" sz="2000" baseline="30000"/>
              <a:t>tn-1</a:t>
            </a:r>
            <a:r>
              <a:rPr lang="en-AU" altLang="en-US" sz="2000" baseline="-25000"/>
              <a:t> </a:t>
            </a:r>
            <a:r>
              <a:rPr lang="en-AU" altLang="en-US" sz="2000"/>
              <a:t>M</a:t>
            </a:r>
            <a:r>
              <a:rPr lang="en-AU" altLang="en-US" sz="2000" baseline="-25000"/>
              <a:t>n</a:t>
            </a:r>
            <a:r>
              <a:rPr lang="en-AU" altLang="en-US" sz="2000"/>
              <a:t> = M</a:t>
            </a:r>
            <a:r>
              <a:rPr lang="en-AU" altLang="en-US" sz="2000">
                <a:latin typeface="Times New Roman" panose="02020603050405020304" pitchFamily="18" charset="0"/>
              </a:rPr>
              <a:t>′</a:t>
            </a:r>
            <a:r>
              <a:rPr lang="en-AU" altLang="en-US" sz="2000"/>
              <a:t> and</a:t>
            </a:r>
          </a:p>
          <a:p>
            <a:pPr marL="195263" indent="-101600" eaLnBrk="1" hangingPunct="1">
              <a:lnSpc>
                <a:spcPct val="80000"/>
              </a:lnSpc>
              <a:buFontTx/>
              <a:buNone/>
            </a:pPr>
            <a:r>
              <a:rPr lang="en-AU" altLang="en-US" sz="2000">
                <a:sym typeface="Symbol" panose="05050102010706020507" pitchFamily="18" charset="2"/>
              </a:rPr>
              <a:t>	 = </a:t>
            </a:r>
            <a:r>
              <a:rPr lang="en-AU" altLang="en-US" sz="2000"/>
              <a:t>t</a:t>
            </a:r>
            <a:r>
              <a:rPr lang="en-AU" altLang="en-US" sz="2000" baseline="-25000"/>
              <a:t>0 </a:t>
            </a:r>
            <a:r>
              <a:rPr lang="en-AU" altLang="en-US" sz="2000"/>
              <a:t>t</a:t>
            </a:r>
            <a:r>
              <a:rPr lang="en-AU" altLang="en-US" sz="2000" baseline="-25000"/>
              <a:t>1</a:t>
            </a:r>
            <a:r>
              <a:rPr lang="en-AU" altLang="en-US" sz="2000" baseline="30000">
                <a:cs typeface="Times New Roman" panose="02020603050405020304" pitchFamily="18" charset="0"/>
              </a:rPr>
              <a:t>… </a:t>
            </a:r>
            <a:r>
              <a:rPr lang="en-AU" altLang="en-US" sz="2000"/>
              <a:t>t</a:t>
            </a:r>
            <a:r>
              <a:rPr lang="en-AU" altLang="en-US" sz="2000" baseline="-25000"/>
              <a:t>n-1</a:t>
            </a:r>
            <a:r>
              <a:rPr lang="en-AU" altLang="en-US" sz="2000"/>
              <a:t>. Note that the transitions do not have to be different!</a:t>
            </a:r>
          </a:p>
          <a:p>
            <a:pPr marL="195263" indent="-101600" eaLnBrk="1" hangingPunct="1">
              <a:lnSpc>
                <a:spcPct val="80000"/>
              </a:lnSpc>
              <a:buFontTx/>
              <a:buNone/>
            </a:pPr>
            <a:r>
              <a:rPr lang="en-AU" altLang="en-US" sz="2000"/>
              <a:t>	If </a:t>
            </a:r>
            <a:r>
              <a:rPr lang="en-AU" altLang="en-US" sz="2000">
                <a:sym typeface="Symbol" panose="05050102010706020507" pitchFamily="18" charset="2"/>
              </a:rPr>
              <a:t> </a:t>
            </a:r>
            <a:r>
              <a:rPr lang="en-AU" altLang="en-US" sz="2000"/>
              <a:t>does not matter we write M </a:t>
            </a:r>
            <a:r>
              <a:rPr lang="en-AU" altLang="en-US" sz="2000">
                <a:sym typeface="Symbol" panose="05050102010706020507" pitchFamily="18" charset="2"/>
              </a:rPr>
              <a:t></a:t>
            </a:r>
            <a:r>
              <a:rPr lang="en-AU" altLang="en-US" sz="2000" baseline="30000">
                <a:sym typeface="Symbol" panose="05050102010706020507" pitchFamily="18" charset="2"/>
              </a:rPr>
              <a:t>*</a:t>
            </a:r>
            <a:r>
              <a:rPr lang="en-AU" altLang="en-US" sz="2000"/>
              <a:t> M</a:t>
            </a:r>
            <a:r>
              <a:rPr lang="en-AU" altLang="en-US" sz="2000">
                <a:latin typeface="Times New Roman" panose="02020603050405020304" pitchFamily="18" charset="0"/>
              </a:rPr>
              <a:t>′</a:t>
            </a:r>
            <a:r>
              <a:rPr lang="en-AU" altLang="en-US" sz="2000"/>
              <a:t>. </a:t>
            </a:r>
            <a:endParaRPr lang="en-AU" altLang="en-US" sz="2000">
              <a:sym typeface="Symbol" panose="05050102010706020507" pitchFamily="18" charset="2"/>
            </a:endParaRPr>
          </a:p>
          <a:p>
            <a:pPr marL="385763" lvl="1" indent="0" eaLnBrk="1" hangingPunct="1">
              <a:lnSpc>
                <a:spcPct val="80000"/>
              </a:lnSpc>
              <a:buFontTx/>
              <a:buNone/>
            </a:pPr>
            <a:endParaRPr lang="en-AU" altLang="en-US">
              <a:sym typeface="Symbol" panose="05050102010706020507" pitchFamily="18" charset="2"/>
            </a:endParaRPr>
          </a:p>
          <a:p>
            <a:pPr marL="195263" indent="-101600" eaLnBrk="1" hangingPunct="1">
              <a:lnSpc>
                <a:spcPct val="80000"/>
              </a:lnSpc>
            </a:pPr>
            <a:endParaRPr lang="en-AU" altLang="en-US" sz="20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377825"/>
            <a:ext cx="9144000" cy="207963"/>
          </a:xfrm>
        </p:spPr>
        <p:txBody>
          <a:bodyPr/>
          <a:lstStyle/>
          <a:p>
            <a:pPr indent="0" algn="ctr" eaLnBrk="1" hangingPunct="1"/>
            <a:r>
              <a:rPr lang="en-AU" altLang="en-US"/>
              <a:t>Firing a Transition: Example</a:t>
            </a:r>
          </a:p>
        </p:txBody>
      </p:sp>
      <p:sp>
        <p:nvSpPr>
          <p:cNvPr id="32771" name="Oval 3"/>
          <p:cNvSpPr>
            <a:spLocks noChangeArrowheads="1"/>
          </p:cNvSpPr>
          <p:nvPr/>
        </p:nvSpPr>
        <p:spPr bwMode="auto">
          <a:xfrm>
            <a:off x="2286000" y="1676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72" name="Line 4"/>
          <p:cNvSpPr>
            <a:spLocks noChangeShapeType="1"/>
          </p:cNvSpPr>
          <p:nvPr/>
        </p:nvSpPr>
        <p:spPr bwMode="auto">
          <a:xfrm>
            <a:off x="2895600" y="3200400"/>
            <a:ext cx="7620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32773" name="Line 5"/>
          <p:cNvSpPr>
            <a:spLocks noChangeShapeType="1"/>
          </p:cNvSpPr>
          <p:nvPr/>
        </p:nvSpPr>
        <p:spPr bwMode="auto">
          <a:xfrm flipH="1">
            <a:off x="2438400" y="3200400"/>
            <a:ext cx="8382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74" name="Line 6"/>
          <p:cNvSpPr>
            <a:spLocks noChangeShapeType="1"/>
          </p:cNvSpPr>
          <p:nvPr/>
        </p:nvSpPr>
        <p:spPr bwMode="auto">
          <a:xfrm>
            <a:off x="2743200" y="2438400"/>
            <a:ext cx="457200" cy="685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75" name="Line 7"/>
          <p:cNvSpPr>
            <a:spLocks noChangeShapeType="1"/>
          </p:cNvSpPr>
          <p:nvPr/>
        </p:nvSpPr>
        <p:spPr bwMode="auto">
          <a:xfrm flipH="1">
            <a:off x="3352800" y="2438400"/>
            <a:ext cx="381000" cy="685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76" name="Oval 8"/>
          <p:cNvSpPr>
            <a:spLocks noChangeArrowheads="1"/>
          </p:cNvSpPr>
          <p:nvPr/>
        </p:nvSpPr>
        <p:spPr bwMode="auto">
          <a:xfrm>
            <a:off x="3429000" y="1676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77" name="Line 9"/>
          <p:cNvSpPr>
            <a:spLocks noChangeShapeType="1"/>
          </p:cNvSpPr>
          <p:nvPr/>
        </p:nvSpPr>
        <p:spPr bwMode="auto">
          <a:xfrm flipH="1">
            <a:off x="3276600" y="3200400"/>
            <a:ext cx="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78" name="Line 10"/>
          <p:cNvSpPr>
            <a:spLocks noChangeShapeType="1"/>
          </p:cNvSpPr>
          <p:nvPr/>
        </p:nvSpPr>
        <p:spPr bwMode="auto">
          <a:xfrm>
            <a:off x="3276600" y="3200400"/>
            <a:ext cx="7620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79" name="Oval 11"/>
          <p:cNvSpPr>
            <a:spLocks noChangeArrowheads="1"/>
          </p:cNvSpPr>
          <p:nvPr/>
        </p:nvSpPr>
        <p:spPr bwMode="auto">
          <a:xfrm>
            <a:off x="1905000" y="3962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80" name="Oval 12"/>
          <p:cNvSpPr>
            <a:spLocks noChangeArrowheads="1"/>
          </p:cNvSpPr>
          <p:nvPr/>
        </p:nvSpPr>
        <p:spPr bwMode="auto">
          <a:xfrm>
            <a:off x="2895600" y="40386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81" name="Oval 13"/>
          <p:cNvSpPr>
            <a:spLocks noChangeArrowheads="1"/>
          </p:cNvSpPr>
          <p:nvPr/>
        </p:nvSpPr>
        <p:spPr bwMode="auto">
          <a:xfrm>
            <a:off x="3886200" y="3962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grpSp>
        <p:nvGrpSpPr>
          <p:cNvPr id="32782" name="Group 14"/>
          <p:cNvGrpSpPr>
            <a:grpSpLocks/>
          </p:cNvGrpSpPr>
          <p:nvPr/>
        </p:nvGrpSpPr>
        <p:grpSpPr bwMode="auto">
          <a:xfrm>
            <a:off x="5486400" y="1676400"/>
            <a:ext cx="2743200" cy="3124200"/>
            <a:chOff x="3168" y="1056"/>
            <a:chExt cx="1728" cy="1968"/>
          </a:xfrm>
        </p:grpSpPr>
        <p:sp>
          <p:nvSpPr>
            <p:cNvPr id="32802" name="Oval 15"/>
            <p:cNvSpPr>
              <a:spLocks noChangeArrowheads="1"/>
            </p:cNvSpPr>
            <p:nvPr/>
          </p:nvSpPr>
          <p:spPr bwMode="auto">
            <a:xfrm>
              <a:off x="3408" y="1056"/>
              <a:ext cx="480" cy="48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803" name="Line 16"/>
            <p:cNvSpPr>
              <a:spLocks noChangeShapeType="1"/>
            </p:cNvSpPr>
            <p:nvPr/>
          </p:nvSpPr>
          <p:spPr bwMode="auto">
            <a:xfrm>
              <a:off x="3792" y="2016"/>
              <a:ext cx="48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32804" name="Line 17"/>
            <p:cNvSpPr>
              <a:spLocks noChangeShapeType="1"/>
            </p:cNvSpPr>
            <p:nvPr/>
          </p:nvSpPr>
          <p:spPr bwMode="auto">
            <a:xfrm flipH="1">
              <a:off x="3504" y="2016"/>
              <a:ext cx="528" cy="52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805" name="Line 18"/>
            <p:cNvSpPr>
              <a:spLocks noChangeShapeType="1"/>
            </p:cNvSpPr>
            <p:nvPr/>
          </p:nvSpPr>
          <p:spPr bwMode="auto">
            <a:xfrm>
              <a:off x="3696" y="1536"/>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806" name="Line 19"/>
            <p:cNvSpPr>
              <a:spLocks noChangeShapeType="1"/>
            </p:cNvSpPr>
            <p:nvPr/>
          </p:nvSpPr>
          <p:spPr bwMode="auto">
            <a:xfrm flipH="1">
              <a:off x="4080" y="1536"/>
              <a:ext cx="24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807" name="Oval 20"/>
            <p:cNvSpPr>
              <a:spLocks noChangeArrowheads="1"/>
            </p:cNvSpPr>
            <p:nvPr/>
          </p:nvSpPr>
          <p:spPr bwMode="auto">
            <a:xfrm>
              <a:off x="4128" y="1056"/>
              <a:ext cx="480" cy="48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808" name="Line 21"/>
            <p:cNvSpPr>
              <a:spLocks noChangeShapeType="1"/>
            </p:cNvSpPr>
            <p:nvPr/>
          </p:nvSpPr>
          <p:spPr bwMode="auto">
            <a:xfrm flipH="1">
              <a:off x="4032" y="2016"/>
              <a:ext cx="0" cy="52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809" name="Line 22"/>
            <p:cNvSpPr>
              <a:spLocks noChangeShapeType="1"/>
            </p:cNvSpPr>
            <p:nvPr/>
          </p:nvSpPr>
          <p:spPr bwMode="auto">
            <a:xfrm>
              <a:off x="4032" y="2016"/>
              <a:ext cx="480" cy="52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810" name="Oval 23"/>
            <p:cNvSpPr>
              <a:spLocks noChangeArrowheads="1"/>
            </p:cNvSpPr>
            <p:nvPr/>
          </p:nvSpPr>
          <p:spPr bwMode="auto">
            <a:xfrm>
              <a:off x="3168" y="2496"/>
              <a:ext cx="480" cy="48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811" name="Oval 24"/>
            <p:cNvSpPr>
              <a:spLocks noChangeArrowheads="1"/>
            </p:cNvSpPr>
            <p:nvPr/>
          </p:nvSpPr>
          <p:spPr bwMode="auto">
            <a:xfrm>
              <a:off x="3792" y="2544"/>
              <a:ext cx="480" cy="48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812" name="Oval 25"/>
            <p:cNvSpPr>
              <a:spLocks noChangeArrowheads="1"/>
            </p:cNvSpPr>
            <p:nvPr/>
          </p:nvSpPr>
          <p:spPr bwMode="auto">
            <a:xfrm>
              <a:off x="4416" y="2496"/>
              <a:ext cx="480" cy="48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grpSp>
      <p:sp>
        <p:nvSpPr>
          <p:cNvPr id="32783" name="Oval 26"/>
          <p:cNvSpPr>
            <a:spLocks noChangeArrowheads="1"/>
          </p:cNvSpPr>
          <p:nvPr/>
        </p:nvSpPr>
        <p:spPr bwMode="auto">
          <a:xfrm>
            <a:off x="1219200" y="2819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84" name="Oval 27"/>
          <p:cNvSpPr>
            <a:spLocks noChangeArrowheads="1"/>
          </p:cNvSpPr>
          <p:nvPr/>
        </p:nvSpPr>
        <p:spPr bwMode="auto">
          <a:xfrm>
            <a:off x="4876800" y="2819400"/>
            <a:ext cx="762000" cy="7620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85" name="Line 28"/>
          <p:cNvSpPr>
            <a:spLocks noChangeShapeType="1"/>
          </p:cNvSpPr>
          <p:nvPr/>
        </p:nvSpPr>
        <p:spPr bwMode="auto">
          <a:xfrm>
            <a:off x="2057400" y="3124200"/>
            <a:ext cx="762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86" name="Line 29"/>
          <p:cNvSpPr>
            <a:spLocks noChangeShapeType="1"/>
          </p:cNvSpPr>
          <p:nvPr/>
        </p:nvSpPr>
        <p:spPr bwMode="auto">
          <a:xfrm>
            <a:off x="2057400" y="3276600"/>
            <a:ext cx="762000" cy="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87" name="Line 30"/>
          <p:cNvSpPr>
            <a:spLocks noChangeShapeType="1"/>
          </p:cNvSpPr>
          <p:nvPr/>
        </p:nvSpPr>
        <p:spPr bwMode="auto">
          <a:xfrm>
            <a:off x="5715000" y="3124200"/>
            <a:ext cx="762000" cy="0"/>
          </a:xfrm>
          <a:prstGeom prst="line">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88" name="Line 31"/>
          <p:cNvSpPr>
            <a:spLocks noChangeShapeType="1"/>
          </p:cNvSpPr>
          <p:nvPr/>
        </p:nvSpPr>
        <p:spPr bwMode="auto">
          <a:xfrm>
            <a:off x="5715000" y="3276600"/>
            <a:ext cx="762000" cy="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2789" name="Oval 32"/>
          <p:cNvSpPr>
            <a:spLocks noChangeArrowheads="1"/>
          </p:cNvSpPr>
          <p:nvPr/>
        </p:nvSpPr>
        <p:spPr bwMode="auto">
          <a:xfrm>
            <a:off x="2743200" y="1981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0" name="Oval 33"/>
          <p:cNvSpPr>
            <a:spLocks noChangeArrowheads="1"/>
          </p:cNvSpPr>
          <p:nvPr/>
        </p:nvSpPr>
        <p:spPr bwMode="auto">
          <a:xfrm>
            <a:off x="2362200" y="1981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1" name="Oval 34"/>
          <p:cNvSpPr>
            <a:spLocks noChangeArrowheads="1"/>
          </p:cNvSpPr>
          <p:nvPr/>
        </p:nvSpPr>
        <p:spPr bwMode="auto">
          <a:xfrm>
            <a:off x="1447800" y="3124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2" name="Oval 35"/>
          <p:cNvSpPr>
            <a:spLocks noChangeArrowheads="1"/>
          </p:cNvSpPr>
          <p:nvPr/>
        </p:nvSpPr>
        <p:spPr bwMode="auto">
          <a:xfrm>
            <a:off x="3733800" y="1981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3" name="Oval 36"/>
          <p:cNvSpPr>
            <a:spLocks noChangeArrowheads="1"/>
          </p:cNvSpPr>
          <p:nvPr/>
        </p:nvSpPr>
        <p:spPr bwMode="auto">
          <a:xfrm>
            <a:off x="2209800" y="41910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4" name="Oval 37"/>
          <p:cNvSpPr>
            <a:spLocks noChangeArrowheads="1"/>
          </p:cNvSpPr>
          <p:nvPr/>
        </p:nvSpPr>
        <p:spPr bwMode="auto">
          <a:xfrm>
            <a:off x="5181600" y="3124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5" name="Oval 38"/>
          <p:cNvSpPr>
            <a:spLocks noChangeArrowheads="1"/>
          </p:cNvSpPr>
          <p:nvPr/>
        </p:nvSpPr>
        <p:spPr bwMode="auto">
          <a:xfrm>
            <a:off x="6172200" y="1981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6" name="Oval 39"/>
          <p:cNvSpPr>
            <a:spLocks noChangeArrowheads="1"/>
          </p:cNvSpPr>
          <p:nvPr/>
        </p:nvSpPr>
        <p:spPr bwMode="auto">
          <a:xfrm>
            <a:off x="6781800" y="43434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7" name="Oval 40"/>
          <p:cNvSpPr>
            <a:spLocks noChangeArrowheads="1"/>
          </p:cNvSpPr>
          <p:nvPr/>
        </p:nvSpPr>
        <p:spPr bwMode="auto">
          <a:xfrm>
            <a:off x="7772400" y="4267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8" name="Oval 41"/>
          <p:cNvSpPr>
            <a:spLocks noChangeArrowheads="1"/>
          </p:cNvSpPr>
          <p:nvPr/>
        </p:nvSpPr>
        <p:spPr bwMode="auto">
          <a:xfrm>
            <a:off x="5638800" y="4267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799" name="Oval 42"/>
          <p:cNvSpPr>
            <a:spLocks noChangeArrowheads="1"/>
          </p:cNvSpPr>
          <p:nvPr/>
        </p:nvSpPr>
        <p:spPr bwMode="auto">
          <a:xfrm>
            <a:off x="5943600" y="4267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2800" name="Text Box 43"/>
          <p:cNvSpPr txBox="1">
            <a:spLocks noChangeArrowheads="1"/>
          </p:cNvSpPr>
          <p:nvPr/>
        </p:nvSpPr>
        <p:spPr bwMode="auto">
          <a:xfrm>
            <a:off x="2209800" y="53340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BEFORE</a:t>
            </a:r>
          </a:p>
        </p:txBody>
      </p:sp>
      <p:sp>
        <p:nvSpPr>
          <p:cNvPr id="32801" name="Text Box 44"/>
          <p:cNvSpPr txBox="1">
            <a:spLocks noChangeArrowheads="1"/>
          </p:cNvSpPr>
          <p:nvPr/>
        </p:nvSpPr>
        <p:spPr bwMode="auto">
          <a:xfrm>
            <a:off x="6248400" y="5257800"/>
            <a:ext cx="114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AFTER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0"/>
            <a:ext cx="9144000" cy="765175"/>
          </a:xfrm>
        </p:spPr>
        <p:txBody>
          <a:bodyPr/>
          <a:lstStyle/>
          <a:p>
            <a:pPr indent="0" eaLnBrk="1" hangingPunct="1"/>
            <a:r>
              <a:rPr lang="en-US" altLang="en-US"/>
              <a:t>Firing Transitions: Further Examples</a:t>
            </a: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62175"/>
            <a:ext cx="89154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152400"/>
            <a:ext cx="7620000" cy="533400"/>
          </a:xfrm>
        </p:spPr>
        <p:txBody>
          <a:bodyPr/>
          <a:lstStyle/>
          <a:p>
            <a:pPr indent="0" algn="ctr" eaLnBrk="1" hangingPunct="1"/>
            <a:r>
              <a:rPr lang="en-AU" altLang="en-US" sz="2800"/>
              <a:t>Petri nets: Concrete Example </a:t>
            </a:r>
            <a:br>
              <a:rPr lang="en-AU" altLang="en-US" sz="2800"/>
            </a:br>
            <a:r>
              <a:rPr lang="en-AU" altLang="en-US" sz="2800"/>
              <a:t>(source [DE95] p. 4)</a:t>
            </a:r>
          </a:p>
        </p:txBody>
      </p:sp>
      <p:sp>
        <p:nvSpPr>
          <p:cNvPr id="36867" name="Oval 3"/>
          <p:cNvSpPr>
            <a:spLocks noChangeArrowheads="1"/>
          </p:cNvSpPr>
          <p:nvPr/>
        </p:nvSpPr>
        <p:spPr bwMode="auto">
          <a:xfrm>
            <a:off x="1781175" y="1752600"/>
            <a:ext cx="609600" cy="6096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sz="4400">
                <a:solidFill>
                  <a:schemeClr val="tx1"/>
                </a:solidFill>
                <a:latin typeface="Times New Roman" panose="02020603050405020304" pitchFamily="18" charset="0"/>
              </a:rPr>
              <a:t> </a:t>
            </a:r>
          </a:p>
        </p:txBody>
      </p:sp>
      <p:sp>
        <p:nvSpPr>
          <p:cNvPr id="36868" name="Line 4"/>
          <p:cNvSpPr>
            <a:spLocks noChangeShapeType="1"/>
          </p:cNvSpPr>
          <p:nvPr/>
        </p:nvSpPr>
        <p:spPr bwMode="auto">
          <a:xfrm>
            <a:off x="3228975" y="33528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69" name="Oval 5"/>
          <p:cNvSpPr>
            <a:spLocks noChangeArrowheads="1"/>
          </p:cNvSpPr>
          <p:nvPr/>
        </p:nvSpPr>
        <p:spPr bwMode="auto">
          <a:xfrm>
            <a:off x="6962775" y="2971800"/>
            <a:ext cx="609600" cy="6096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870" name="Oval 6"/>
          <p:cNvSpPr>
            <a:spLocks noChangeArrowheads="1"/>
          </p:cNvSpPr>
          <p:nvPr/>
        </p:nvSpPr>
        <p:spPr bwMode="auto">
          <a:xfrm>
            <a:off x="4448175" y="4800600"/>
            <a:ext cx="609600" cy="6096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871" name="Oval 7"/>
          <p:cNvSpPr>
            <a:spLocks noChangeArrowheads="1"/>
          </p:cNvSpPr>
          <p:nvPr/>
        </p:nvSpPr>
        <p:spPr bwMode="auto">
          <a:xfrm>
            <a:off x="1857375" y="4800600"/>
            <a:ext cx="609600" cy="6096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872" name="Oval 8"/>
          <p:cNvSpPr>
            <a:spLocks noChangeArrowheads="1"/>
          </p:cNvSpPr>
          <p:nvPr/>
        </p:nvSpPr>
        <p:spPr bwMode="auto">
          <a:xfrm>
            <a:off x="4448175" y="1676400"/>
            <a:ext cx="609600" cy="6096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873" name="Line 9"/>
          <p:cNvSpPr>
            <a:spLocks noChangeShapeType="1"/>
          </p:cNvSpPr>
          <p:nvPr/>
        </p:nvSpPr>
        <p:spPr bwMode="auto">
          <a:xfrm>
            <a:off x="866775" y="33528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4" name="Line 10"/>
          <p:cNvSpPr>
            <a:spLocks noChangeShapeType="1"/>
          </p:cNvSpPr>
          <p:nvPr/>
        </p:nvSpPr>
        <p:spPr bwMode="auto">
          <a:xfrm>
            <a:off x="5667375" y="29718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5" name="Line 11"/>
          <p:cNvSpPr>
            <a:spLocks noChangeShapeType="1"/>
          </p:cNvSpPr>
          <p:nvPr/>
        </p:nvSpPr>
        <p:spPr bwMode="auto">
          <a:xfrm>
            <a:off x="6200775" y="40386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6" name="Line 12"/>
          <p:cNvSpPr>
            <a:spLocks noChangeShapeType="1"/>
          </p:cNvSpPr>
          <p:nvPr/>
        </p:nvSpPr>
        <p:spPr bwMode="auto">
          <a:xfrm>
            <a:off x="6429375" y="16764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7" name="Line 13"/>
          <p:cNvSpPr>
            <a:spLocks noChangeShapeType="1"/>
          </p:cNvSpPr>
          <p:nvPr/>
        </p:nvSpPr>
        <p:spPr bwMode="auto">
          <a:xfrm flipV="1">
            <a:off x="942975" y="2286000"/>
            <a:ext cx="914400" cy="1295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8" name="Line 14"/>
          <p:cNvSpPr>
            <a:spLocks noChangeShapeType="1"/>
          </p:cNvSpPr>
          <p:nvPr/>
        </p:nvSpPr>
        <p:spPr bwMode="auto">
          <a:xfrm flipH="1" flipV="1">
            <a:off x="942975" y="3810000"/>
            <a:ext cx="914400" cy="1371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79" name="Line 15"/>
          <p:cNvSpPr>
            <a:spLocks noChangeShapeType="1"/>
          </p:cNvSpPr>
          <p:nvPr/>
        </p:nvSpPr>
        <p:spPr bwMode="auto">
          <a:xfrm>
            <a:off x="2390775" y="2133600"/>
            <a:ext cx="762000" cy="1447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0" name="Line 16"/>
          <p:cNvSpPr>
            <a:spLocks noChangeShapeType="1"/>
          </p:cNvSpPr>
          <p:nvPr/>
        </p:nvSpPr>
        <p:spPr bwMode="auto">
          <a:xfrm flipH="1">
            <a:off x="2466975" y="3810000"/>
            <a:ext cx="685800" cy="1143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1" name="Line 17"/>
          <p:cNvSpPr>
            <a:spLocks noChangeShapeType="1"/>
          </p:cNvSpPr>
          <p:nvPr/>
        </p:nvSpPr>
        <p:spPr bwMode="auto">
          <a:xfrm flipV="1">
            <a:off x="3305175" y="2057400"/>
            <a:ext cx="1143000" cy="1524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2" name="Line 18"/>
          <p:cNvSpPr>
            <a:spLocks noChangeShapeType="1"/>
          </p:cNvSpPr>
          <p:nvPr/>
        </p:nvSpPr>
        <p:spPr bwMode="auto">
          <a:xfrm flipH="1" flipV="1">
            <a:off x="3305175" y="3810000"/>
            <a:ext cx="1143000" cy="1371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3" name="Line 19"/>
          <p:cNvSpPr>
            <a:spLocks noChangeShapeType="1"/>
          </p:cNvSpPr>
          <p:nvPr/>
        </p:nvSpPr>
        <p:spPr bwMode="auto">
          <a:xfrm flipH="1">
            <a:off x="5667375" y="3352800"/>
            <a:ext cx="1295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4" name="Line 20"/>
          <p:cNvSpPr>
            <a:spLocks noChangeShapeType="1"/>
          </p:cNvSpPr>
          <p:nvPr/>
        </p:nvSpPr>
        <p:spPr bwMode="auto">
          <a:xfrm flipH="1" flipV="1">
            <a:off x="4829175" y="2286000"/>
            <a:ext cx="8382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5" name="Line 21"/>
          <p:cNvSpPr>
            <a:spLocks noChangeShapeType="1"/>
          </p:cNvSpPr>
          <p:nvPr/>
        </p:nvSpPr>
        <p:spPr bwMode="auto">
          <a:xfrm>
            <a:off x="5057775" y="1981200"/>
            <a:ext cx="1295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6" name="Line 22"/>
          <p:cNvSpPr>
            <a:spLocks noChangeShapeType="1"/>
          </p:cNvSpPr>
          <p:nvPr/>
        </p:nvSpPr>
        <p:spPr bwMode="auto">
          <a:xfrm>
            <a:off x="6429375" y="1981200"/>
            <a:ext cx="6858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7" name="Line 23"/>
          <p:cNvSpPr>
            <a:spLocks noChangeShapeType="1"/>
          </p:cNvSpPr>
          <p:nvPr/>
        </p:nvSpPr>
        <p:spPr bwMode="auto">
          <a:xfrm flipH="1">
            <a:off x="6200775" y="3581400"/>
            <a:ext cx="1066800" cy="762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8" name="Line 24"/>
          <p:cNvSpPr>
            <a:spLocks noChangeShapeType="1"/>
          </p:cNvSpPr>
          <p:nvPr/>
        </p:nvSpPr>
        <p:spPr bwMode="auto">
          <a:xfrm flipH="1">
            <a:off x="5057775" y="4419600"/>
            <a:ext cx="1066800" cy="685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36889" name="Text Box 25"/>
          <p:cNvSpPr txBox="1">
            <a:spLocks noChangeArrowheads="1"/>
          </p:cNvSpPr>
          <p:nvPr/>
        </p:nvSpPr>
        <p:spPr bwMode="auto">
          <a:xfrm>
            <a:off x="1019175" y="1295400"/>
            <a:ext cx="186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candy storage</a:t>
            </a:r>
          </a:p>
        </p:txBody>
      </p:sp>
      <p:sp>
        <p:nvSpPr>
          <p:cNvPr id="36890" name="Text Box 26"/>
          <p:cNvSpPr txBox="1">
            <a:spLocks noChangeArrowheads="1"/>
          </p:cNvSpPr>
          <p:nvPr/>
        </p:nvSpPr>
        <p:spPr bwMode="auto">
          <a:xfrm>
            <a:off x="257175" y="2743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refill</a:t>
            </a:r>
          </a:p>
        </p:txBody>
      </p:sp>
      <p:sp>
        <p:nvSpPr>
          <p:cNvPr id="36891" name="Text Box 27"/>
          <p:cNvSpPr txBox="1">
            <a:spLocks noChangeArrowheads="1"/>
          </p:cNvSpPr>
          <p:nvPr/>
        </p:nvSpPr>
        <p:spPr bwMode="auto">
          <a:xfrm>
            <a:off x="1781175" y="3276600"/>
            <a:ext cx="12334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dispense</a:t>
            </a:r>
          </a:p>
          <a:p>
            <a:pPr algn="ctr">
              <a:spcBef>
                <a:spcPct val="0"/>
              </a:spcBef>
              <a:buClrTx/>
              <a:buFontTx/>
              <a:buNone/>
            </a:pPr>
            <a:r>
              <a:rPr lang="en-AU" altLang="en-US">
                <a:solidFill>
                  <a:schemeClr val="tx1"/>
                </a:solidFill>
                <a:latin typeface="Times New Roman" panose="02020603050405020304" pitchFamily="18" charset="0"/>
              </a:rPr>
              <a:t>candy</a:t>
            </a:r>
          </a:p>
        </p:txBody>
      </p:sp>
      <p:sp>
        <p:nvSpPr>
          <p:cNvPr id="36892" name="Text Box 28"/>
          <p:cNvSpPr txBox="1">
            <a:spLocks noChangeArrowheads="1"/>
          </p:cNvSpPr>
          <p:nvPr/>
        </p:nvSpPr>
        <p:spPr bwMode="auto">
          <a:xfrm>
            <a:off x="3228975" y="1219200"/>
            <a:ext cx="243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ready for insertion</a:t>
            </a:r>
          </a:p>
        </p:txBody>
      </p:sp>
      <p:sp>
        <p:nvSpPr>
          <p:cNvPr id="36893" name="Text Box 29"/>
          <p:cNvSpPr txBox="1">
            <a:spLocks noChangeArrowheads="1"/>
          </p:cNvSpPr>
          <p:nvPr/>
        </p:nvSpPr>
        <p:spPr bwMode="auto">
          <a:xfrm>
            <a:off x="6581775" y="1600200"/>
            <a:ext cx="146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insert coin</a:t>
            </a:r>
          </a:p>
        </p:txBody>
      </p:sp>
      <p:sp>
        <p:nvSpPr>
          <p:cNvPr id="36894" name="Text Box 30"/>
          <p:cNvSpPr txBox="1">
            <a:spLocks noChangeArrowheads="1"/>
          </p:cNvSpPr>
          <p:nvPr/>
        </p:nvSpPr>
        <p:spPr bwMode="auto">
          <a:xfrm>
            <a:off x="7038975" y="3886200"/>
            <a:ext cx="1114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holding</a:t>
            </a:r>
          </a:p>
          <a:p>
            <a:pPr algn="ctr">
              <a:spcBef>
                <a:spcPct val="0"/>
              </a:spcBef>
              <a:buClrTx/>
              <a:buFontTx/>
              <a:buNone/>
            </a:pPr>
            <a:r>
              <a:rPr lang="en-AU" altLang="en-US">
                <a:solidFill>
                  <a:schemeClr val="tx1"/>
                </a:solidFill>
                <a:latin typeface="Times New Roman" panose="02020603050405020304" pitchFamily="18" charset="0"/>
              </a:rPr>
              <a:t>coin</a:t>
            </a:r>
          </a:p>
        </p:txBody>
      </p:sp>
      <p:sp>
        <p:nvSpPr>
          <p:cNvPr id="36895" name="Text Box 31"/>
          <p:cNvSpPr txBox="1">
            <a:spLocks noChangeArrowheads="1"/>
          </p:cNvSpPr>
          <p:nvPr/>
        </p:nvSpPr>
        <p:spPr bwMode="auto">
          <a:xfrm>
            <a:off x="4676775" y="3581400"/>
            <a:ext cx="1458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reject coin</a:t>
            </a:r>
          </a:p>
        </p:txBody>
      </p:sp>
      <p:sp>
        <p:nvSpPr>
          <p:cNvPr id="36896" name="Text Box 32"/>
          <p:cNvSpPr txBox="1">
            <a:spLocks noChangeArrowheads="1"/>
          </p:cNvSpPr>
          <p:nvPr/>
        </p:nvSpPr>
        <p:spPr bwMode="auto">
          <a:xfrm>
            <a:off x="3686175" y="5486400"/>
            <a:ext cx="2298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ready to dispense</a:t>
            </a:r>
          </a:p>
        </p:txBody>
      </p:sp>
      <p:sp>
        <p:nvSpPr>
          <p:cNvPr id="36897" name="Text Box 33"/>
          <p:cNvSpPr txBox="1">
            <a:spLocks noChangeArrowheads="1"/>
          </p:cNvSpPr>
          <p:nvPr/>
        </p:nvSpPr>
        <p:spPr bwMode="auto">
          <a:xfrm>
            <a:off x="5591175" y="4724400"/>
            <a:ext cx="1560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accept coin</a:t>
            </a:r>
          </a:p>
        </p:txBody>
      </p:sp>
      <p:sp>
        <p:nvSpPr>
          <p:cNvPr id="36898" name="Text Box 34"/>
          <p:cNvSpPr txBox="1">
            <a:spLocks noChangeArrowheads="1"/>
          </p:cNvSpPr>
          <p:nvPr/>
        </p:nvSpPr>
        <p:spPr bwMode="auto">
          <a:xfrm>
            <a:off x="1019175" y="5486400"/>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request for refill</a:t>
            </a:r>
          </a:p>
        </p:txBody>
      </p:sp>
      <p:sp>
        <p:nvSpPr>
          <p:cNvPr id="36899" name="Oval 35"/>
          <p:cNvSpPr>
            <a:spLocks noChangeArrowheads="1"/>
          </p:cNvSpPr>
          <p:nvPr/>
        </p:nvSpPr>
        <p:spPr bwMode="auto">
          <a:xfrm>
            <a:off x="2162175" y="2133600"/>
            <a:ext cx="152400" cy="1524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900" name="Oval 36"/>
          <p:cNvSpPr>
            <a:spLocks noChangeArrowheads="1"/>
          </p:cNvSpPr>
          <p:nvPr/>
        </p:nvSpPr>
        <p:spPr bwMode="auto">
          <a:xfrm>
            <a:off x="2162175" y="1905000"/>
            <a:ext cx="152400" cy="1524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901" name="Oval 37"/>
          <p:cNvSpPr>
            <a:spLocks noChangeArrowheads="1"/>
          </p:cNvSpPr>
          <p:nvPr/>
        </p:nvSpPr>
        <p:spPr bwMode="auto">
          <a:xfrm>
            <a:off x="1933575" y="2133600"/>
            <a:ext cx="152400" cy="1524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902" name="Oval 38"/>
          <p:cNvSpPr>
            <a:spLocks noChangeArrowheads="1"/>
          </p:cNvSpPr>
          <p:nvPr/>
        </p:nvSpPr>
        <p:spPr bwMode="auto">
          <a:xfrm>
            <a:off x="1933575" y="1905000"/>
            <a:ext cx="152400" cy="1524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36903" name="Oval 39"/>
          <p:cNvSpPr>
            <a:spLocks noChangeArrowheads="1"/>
          </p:cNvSpPr>
          <p:nvPr/>
        </p:nvSpPr>
        <p:spPr bwMode="auto">
          <a:xfrm>
            <a:off x="4676775" y="1905000"/>
            <a:ext cx="152400" cy="1524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indent="0" eaLnBrk="1" hangingPunct="1"/>
            <a:r>
              <a:rPr lang="en-US" altLang="en-US"/>
              <a:t>Petri nets: Order Fulfillment Example</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0"/>
            <a:ext cx="89058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00200" y="0"/>
            <a:ext cx="6400800" cy="715963"/>
          </a:xfrm>
        </p:spPr>
        <p:txBody>
          <a:bodyPr/>
          <a:lstStyle/>
          <a:p>
            <a:pPr indent="0" eaLnBrk="1" hangingPunct="1"/>
            <a:r>
              <a:rPr lang="en-AU" altLang="en-US" sz="2800"/>
              <a:t>Petri net example: Elevator 1</a:t>
            </a:r>
          </a:p>
        </p:txBody>
      </p:sp>
      <p:sp>
        <p:nvSpPr>
          <p:cNvPr id="40963" name="Rectangle 5"/>
          <p:cNvSpPr>
            <a:spLocks noChangeArrowheads="1"/>
          </p:cNvSpPr>
          <p:nvPr/>
        </p:nvSpPr>
        <p:spPr bwMode="auto">
          <a:xfrm>
            <a:off x="831850" y="5943600"/>
            <a:ext cx="747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AU" altLang="en-US" sz="1800">
                <a:solidFill>
                  <a:schemeClr val="tx1"/>
                </a:solidFill>
              </a:rPr>
              <a:t>Animation by Wil van der Aalst, Vincent Almering and Herman</a:t>
            </a:r>
            <a:r>
              <a:rPr lang="en-AU" altLang="en-US" sz="1800">
                <a:solidFill>
                  <a:schemeClr val="bg1"/>
                </a:solidFill>
              </a:rPr>
              <a:t> </a:t>
            </a:r>
            <a:r>
              <a:rPr lang="en-AU" altLang="en-US" sz="1800">
                <a:solidFill>
                  <a:schemeClr val="tx1"/>
                </a:solidFill>
              </a:rPr>
              <a:t>Wijbenga</a:t>
            </a:r>
          </a:p>
        </p:txBody>
      </p:sp>
      <p:sp>
        <p:nvSpPr>
          <p:cNvPr id="40964" name="Rectangle 1"/>
          <p:cNvSpPr>
            <a:spLocks noChangeArrowheads="1"/>
          </p:cNvSpPr>
          <p:nvPr/>
        </p:nvSpPr>
        <p:spPr bwMode="auto">
          <a:xfrm>
            <a:off x="762000" y="1981200"/>
            <a:ext cx="7543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NZ" altLang="en-US" i="1" dirty="0"/>
              <a:t>http://www.informatik.uni-hamburg.de/TGI/PetriNets/introductions/aalst/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25413"/>
            <a:ext cx="9144000" cy="560387"/>
          </a:xfrm>
        </p:spPr>
        <p:txBody>
          <a:bodyPr/>
          <a:lstStyle/>
          <a:p>
            <a:pPr indent="0" algn="ctr" eaLnBrk="1" hangingPunct="1"/>
            <a:r>
              <a:rPr lang="en-AU" altLang="en-US"/>
              <a:t>Modelling Exercises</a:t>
            </a:r>
          </a:p>
        </p:txBody>
      </p:sp>
      <p:sp>
        <p:nvSpPr>
          <p:cNvPr id="43011" name="Rectangle 3"/>
          <p:cNvSpPr>
            <a:spLocks noGrp="1" noChangeArrowheads="1"/>
          </p:cNvSpPr>
          <p:nvPr>
            <p:ph type="body" idx="1"/>
          </p:nvPr>
        </p:nvSpPr>
        <p:spPr>
          <a:xfrm>
            <a:off x="228600" y="1143000"/>
            <a:ext cx="8458200" cy="4953000"/>
          </a:xfrm>
        </p:spPr>
        <p:txBody>
          <a:bodyPr/>
          <a:lstStyle/>
          <a:p>
            <a:pPr eaLnBrk="1" hangingPunct="1"/>
            <a:r>
              <a:rPr lang="en-AU" altLang="en-US">
                <a:latin typeface="Times New Roman" panose="02020603050405020304" pitchFamily="18" charset="0"/>
              </a:rPr>
              <a:t>Two traffic lights at an intersection. If one is red, the other should be green etc. </a:t>
            </a:r>
            <a:r>
              <a:rPr lang="en-AU" altLang="en-US" i="1">
                <a:latin typeface="Times New Roman" panose="02020603050405020304" pitchFamily="18" charset="0"/>
              </a:rPr>
              <a:t>(many discussions on modelling traffic lights through Petri nets can be found on the internet)</a:t>
            </a:r>
          </a:p>
          <a:p>
            <a:pPr eaLnBrk="1" hangingPunct="1"/>
            <a:r>
              <a:rPr lang="en-AU" altLang="en-US">
                <a:latin typeface="Times New Roman" panose="02020603050405020304" pitchFamily="18" charset="0"/>
              </a:rPr>
              <a:t>A producer and a consumer producing and consuming (resp.) indefinitely. The consumer cannot consume more than the producer has produced thus far. How does your model change if the buffer between them is of limited size? </a:t>
            </a:r>
            <a:r>
              <a:rPr lang="en-AU" altLang="en-US" i="1">
                <a:latin typeface="Times New Roman" panose="02020603050405020304" pitchFamily="18" charset="0"/>
              </a:rPr>
              <a:t>(this is a well-known concurrency problem)</a:t>
            </a:r>
          </a:p>
          <a:p>
            <a:pPr eaLnBrk="1" hangingPunct="1"/>
            <a:r>
              <a:rPr lang="en-AU" altLang="en-US">
                <a:latin typeface="Times New Roman" panose="02020603050405020304" pitchFamily="18" charset="0"/>
              </a:rPr>
              <a:t>Two parallel processes with two critical sections. If one of the two processes is in its critical section, the other process should not be able to enter its critical section and vice versa. </a:t>
            </a:r>
            <a:r>
              <a:rPr lang="en-AU" altLang="en-US" i="1">
                <a:latin typeface="Times New Roman" panose="02020603050405020304" pitchFamily="18" charset="0"/>
              </a:rPr>
              <a:t>(this is also a well-known concurrency problem)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755650" y="5943600"/>
            <a:ext cx="747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AU" altLang="en-US" sz="1800">
                <a:solidFill>
                  <a:schemeClr val="tx1"/>
                </a:solidFill>
              </a:rPr>
              <a:t>Animation by Wil van der Aalst, Vincent Almering and Herman</a:t>
            </a:r>
            <a:r>
              <a:rPr lang="en-AU" altLang="en-US" sz="1800">
                <a:solidFill>
                  <a:schemeClr val="bg1"/>
                </a:solidFill>
              </a:rPr>
              <a:t> </a:t>
            </a:r>
            <a:r>
              <a:rPr lang="en-AU" altLang="en-US" sz="1800">
                <a:solidFill>
                  <a:schemeClr val="tx1"/>
                </a:solidFill>
              </a:rPr>
              <a:t>Wijbenga</a:t>
            </a:r>
          </a:p>
        </p:txBody>
      </p:sp>
      <p:sp>
        <p:nvSpPr>
          <p:cNvPr id="45059" name="Rectangle 4"/>
          <p:cNvSpPr>
            <a:spLocks noGrp="1" noChangeArrowheads="1"/>
          </p:cNvSpPr>
          <p:nvPr>
            <p:ph type="title"/>
          </p:nvPr>
        </p:nvSpPr>
        <p:spPr>
          <a:xfrm>
            <a:off x="1600200" y="152400"/>
            <a:ext cx="5943600" cy="487363"/>
          </a:xfrm>
          <a:noFill/>
        </p:spPr>
        <p:txBody>
          <a:bodyPr anchor="b"/>
          <a:lstStyle/>
          <a:p>
            <a:pPr indent="0" eaLnBrk="1" hangingPunct="1"/>
            <a:r>
              <a:rPr lang="en-AU" altLang="en-US"/>
              <a:t>Solution Traffic Lights</a:t>
            </a:r>
          </a:p>
        </p:txBody>
      </p:sp>
    </p:spTree>
    <p:controls>
      <mc:AlternateContent xmlns:mc="http://schemas.openxmlformats.org/markup-compatibility/2006">
        <mc:Choice xmlns:v="urn:schemas-microsoft-com:vml" Requires="v">
          <p:control r:id="rId1" imgW="7924680" imgH="4800600"/>
        </mc:Choice>
        <mc:Fallback>
          <p:control r:id="rId1" imgW="7924680" imgH="4800600">
            <p:pic>
              <p:nvPicPr>
                <p:cNvPr id="45060" name="ShockwaveFlash2"/>
                <p:cNvPicPr preferRelativeResize="0">
                  <a:picLocks noChangeArrowheads="1" noChangeShapeType="1"/>
                </p:cNvPicPr>
                <p:nvPr/>
              </p:nvPicPr>
              <p:blipFill>
                <a:blip r:embed="rId4"/>
                <a:srcRect/>
                <a:stretch>
                  <a:fillRect/>
                </a:stretch>
              </p:blipFill>
              <p:spPr bwMode="auto">
                <a:xfrm>
                  <a:off x="457200" y="990600"/>
                  <a:ext cx="7924800" cy="4800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287338"/>
            <a:ext cx="9144000" cy="298450"/>
          </a:xfrm>
        </p:spPr>
        <p:txBody>
          <a:bodyPr/>
          <a:lstStyle/>
          <a:p>
            <a:pPr indent="0" algn="ctr" eaLnBrk="1" hangingPunct="1"/>
            <a:r>
              <a:rPr lang="en-AU" altLang="en-US"/>
              <a:t>Reachable and Coverable Markings</a:t>
            </a:r>
          </a:p>
        </p:txBody>
      </p:sp>
      <p:sp>
        <p:nvSpPr>
          <p:cNvPr id="47107" name="Rectangle 3"/>
          <p:cNvSpPr>
            <a:spLocks noGrp="1" noChangeArrowheads="1"/>
          </p:cNvSpPr>
          <p:nvPr>
            <p:ph type="body" idx="1"/>
          </p:nvPr>
        </p:nvSpPr>
        <p:spPr>
          <a:xfrm>
            <a:off x="304800" y="990600"/>
            <a:ext cx="8610600" cy="5257800"/>
          </a:xfrm>
        </p:spPr>
        <p:txBody>
          <a:bodyPr/>
          <a:lstStyle/>
          <a:p>
            <a:pPr eaLnBrk="1" hangingPunct="1">
              <a:lnSpc>
                <a:spcPct val="90000"/>
              </a:lnSpc>
            </a:pPr>
            <a:r>
              <a:rPr lang="en-AU" altLang="en-US" dirty="0">
                <a:latin typeface="Times New Roman" panose="02020603050405020304" pitchFamily="18" charset="0"/>
              </a:rPr>
              <a:t>For a Petri net an </a:t>
            </a:r>
            <a:r>
              <a:rPr lang="en-AU" altLang="en-US" i="1" dirty="0">
                <a:latin typeface="Times New Roman" panose="02020603050405020304" pitchFamily="18" charset="0"/>
              </a:rPr>
              <a:t>initial marking</a:t>
            </a:r>
            <a:r>
              <a:rPr lang="en-AU" altLang="en-US" dirty="0">
                <a:latin typeface="Times New Roman" panose="02020603050405020304" pitchFamily="18" charset="0"/>
              </a:rPr>
              <a:t> M</a:t>
            </a:r>
            <a:r>
              <a:rPr lang="en-AU" altLang="en-US" baseline="-25000" dirty="0">
                <a:latin typeface="Times New Roman" panose="02020603050405020304" pitchFamily="18" charset="0"/>
              </a:rPr>
              <a:t>0</a:t>
            </a:r>
            <a:r>
              <a:rPr lang="en-AU" altLang="en-US" dirty="0">
                <a:latin typeface="Times New Roman" panose="02020603050405020304" pitchFamily="18" charset="0"/>
              </a:rPr>
              <a:t> needs to be specified.</a:t>
            </a:r>
          </a:p>
          <a:p>
            <a:pPr eaLnBrk="1" hangingPunct="1">
              <a:lnSpc>
                <a:spcPct val="90000"/>
              </a:lnSpc>
            </a:pPr>
            <a:r>
              <a:rPr lang="en-AU" altLang="en-US" dirty="0">
                <a:latin typeface="Times New Roman" panose="02020603050405020304" pitchFamily="18" charset="0"/>
              </a:rPr>
              <a:t>A marking M is </a:t>
            </a:r>
            <a:r>
              <a:rPr lang="en-AU" altLang="en-US" i="1" dirty="0">
                <a:latin typeface="Times New Roman" panose="02020603050405020304" pitchFamily="18" charset="0"/>
              </a:rPr>
              <a:t>reachable</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it results from firing a number of transitions in the initial marking, i.e., M</a:t>
            </a:r>
            <a:r>
              <a:rPr lang="en-AU" altLang="en-US" baseline="-25000" dirty="0">
                <a:latin typeface="Times New Roman" panose="02020603050405020304" pitchFamily="18" charset="0"/>
              </a:rPr>
              <a:t>0 </a:t>
            </a:r>
            <a:r>
              <a:rPr lang="en-AU" altLang="en-US" dirty="0">
                <a:latin typeface="Times New Roman" panose="02020603050405020304" pitchFamily="18" charset="0"/>
                <a:sym typeface="Symbol" panose="05050102010706020507" pitchFamily="18" charset="2"/>
              </a:rPr>
              <a:t></a:t>
            </a:r>
            <a:r>
              <a:rPr lang="en-AU" altLang="en-US" baseline="30000" dirty="0">
                <a:latin typeface="Times New Roman" panose="02020603050405020304" pitchFamily="18" charset="0"/>
                <a:sym typeface="Symbol" panose="05050102010706020507" pitchFamily="18" charset="2"/>
              </a:rPr>
              <a:t>*</a:t>
            </a:r>
            <a:r>
              <a:rPr lang="en-AU" altLang="en-US" dirty="0">
                <a:latin typeface="Times New Roman" panose="02020603050405020304" pitchFamily="18" charset="0"/>
              </a:rPr>
              <a:t> M (see e.g. Definition 2.8 in [DE95]). We will denote the fact that a marking M′ is reachable from a marking M as M </a:t>
            </a:r>
            <a:r>
              <a:rPr lang="en-AU" altLang="en-US" dirty="0">
                <a:latin typeface="Times New Roman" panose="02020603050405020304" pitchFamily="18" charset="0"/>
                <a:sym typeface="Symbol" panose="05050102010706020507" pitchFamily="18" charset="2"/>
              </a:rPr>
              <a:t></a:t>
            </a:r>
            <a:r>
              <a:rPr lang="en-AU" altLang="en-US" baseline="30000" dirty="0">
                <a:latin typeface="Times New Roman" panose="02020603050405020304" pitchFamily="18" charset="0"/>
                <a:sym typeface="Symbol" panose="05050102010706020507" pitchFamily="18" charset="2"/>
              </a:rPr>
              <a:t>*</a:t>
            </a:r>
            <a:r>
              <a:rPr lang="en-AU" altLang="en-US" dirty="0">
                <a:latin typeface="Times New Roman" panose="02020603050405020304" pitchFamily="18" charset="0"/>
              </a:rPr>
              <a:t> M′.</a:t>
            </a:r>
          </a:p>
          <a:p>
            <a:pPr eaLnBrk="1" hangingPunct="1">
              <a:lnSpc>
                <a:spcPct val="90000"/>
              </a:lnSpc>
            </a:pPr>
            <a:r>
              <a:rPr lang="en-AU" altLang="en-US" dirty="0">
                <a:latin typeface="Times New Roman" panose="02020603050405020304" pitchFamily="18" charset="0"/>
              </a:rPr>
              <a:t>A marking M is </a:t>
            </a:r>
            <a:r>
              <a:rPr lang="en-AU" altLang="en-US" i="1" dirty="0">
                <a:latin typeface="Times New Roman" panose="02020603050405020304" pitchFamily="18" charset="0"/>
              </a:rPr>
              <a:t>coverable</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a reachable marking M′ exists such that M′ </a:t>
            </a:r>
            <a:r>
              <a:rPr lang="en-AU" altLang="en-US" dirty="0">
                <a:latin typeface="Times New Roman" panose="02020603050405020304" pitchFamily="18" charset="0"/>
                <a:cs typeface="Times New Roman" panose="02020603050405020304" pitchFamily="18" charset="0"/>
              </a:rPr>
              <a:t>≥</a:t>
            </a:r>
            <a:r>
              <a:rPr lang="en-AU" altLang="en-US" dirty="0">
                <a:latin typeface="Times New Roman" panose="02020603050405020304" pitchFamily="18" charset="0"/>
              </a:rPr>
              <a:t> M (see e.g. Definition 5 in [HAAR09]).</a:t>
            </a:r>
          </a:p>
          <a:p>
            <a:pPr eaLnBrk="1" hangingPunct="1">
              <a:lnSpc>
                <a:spcPct val="90000"/>
              </a:lnSpc>
            </a:pPr>
            <a:r>
              <a:rPr lang="en-AU" altLang="en-US" dirty="0">
                <a:latin typeface="Times New Roman" panose="02020603050405020304" pitchFamily="18" charset="0"/>
              </a:rPr>
              <a:t>Example: Given the Petri net and marking of the slide “Markings”, p1+p2+p3 is a reachable marking, while p1+p3 is a coverable marking (but not reachable).</a:t>
            </a:r>
            <a:endParaRPr lang="en-AU" altLang="en-US" baseline="-25000" dirty="0">
              <a:latin typeface="Times New Roman" panose="02020603050405020304" pitchFamily="18" charset="0"/>
            </a:endParaRPr>
          </a:p>
          <a:p>
            <a:pPr eaLnBrk="1" hangingPunct="1">
              <a:lnSpc>
                <a:spcPct val="90000"/>
              </a:lnSpc>
            </a:pPr>
            <a:r>
              <a:rPr lang="en-AU" altLang="en-US" dirty="0">
                <a:latin typeface="Times New Roman" panose="02020603050405020304" pitchFamily="18" charset="0"/>
              </a:rPr>
              <a:t>To decide whether a given marking M is reachable is a DSPACE(</a:t>
            </a:r>
            <a:r>
              <a:rPr lang="en-AU" altLang="en-US" dirty="0" err="1">
                <a:latin typeface="Times New Roman" panose="02020603050405020304" pitchFamily="18" charset="0"/>
              </a:rPr>
              <a:t>exp</a:t>
            </a:r>
            <a:r>
              <a:rPr lang="en-AU" altLang="en-US" dirty="0">
                <a:latin typeface="Times New Roman" panose="02020603050405020304" pitchFamily="18" charset="0"/>
              </a:rPr>
              <a:t>)-hard problem. Only in the early eighties was an algorithm found, settling the question whether the problem was decidable at 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indent="0" eaLnBrk="1" hangingPunct="1"/>
            <a:r>
              <a:rPr lang="en-US" altLang="en-US" dirty="0"/>
              <a:t>Fundamentals</a:t>
            </a:r>
          </a:p>
        </p:txBody>
      </p:sp>
      <p:sp>
        <p:nvSpPr>
          <p:cNvPr id="12291" name="Rectangle 3"/>
          <p:cNvSpPr>
            <a:spLocks noGrp="1" noChangeArrowheads="1"/>
          </p:cNvSpPr>
          <p:nvPr>
            <p:ph type="body" idx="1"/>
          </p:nvPr>
        </p:nvSpPr>
        <p:spPr/>
        <p:txBody>
          <a:bodyPr/>
          <a:lstStyle/>
          <a:p>
            <a:pPr eaLnBrk="1" hangingPunct="1"/>
            <a:r>
              <a:rPr lang="en-US" altLang="en-US" dirty="0"/>
              <a:t>Overview:</a:t>
            </a:r>
          </a:p>
          <a:p>
            <a:pPr lvl="1" eaLnBrk="1" hangingPunct="1"/>
            <a:r>
              <a:rPr lang="en-US" altLang="en-US" dirty="0"/>
              <a:t>Petri nets</a:t>
            </a:r>
          </a:p>
          <a:p>
            <a:pPr lvl="1" eaLnBrk="1" hangingPunct="1"/>
            <a:r>
              <a:rPr lang="en-US" altLang="en-US" dirty="0"/>
              <a:t>Mapping workflow concepts to Petri nets</a:t>
            </a:r>
          </a:p>
          <a:p>
            <a:pPr lvl="1" eaLnBrk="1" hangingPunct="1"/>
            <a:r>
              <a:rPr lang="en-US" altLang="en-US" dirty="0"/>
              <a:t>Some fundamental results</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0"/>
            <a:ext cx="7437438" cy="762000"/>
          </a:xfrm>
        </p:spPr>
        <p:txBody>
          <a:bodyPr/>
          <a:lstStyle/>
          <a:p>
            <a:pPr indent="0" algn="ctr" eaLnBrk="1" hangingPunct="1"/>
            <a:r>
              <a:rPr lang="en-AU" altLang="en-US"/>
              <a:t>Properties</a:t>
            </a:r>
          </a:p>
        </p:txBody>
      </p:sp>
      <p:sp>
        <p:nvSpPr>
          <p:cNvPr id="49155" name="Rectangle 3"/>
          <p:cNvSpPr>
            <a:spLocks noGrp="1" noChangeArrowheads="1"/>
          </p:cNvSpPr>
          <p:nvPr>
            <p:ph type="body" idx="1"/>
          </p:nvPr>
        </p:nvSpPr>
        <p:spPr>
          <a:xfrm>
            <a:off x="228600" y="914400"/>
            <a:ext cx="8458200" cy="4800600"/>
          </a:xfrm>
        </p:spPr>
        <p:txBody>
          <a:bodyPr/>
          <a:lstStyle/>
          <a:p>
            <a:pPr eaLnBrk="1" hangingPunct="1">
              <a:lnSpc>
                <a:spcPct val="80000"/>
              </a:lnSpc>
            </a:pPr>
            <a:r>
              <a:rPr lang="en-AU" altLang="en-US" dirty="0">
                <a:latin typeface="Times New Roman" panose="02020603050405020304" pitchFamily="18" charset="0"/>
              </a:rPr>
              <a:t>A Petri net N with initial marking M</a:t>
            </a:r>
            <a:r>
              <a:rPr lang="en-AU" altLang="en-US" baseline="-25000" dirty="0">
                <a:latin typeface="Times New Roman" panose="02020603050405020304" pitchFamily="18" charset="0"/>
              </a:rPr>
              <a:t>0</a:t>
            </a:r>
            <a:r>
              <a:rPr lang="en-AU" altLang="en-US" dirty="0">
                <a:latin typeface="Times New Roman" panose="02020603050405020304" pitchFamily="18" charset="0"/>
              </a:rPr>
              <a:t> is </a:t>
            </a:r>
            <a:r>
              <a:rPr lang="en-AU" altLang="en-US" i="1" dirty="0">
                <a:latin typeface="Times New Roman" panose="02020603050405020304" pitchFamily="18" charset="0"/>
              </a:rPr>
              <a:t>live</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for every reachable marking M and every transition t there exists a marking M’ reachable from M which enables t. </a:t>
            </a:r>
            <a:r>
              <a:rPr lang="en-AU" altLang="en-US" i="1" dirty="0">
                <a:latin typeface="Times New Roman" panose="02020603050405020304" pitchFamily="18" charset="0"/>
              </a:rPr>
              <a:t>(see definition 2.16 of [DE95])</a:t>
            </a:r>
          </a:p>
          <a:p>
            <a:pPr eaLnBrk="1" hangingPunct="1">
              <a:lnSpc>
                <a:spcPct val="80000"/>
              </a:lnSpc>
            </a:pPr>
            <a:r>
              <a:rPr lang="en-AU" altLang="en-US" dirty="0">
                <a:latin typeface="Times New Roman" panose="02020603050405020304" pitchFamily="18" charset="0"/>
              </a:rPr>
              <a:t>A Petri net N with initial marking M</a:t>
            </a:r>
            <a:r>
              <a:rPr lang="en-AU" altLang="en-US" baseline="-25000" dirty="0">
                <a:latin typeface="Times New Roman" panose="02020603050405020304" pitchFamily="18" charset="0"/>
              </a:rPr>
              <a:t>0</a:t>
            </a:r>
            <a:r>
              <a:rPr lang="en-AU" altLang="en-US" dirty="0">
                <a:latin typeface="Times New Roman" panose="02020603050405020304" pitchFamily="18" charset="0"/>
              </a:rPr>
              <a:t> is </a:t>
            </a:r>
            <a:r>
              <a:rPr lang="en-AU" altLang="en-US" i="1" dirty="0">
                <a:latin typeface="Times New Roman" panose="02020603050405020304" pitchFamily="18" charset="0"/>
              </a:rPr>
              <a:t>deadlock free</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every reachable marking enables some transition </a:t>
            </a:r>
            <a:r>
              <a:rPr lang="en-AU" altLang="en-US" i="1" dirty="0">
                <a:latin typeface="Times New Roman" panose="02020603050405020304" pitchFamily="18" charset="0"/>
              </a:rPr>
              <a:t>(see definition 2.16 of [DE95]).</a:t>
            </a:r>
            <a:r>
              <a:rPr lang="en-AU" altLang="en-US" dirty="0">
                <a:latin typeface="Times New Roman" panose="02020603050405020304" pitchFamily="18" charset="0"/>
              </a:rPr>
              <a:t> In a workflow context this definition is usually adapted a bit (see later), as one would not like to consider the empty marking to be a deadlock.</a:t>
            </a:r>
          </a:p>
          <a:p>
            <a:pPr eaLnBrk="1" hangingPunct="1">
              <a:lnSpc>
                <a:spcPct val="80000"/>
              </a:lnSpc>
            </a:pPr>
            <a:r>
              <a:rPr lang="en-AU" altLang="en-US" dirty="0">
                <a:latin typeface="Times New Roman" panose="02020603050405020304" pitchFamily="18" charset="0"/>
              </a:rPr>
              <a:t>A Petri net N with initial marking M</a:t>
            </a:r>
            <a:r>
              <a:rPr lang="en-AU" altLang="en-US" baseline="-25000" dirty="0">
                <a:latin typeface="Times New Roman" panose="02020603050405020304" pitchFamily="18" charset="0"/>
              </a:rPr>
              <a:t>0</a:t>
            </a:r>
            <a:r>
              <a:rPr lang="en-AU" altLang="en-US" dirty="0">
                <a:latin typeface="Times New Roman" panose="02020603050405020304" pitchFamily="18" charset="0"/>
              </a:rPr>
              <a:t> is </a:t>
            </a:r>
            <a:r>
              <a:rPr lang="en-AU" altLang="en-US" i="1" dirty="0">
                <a:latin typeface="Times New Roman" panose="02020603050405020304" pitchFamily="18" charset="0"/>
              </a:rPr>
              <a:t>k-bounded</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for every reachable marking M, M(p) </a:t>
            </a:r>
            <a:r>
              <a:rPr lang="en-AU" altLang="en-US" dirty="0">
                <a:latin typeface="Times New Roman" panose="02020603050405020304" pitchFamily="18" charset="0"/>
                <a:sym typeface="Symbol" panose="05050102010706020507" pitchFamily="18" charset="2"/>
              </a:rPr>
              <a:t> k (k is the minimal number for which this holds). </a:t>
            </a:r>
            <a:r>
              <a:rPr lang="en-AU" altLang="en-US" i="1" dirty="0">
                <a:latin typeface="Times New Roman" panose="02020603050405020304" pitchFamily="18" charset="0"/>
                <a:sym typeface="Symbol" panose="05050102010706020507" pitchFamily="18" charset="2"/>
              </a:rPr>
              <a:t>(see definition 2.20 of [DE95]).</a:t>
            </a:r>
            <a:r>
              <a:rPr lang="en-AU" altLang="en-US" dirty="0">
                <a:latin typeface="Times New Roman" panose="02020603050405020304" pitchFamily="18" charset="0"/>
                <a:sym typeface="Symbol" panose="05050102010706020507" pitchFamily="18" charset="2"/>
              </a:rPr>
              <a:t> A 1-bounded net is called </a:t>
            </a:r>
            <a:r>
              <a:rPr lang="en-AU" altLang="en-US" i="1" dirty="0">
                <a:latin typeface="Times New Roman" panose="02020603050405020304" pitchFamily="18" charset="0"/>
                <a:sym typeface="Symbol" panose="05050102010706020507" pitchFamily="18" charset="2"/>
              </a:rPr>
              <a:t>safe</a:t>
            </a:r>
            <a:r>
              <a:rPr lang="en-AU" altLang="en-US" dirty="0">
                <a:latin typeface="Times New Roman" panose="02020603050405020304" pitchFamily="18" charset="0"/>
                <a:sym typeface="Symbol" panose="05050102010706020507" pitchFamily="18" charset="2"/>
              </a:rPr>
              <a:t>.</a:t>
            </a:r>
            <a:r>
              <a:rPr lang="en-AU" altLang="en-US" dirty="0">
                <a:latin typeface="Times New Roman" panose="02020603050405020304" pitchFamily="18" charset="0"/>
              </a:rPr>
              <a:t> A net is </a:t>
            </a:r>
            <a:r>
              <a:rPr lang="en-AU" altLang="en-US" i="1" dirty="0">
                <a:latin typeface="Times New Roman" panose="02020603050405020304" pitchFamily="18" charset="0"/>
              </a:rPr>
              <a:t>bounded</a:t>
            </a:r>
            <a:r>
              <a:rPr lang="en-AU" altLang="en-US" dirty="0">
                <a:latin typeface="Times New Roman" panose="02020603050405020304" pitchFamily="18" charset="0"/>
              </a:rPr>
              <a:t> if a natural number k can be found such that the net is k-bounded.</a:t>
            </a:r>
          </a:p>
          <a:p>
            <a:pPr eaLnBrk="1" hangingPunct="1">
              <a:lnSpc>
                <a:spcPct val="80000"/>
              </a:lnSpc>
            </a:pPr>
            <a:r>
              <a:rPr lang="en-AU" altLang="en-US" dirty="0">
                <a:latin typeface="Times New Roman" panose="02020603050405020304" pitchFamily="18" charset="0"/>
              </a:rPr>
              <a:t>A Petri net N is </a:t>
            </a:r>
            <a:r>
              <a:rPr lang="en-AU" altLang="en-US" i="1" dirty="0">
                <a:latin typeface="Times New Roman" panose="02020603050405020304" pitchFamily="18" charset="0"/>
              </a:rPr>
              <a:t>strongly connected</a:t>
            </a:r>
            <a:r>
              <a:rPr lang="en-AU" altLang="en-US" dirty="0">
                <a:latin typeface="Times New Roman" panose="02020603050405020304" pitchFamily="18" charset="0"/>
              </a:rPr>
              <a:t> </a:t>
            </a:r>
            <a:r>
              <a:rPr lang="en-AU" altLang="en-US" dirty="0" err="1">
                <a:latin typeface="Times New Roman" panose="02020603050405020304" pitchFamily="18" charset="0"/>
              </a:rPr>
              <a:t>iff</a:t>
            </a:r>
            <a:r>
              <a:rPr lang="en-AU" altLang="en-US" dirty="0">
                <a:latin typeface="Times New Roman" panose="02020603050405020304" pitchFamily="18" charset="0"/>
              </a:rPr>
              <a:t> for every pair of nodes x and y there is a path from x to y and vice versa.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indent="0" algn="ctr" eaLnBrk="1" hangingPunct="1"/>
            <a:r>
              <a:rPr lang="en-AU" altLang="en-US" sz="2800"/>
              <a:t>Petri Nets</a:t>
            </a:r>
          </a:p>
        </p:txBody>
      </p:sp>
      <p:sp>
        <p:nvSpPr>
          <p:cNvPr id="14339" name="Rectangle 3"/>
          <p:cNvSpPr>
            <a:spLocks noGrp="1" noChangeArrowheads="1"/>
          </p:cNvSpPr>
          <p:nvPr>
            <p:ph type="body" idx="1"/>
          </p:nvPr>
        </p:nvSpPr>
        <p:spPr/>
        <p:txBody>
          <a:bodyPr/>
          <a:lstStyle/>
          <a:p>
            <a:pPr eaLnBrk="1" hangingPunct="1"/>
            <a:r>
              <a:rPr lang="en-AU" altLang="en-US" dirty="0">
                <a:latin typeface="Times New Roman" panose="02020603050405020304" pitchFamily="18" charset="0"/>
              </a:rPr>
              <a:t>Originate from C.A. Petri’s PhD thesis (1962)</a:t>
            </a:r>
          </a:p>
          <a:p>
            <a:pPr eaLnBrk="1" hangingPunct="1"/>
            <a:r>
              <a:rPr lang="en-AU" altLang="en-US" dirty="0">
                <a:latin typeface="Times New Roman" panose="02020603050405020304" pitchFamily="18" charset="0"/>
              </a:rPr>
              <a:t>Technique for the description and analysis of concurrent systems</a:t>
            </a:r>
          </a:p>
          <a:p>
            <a:pPr eaLnBrk="1" hangingPunct="1"/>
            <a:r>
              <a:rPr lang="en-AU" altLang="en-US" dirty="0">
                <a:latin typeface="Times New Roman" panose="02020603050405020304" pitchFamily="18" charset="0"/>
              </a:rPr>
              <a:t>Graphical notation </a:t>
            </a:r>
          </a:p>
          <a:p>
            <a:pPr eaLnBrk="1" hangingPunct="1"/>
            <a:r>
              <a:rPr lang="en-AU" altLang="en-US" dirty="0">
                <a:latin typeface="Times New Roman" panose="02020603050405020304" pitchFamily="18" charset="0"/>
              </a:rPr>
              <a:t>Formal</a:t>
            </a:r>
          </a:p>
          <a:p>
            <a:pPr eaLnBrk="1" hangingPunct="1"/>
            <a:r>
              <a:rPr lang="en-AU" altLang="en-US" dirty="0">
                <a:latin typeface="Times New Roman" panose="02020603050405020304" pitchFamily="18" charset="0"/>
              </a:rPr>
              <a:t>Based on a few simple concepts, yet expressive</a:t>
            </a:r>
          </a:p>
          <a:p>
            <a:pPr eaLnBrk="1" hangingPunct="1"/>
            <a:r>
              <a:rPr lang="en-AU" altLang="en-US" dirty="0">
                <a:latin typeface="Times New Roman" panose="02020603050405020304" pitchFamily="18" charset="0"/>
              </a:rPr>
              <a:t>Many analysis techniques exist</a:t>
            </a:r>
          </a:p>
          <a:p>
            <a:pPr eaLnBrk="1" hangingPunct="1"/>
            <a:r>
              <a:rPr lang="en-AU" altLang="en-US" dirty="0">
                <a:latin typeface="Times New Roman" panose="02020603050405020304" pitchFamily="18" charset="0"/>
              </a:rPr>
              <a:t>Many extensions and variants have been defined over the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indent="0" algn="ctr" eaLnBrk="1" hangingPunct="1"/>
            <a:r>
              <a:rPr lang="en-AU" altLang="en-US" sz="2800"/>
              <a:t>Applications</a:t>
            </a:r>
          </a:p>
        </p:txBody>
      </p:sp>
      <p:sp>
        <p:nvSpPr>
          <p:cNvPr id="16387" name="Rectangle 3"/>
          <p:cNvSpPr>
            <a:spLocks noGrp="1" noChangeArrowheads="1"/>
          </p:cNvSpPr>
          <p:nvPr>
            <p:ph type="body" idx="1"/>
          </p:nvPr>
        </p:nvSpPr>
        <p:spPr/>
        <p:txBody>
          <a:bodyPr/>
          <a:lstStyle/>
          <a:p>
            <a:pPr eaLnBrk="1" hangingPunct="1"/>
            <a:r>
              <a:rPr lang="en-AU" altLang="en-US" dirty="0">
                <a:latin typeface="Times New Roman" panose="02020603050405020304" pitchFamily="18" charset="0"/>
              </a:rPr>
              <a:t>Applications in  many different areas, such as databases, software engineering, formal semantics, </a:t>
            </a:r>
            <a:r>
              <a:rPr lang="en-AU" altLang="en-US" dirty="0" err="1">
                <a:latin typeface="Times New Roman" panose="02020603050405020304" pitchFamily="18" charset="0"/>
              </a:rPr>
              <a:t>etc</a:t>
            </a:r>
            <a:r>
              <a:rPr lang="en-AU" altLang="en-US" dirty="0">
                <a:latin typeface="Times New Roman" panose="02020603050405020304" pitchFamily="18" charset="0"/>
              </a:rPr>
              <a:t> </a:t>
            </a:r>
            <a:r>
              <a:rPr lang="en-AU" altLang="en-US" dirty="0" err="1">
                <a:latin typeface="Times New Roman" panose="02020603050405020304" pitchFamily="18" charset="0"/>
              </a:rPr>
              <a:t>etc</a:t>
            </a:r>
            <a:endParaRPr lang="en-AU" altLang="en-US" dirty="0">
              <a:latin typeface="Times New Roman" panose="02020603050405020304" pitchFamily="18" charset="0"/>
            </a:endParaRPr>
          </a:p>
          <a:p>
            <a:pPr eaLnBrk="1" hangingPunct="1"/>
            <a:r>
              <a:rPr lang="en-AU" altLang="en-US" dirty="0">
                <a:latin typeface="Times New Roman" panose="02020603050405020304" pitchFamily="18" charset="0"/>
              </a:rPr>
              <a:t>There are two main uses of Petri nets for workflows:</a:t>
            </a:r>
          </a:p>
          <a:p>
            <a:pPr lvl="1" eaLnBrk="1" hangingPunct="1"/>
            <a:r>
              <a:rPr lang="en-AU" altLang="en-US" sz="2400" dirty="0">
                <a:latin typeface="Times New Roman" panose="02020603050405020304" pitchFamily="18" charset="0"/>
              </a:rPr>
              <a:t>Specifications of workflows</a:t>
            </a:r>
          </a:p>
          <a:p>
            <a:pPr lvl="1" eaLnBrk="1" hangingPunct="1"/>
            <a:r>
              <a:rPr lang="en-AU" altLang="en-US" sz="2400" dirty="0">
                <a:latin typeface="Times New Roman" panose="02020603050405020304" pitchFamily="18" charset="0"/>
              </a:rPr>
              <a:t>Formal foundation for workflows (semantics, analysis of properties)</a:t>
            </a:r>
          </a:p>
          <a:p>
            <a:pPr lvl="1" eaLnBrk="1" hangingPunct="1"/>
            <a:endParaRPr lang="en-AU" altLang="en-US" sz="24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indent="0" algn="ctr" eaLnBrk="1" hangingPunct="1"/>
            <a:r>
              <a:rPr lang="en-AU" altLang="en-US" sz="2800"/>
              <a:t>Petri Nets: Definition</a:t>
            </a:r>
          </a:p>
        </p:txBody>
      </p:sp>
      <p:sp>
        <p:nvSpPr>
          <p:cNvPr id="18435" name="Rectangle 3"/>
          <p:cNvSpPr>
            <a:spLocks noGrp="1" noChangeArrowheads="1"/>
          </p:cNvSpPr>
          <p:nvPr>
            <p:ph type="body" idx="1"/>
          </p:nvPr>
        </p:nvSpPr>
        <p:spPr>
          <a:xfrm>
            <a:off x="533400" y="1143000"/>
            <a:ext cx="7772400" cy="4343400"/>
          </a:xfrm>
        </p:spPr>
        <p:txBody>
          <a:bodyPr/>
          <a:lstStyle/>
          <a:p>
            <a:pPr eaLnBrk="1" hangingPunct="1"/>
            <a:r>
              <a:rPr lang="en-AU" altLang="en-US">
                <a:latin typeface="Times New Roman" panose="02020603050405020304" pitchFamily="18" charset="0"/>
              </a:rPr>
              <a:t>Petri Nets consist of </a:t>
            </a:r>
            <a:r>
              <a:rPr lang="en-AU" altLang="en-US" i="1">
                <a:latin typeface="Times New Roman" panose="02020603050405020304" pitchFamily="18" charset="0"/>
              </a:rPr>
              <a:t>places</a:t>
            </a:r>
            <a:r>
              <a:rPr lang="en-AU" altLang="en-US">
                <a:latin typeface="Times New Roman" panose="02020603050405020304" pitchFamily="18" charset="0"/>
              </a:rPr>
              <a:t> and </a:t>
            </a:r>
            <a:r>
              <a:rPr lang="en-AU" altLang="en-US" i="1">
                <a:latin typeface="Times New Roman" panose="02020603050405020304" pitchFamily="18" charset="0"/>
              </a:rPr>
              <a:t>transitions</a:t>
            </a:r>
          </a:p>
          <a:p>
            <a:pPr eaLnBrk="1" hangingPunct="1"/>
            <a:r>
              <a:rPr lang="en-AU" altLang="en-US">
                <a:latin typeface="Times New Roman" panose="02020603050405020304" pitchFamily="18" charset="0"/>
              </a:rPr>
              <a:t>Places can be input/output of transitions</a:t>
            </a:r>
          </a:p>
          <a:p>
            <a:pPr eaLnBrk="1" hangingPunct="1"/>
            <a:r>
              <a:rPr lang="en-AU" altLang="en-US">
                <a:latin typeface="Times New Roman" panose="02020603050405020304" pitchFamily="18" charset="0"/>
              </a:rPr>
              <a:t>Places represent states, transitions represent state changes</a:t>
            </a:r>
          </a:p>
          <a:p>
            <a:pPr eaLnBrk="1" hangingPunct="1"/>
            <a:r>
              <a:rPr lang="en-AU" altLang="en-US">
                <a:latin typeface="Times New Roman" panose="02020603050405020304" pitchFamily="18" charset="0"/>
              </a:rPr>
              <a:t>Places are represented by circles, transitions by thick bars</a:t>
            </a:r>
          </a:p>
          <a:p>
            <a:pPr eaLnBrk="1" hangingPunct="1"/>
            <a:r>
              <a:rPr lang="en-AU" altLang="en-US">
                <a:latin typeface="Times New Roman" panose="02020603050405020304" pitchFamily="18" charset="0"/>
              </a:rPr>
              <a:t>Formally a Petri net N is a triple (P, T, F) where </a:t>
            </a:r>
          </a:p>
          <a:p>
            <a:pPr lvl="1" eaLnBrk="1" hangingPunct="1"/>
            <a:r>
              <a:rPr lang="en-AU" altLang="en-US" sz="2400">
                <a:latin typeface="Times New Roman" panose="02020603050405020304" pitchFamily="18" charset="0"/>
              </a:rPr>
              <a:t>P is a finite set of places</a:t>
            </a:r>
          </a:p>
          <a:p>
            <a:pPr lvl="1" eaLnBrk="1" hangingPunct="1"/>
            <a:r>
              <a:rPr lang="en-AU" altLang="en-US" sz="2400">
                <a:latin typeface="Times New Roman" panose="02020603050405020304" pitchFamily="18" charset="0"/>
              </a:rPr>
              <a:t>T is a finite set of transitions</a:t>
            </a:r>
          </a:p>
          <a:p>
            <a:pPr lvl="1" eaLnBrk="1" hangingPunct="1"/>
            <a:r>
              <a:rPr lang="en-AU" altLang="en-US" sz="2400">
                <a:latin typeface="Times New Roman" panose="02020603050405020304" pitchFamily="18" charset="0"/>
              </a:rPr>
              <a:t>F </a:t>
            </a:r>
            <a:r>
              <a:rPr lang="en-AU" altLang="en-US" sz="2400">
                <a:latin typeface="Times New Roman" panose="02020603050405020304" pitchFamily="18" charset="0"/>
                <a:sym typeface="Symbol" panose="05050102010706020507" pitchFamily="18" charset="2"/>
              </a:rPr>
              <a:t> </a:t>
            </a:r>
            <a:r>
              <a:rPr lang="en-AU" altLang="en-US" sz="2400">
                <a:latin typeface="Times New Roman" panose="02020603050405020304" pitchFamily="18" charset="0"/>
              </a:rPr>
              <a:t> (P x T </a:t>
            </a:r>
            <a:r>
              <a:rPr lang="en-AU" altLang="en-US" sz="2400">
                <a:latin typeface="Times New Roman" panose="02020603050405020304" pitchFamily="18" charset="0"/>
                <a:sym typeface="Symbol" panose="05050102010706020507" pitchFamily="18" charset="2"/>
              </a:rPr>
              <a:t> T x P) is the flow relation</a:t>
            </a:r>
            <a:endParaRPr lang="en-AU" altLang="en-US" sz="2400">
              <a:latin typeface="Times New Roman" panose="02020603050405020304" pitchFamily="18" charset="0"/>
            </a:endParaRPr>
          </a:p>
          <a:p>
            <a:pPr eaLnBrk="1" hangingPunct="1"/>
            <a:r>
              <a:rPr lang="en-AU" altLang="en-US">
                <a:latin typeface="Times New Roman" panose="02020603050405020304" pitchFamily="18" charset="0"/>
              </a:rPr>
              <a:t>p </a:t>
            </a:r>
            <a:r>
              <a:rPr lang="en-AU" altLang="en-US">
                <a:latin typeface="Times New Roman" panose="02020603050405020304" pitchFamily="18" charset="0"/>
                <a:sym typeface="Symbol" panose="05050102010706020507" pitchFamily="18" charset="2"/>
              </a:rPr>
              <a:t> = {t  T | (p, t)  F},  p = {t  T | (t, p)  F},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0"/>
            <a:ext cx="6324600" cy="765175"/>
          </a:xfrm>
        </p:spPr>
        <p:txBody>
          <a:bodyPr/>
          <a:lstStyle/>
          <a:p>
            <a:pPr indent="0" eaLnBrk="1" hangingPunct="1"/>
            <a:r>
              <a:rPr lang="en-US" altLang="en-US"/>
              <a:t>Petri nets: graphical symbols</a:t>
            </a:r>
          </a:p>
        </p:txBody>
      </p:sp>
      <p:sp>
        <p:nvSpPr>
          <p:cNvPr id="20483" name="Oval 5"/>
          <p:cNvSpPr>
            <a:spLocks noChangeArrowheads="1"/>
          </p:cNvSpPr>
          <p:nvPr/>
        </p:nvSpPr>
        <p:spPr bwMode="auto">
          <a:xfrm>
            <a:off x="762000" y="2209800"/>
            <a:ext cx="1600200" cy="16002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NZ" altLang="en-US"/>
          </a:p>
        </p:txBody>
      </p:sp>
      <p:sp>
        <p:nvSpPr>
          <p:cNvPr id="20484" name="Rectangle 6"/>
          <p:cNvSpPr>
            <a:spLocks noChangeArrowheads="1"/>
          </p:cNvSpPr>
          <p:nvPr/>
        </p:nvSpPr>
        <p:spPr bwMode="auto">
          <a:xfrm>
            <a:off x="3733800" y="2286000"/>
            <a:ext cx="1219200" cy="1295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p>
        </p:txBody>
      </p:sp>
      <p:sp>
        <p:nvSpPr>
          <p:cNvPr id="20485" name="Line 7"/>
          <p:cNvSpPr>
            <a:spLocks noChangeShapeType="1"/>
          </p:cNvSpPr>
          <p:nvPr/>
        </p:nvSpPr>
        <p:spPr bwMode="auto">
          <a:xfrm>
            <a:off x="6248400" y="2895600"/>
            <a:ext cx="16002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NZ"/>
          </a:p>
        </p:txBody>
      </p:sp>
      <p:sp>
        <p:nvSpPr>
          <p:cNvPr id="20486" name="Text Box 8"/>
          <p:cNvSpPr txBox="1">
            <a:spLocks noChangeArrowheads="1"/>
          </p:cNvSpPr>
          <p:nvPr/>
        </p:nvSpPr>
        <p:spPr bwMode="auto">
          <a:xfrm>
            <a:off x="1066800" y="4243388"/>
            <a:ext cx="1154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place</a:t>
            </a:r>
          </a:p>
        </p:txBody>
      </p:sp>
      <p:sp>
        <p:nvSpPr>
          <p:cNvPr id="20487" name="Text Box 9"/>
          <p:cNvSpPr txBox="1">
            <a:spLocks noChangeArrowheads="1"/>
          </p:cNvSpPr>
          <p:nvPr/>
        </p:nvSpPr>
        <p:spPr bwMode="auto">
          <a:xfrm>
            <a:off x="3505200" y="4221163"/>
            <a:ext cx="1830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transition</a:t>
            </a:r>
          </a:p>
        </p:txBody>
      </p:sp>
      <p:sp>
        <p:nvSpPr>
          <p:cNvPr id="20488" name="Text Box 10"/>
          <p:cNvSpPr txBox="1">
            <a:spLocks noChangeArrowheads="1"/>
          </p:cNvSpPr>
          <p:nvPr/>
        </p:nvSpPr>
        <p:spPr bwMode="auto">
          <a:xfrm>
            <a:off x="6705600" y="4221163"/>
            <a:ext cx="747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3200"/>
              <a:t>arc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96838"/>
            <a:ext cx="8959850" cy="512762"/>
          </a:xfrm>
        </p:spPr>
        <p:txBody>
          <a:bodyPr/>
          <a:lstStyle/>
          <a:p>
            <a:pPr indent="0" algn="ctr" eaLnBrk="1" hangingPunct="1"/>
            <a:r>
              <a:rPr lang="en-AU" altLang="en-US"/>
              <a:t>Petri Net: Example</a:t>
            </a:r>
          </a:p>
        </p:txBody>
      </p:sp>
      <p:sp>
        <p:nvSpPr>
          <p:cNvPr id="22531" name="Rectangle 3"/>
          <p:cNvSpPr>
            <a:spLocks noGrp="1" noChangeArrowheads="1"/>
          </p:cNvSpPr>
          <p:nvPr>
            <p:ph type="body" idx="1"/>
          </p:nvPr>
        </p:nvSpPr>
        <p:spPr>
          <a:xfrm>
            <a:off x="609600" y="3962400"/>
            <a:ext cx="7848600" cy="2057400"/>
          </a:xfrm>
        </p:spPr>
        <p:txBody>
          <a:bodyPr/>
          <a:lstStyle/>
          <a:p>
            <a:pPr eaLnBrk="1" hangingPunct="1">
              <a:buFontTx/>
              <a:buNone/>
            </a:pPr>
            <a:r>
              <a:rPr lang="en-AU" altLang="en-US">
                <a:latin typeface="Times New Roman" panose="02020603050405020304" pitchFamily="18" charset="0"/>
              </a:rPr>
              <a:t>P = {p</a:t>
            </a:r>
            <a:r>
              <a:rPr lang="en-AU" altLang="en-US" baseline="-25000">
                <a:latin typeface="Times New Roman" panose="02020603050405020304" pitchFamily="18" charset="0"/>
              </a:rPr>
              <a:t>1</a:t>
            </a:r>
            <a:r>
              <a:rPr lang="en-AU" altLang="en-US">
                <a:latin typeface="Times New Roman" panose="02020603050405020304" pitchFamily="18" charset="0"/>
              </a:rPr>
              <a:t>, p</a:t>
            </a:r>
            <a:r>
              <a:rPr lang="en-AU" altLang="en-US" baseline="-25000">
                <a:latin typeface="Times New Roman" panose="02020603050405020304" pitchFamily="18" charset="0"/>
              </a:rPr>
              <a:t>2</a:t>
            </a:r>
            <a:r>
              <a:rPr lang="en-AU" altLang="en-US">
                <a:latin typeface="Times New Roman" panose="02020603050405020304" pitchFamily="18" charset="0"/>
              </a:rPr>
              <a:t>, p</a:t>
            </a:r>
            <a:r>
              <a:rPr lang="en-AU" altLang="en-US" baseline="-25000">
                <a:latin typeface="Times New Roman" panose="02020603050405020304" pitchFamily="18" charset="0"/>
              </a:rPr>
              <a:t>3</a:t>
            </a:r>
            <a:r>
              <a:rPr lang="en-AU" altLang="en-US">
                <a:latin typeface="Times New Roman" panose="02020603050405020304" pitchFamily="18" charset="0"/>
              </a:rPr>
              <a:t>, p</a:t>
            </a:r>
            <a:r>
              <a:rPr lang="en-AU" altLang="en-US" baseline="-25000">
                <a:latin typeface="Times New Roman" panose="02020603050405020304" pitchFamily="18" charset="0"/>
              </a:rPr>
              <a:t>4</a:t>
            </a:r>
            <a:r>
              <a:rPr lang="en-AU" altLang="en-US">
                <a:latin typeface="Times New Roman" panose="02020603050405020304" pitchFamily="18" charset="0"/>
              </a:rPr>
              <a:t>}</a:t>
            </a:r>
          </a:p>
          <a:p>
            <a:pPr eaLnBrk="1" hangingPunct="1">
              <a:buFontTx/>
              <a:buNone/>
            </a:pPr>
            <a:r>
              <a:rPr lang="en-AU" altLang="en-US">
                <a:latin typeface="Times New Roman" panose="02020603050405020304" pitchFamily="18" charset="0"/>
              </a:rPr>
              <a:t>T = {t</a:t>
            </a:r>
            <a:r>
              <a:rPr lang="en-AU" altLang="en-US" baseline="-25000">
                <a:latin typeface="Times New Roman" panose="02020603050405020304" pitchFamily="18" charset="0"/>
              </a:rPr>
              <a:t>1</a:t>
            </a:r>
            <a:r>
              <a:rPr lang="en-AU" altLang="en-US">
                <a:latin typeface="Times New Roman" panose="02020603050405020304" pitchFamily="18" charset="0"/>
              </a:rPr>
              <a:t>, t</a:t>
            </a:r>
            <a:r>
              <a:rPr lang="en-AU" altLang="en-US" baseline="-25000">
                <a:latin typeface="Times New Roman" panose="02020603050405020304" pitchFamily="18" charset="0"/>
              </a:rPr>
              <a:t>2</a:t>
            </a:r>
            <a:r>
              <a:rPr lang="en-AU" altLang="en-US">
                <a:latin typeface="Times New Roman" panose="02020603050405020304" pitchFamily="18" charset="0"/>
              </a:rPr>
              <a:t>, t</a:t>
            </a:r>
            <a:r>
              <a:rPr lang="en-AU" altLang="en-US" baseline="-25000">
                <a:latin typeface="Times New Roman" panose="02020603050405020304" pitchFamily="18" charset="0"/>
              </a:rPr>
              <a:t>3</a:t>
            </a:r>
            <a:r>
              <a:rPr lang="en-AU" altLang="en-US">
                <a:latin typeface="Times New Roman" panose="02020603050405020304" pitchFamily="18" charset="0"/>
              </a:rPr>
              <a:t>}</a:t>
            </a:r>
          </a:p>
          <a:p>
            <a:pPr eaLnBrk="1" hangingPunct="1">
              <a:buFontTx/>
              <a:buNone/>
            </a:pPr>
            <a:r>
              <a:rPr lang="en-AU" altLang="en-US">
                <a:latin typeface="Times New Roman" panose="02020603050405020304" pitchFamily="18" charset="0"/>
              </a:rPr>
              <a:t>F = {(p</a:t>
            </a:r>
            <a:r>
              <a:rPr lang="en-AU" altLang="en-US" baseline="-25000">
                <a:latin typeface="Times New Roman" panose="02020603050405020304" pitchFamily="18" charset="0"/>
              </a:rPr>
              <a:t>1</a:t>
            </a:r>
            <a:r>
              <a:rPr lang="en-AU" altLang="en-US">
                <a:latin typeface="Times New Roman" panose="02020603050405020304" pitchFamily="18" charset="0"/>
              </a:rPr>
              <a:t>, t</a:t>
            </a:r>
            <a:r>
              <a:rPr lang="en-AU" altLang="en-US" baseline="-25000">
                <a:latin typeface="Times New Roman" panose="02020603050405020304" pitchFamily="18" charset="0"/>
              </a:rPr>
              <a:t>1</a:t>
            </a:r>
            <a:r>
              <a:rPr lang="en-AU" altLang="en-US">
                <a:latin typeface="Times New Roman" panose="02020603050405020304" pitchFamily="18" charset="0"/>
              </a:rPr>
              <a:t>), (p</a:t>
            </a:r>
            <a:r>
              <a:rPr lang="en-AU" altLang="en-US" baseline="-25000">
                <a:latin typeface="Times New Roman" panose="02020603050405020304" pitchFamily="18" charset="0"/>
              </a:rPr>
              <a:t>2</a:t>
            </a:r>
            <a:r>
              <a:rPr lang="en-AU" altLang="en-US">
                <a:latin typeface="Times New Roman" panose="02020603050405020304" pitchFamily="18" charset="0"/>
              </a:rPr>
              <a:t>, t</a:t>
            </a:r>
            <a:r>
              <a:rPr lang="en-AU" altLang="en-US" baseline="-25000">
                <a:latin typeface="Times New Roman" panose="02020603050405020304" pitchFamily="18" charset="0"/>
              </a:rPr>
              <a:t>1</a:t>
            </a:r>
            <a:r>
              <a:rPr lang="en-AU" altLang="en-US">
                <a:latin typeface="Times New Roman" panose="02020603050405020304" pitchFamily="18" charset="0"/>
              </a:rPr>
              <a:t>), (t</a:t>
            </a:r>
            <a:r>
              <a:rPr lang="en-AU" altLang="en-US" baseline="-25000">
                <a:latin typeface="Times New Roman" panose="02020603050405020304" pitchFamily="18" charset="0"/>
              </a:rPr>
              <a:t>1</a:t>
            </a:r>
            <a:r>
              <a:rPr lang="en-AU" altLang="en-US">
                <a:latin typeface="Times New Roman" panose="02020603050405020304" pitchFamily="18" charset="0"/>
              </a:rPr>
              <a:t>, p</a:t>
            </a:r>
            <a:r>
              <a:rPr lang="en-AU" altLang="en-US" baseline="-25000">
                <a:latin typeface="Times New Roman" panose="02020603050405020304" pitchFamily="18" charset="0"/>
              </a:rPr>
              <a:t>3</a:t>
            </a:r>
            <a:r>
              <a:rPr lang="en-AU" altLang="en-US">
                <a:latin typeface="Times New Roman" panose="02020603050405020304" pitchFamily="18" charset="0"/>
              </a:rPr>
              <a:t>), (p</a:t>
            </a:r>
            <a:r>
              <a:rPr lang="en-AU" altLang="en-US" baseline="-25000">
                <a:latin typeface="Times New Roman" panose="02020603050405020304" pitchFamily="18" charset="0"/>
              </a:rPr>
              <a:t>2</a:t>
            </a:r>
            <a:r>
              <a:rPr lang="en-AU" altLang="en-US">
                <a:latin typeface="Times New Roman" panose="02020603050405020304" pitchFamily="18" charset="0"/>
              </a:rPr>
              <a:t>, t</a:t>
            </a:r>
            <a:r>
              <a:rPr lang="en-AU" altLang="en-US" baseline="-25000">
                <a:latin typeface="Times New Roman" panose="02020603050405020304" pitchFamily="18" charset="0"/>
              </a:rPr>
              <a:t>2</a:t>
            </a:r>
            <a:r>
              <a:rPr lang="en-AU" altLang="en-US">
                <a:latin typeface="Times New Roman" panose="02020603050405020304" pitchFamily="18" charset="0"/>
              </a:rPr>
              <a:t>), (t</a:t>
            </a:r>
            <a:r>
              <a:rPr lang="en-AU" altLang="en-US" baseline="-25000">
                <a:latin typeface="Times New Roman" panose="02020603050405020304" pitchFamily="18" charset="0"/>
              </a:rPr>
              <a:t>2</a:t>
            </a:r>
            <a:r>
              <a:rPr lang="en-AU" altLang="en-US">
                <a:latin typeface="Times New Roman" panose="02020603050405020304" pitchFamily="18" charset="0"/>
              </a:rPr>
              <a:t>, p</a:t>
            </a:r>
            <a:r>
              <a:rPr lang="en-AU" altLang="en-US" baseline="-25000">
                <a:latin typeface="Times New Roman" panose="02020603050405020304" pitchFamily="18" charset="0"/>
              </a:rPr>
              <a:t>4</a:t>
            </a:r>
            <a:r>
              <a:rPr lang="en-AU" altLang="en-US">
                <a:latin typeface="Times New Roman" panose="02020603050405020304" pitchFamily="18" charset="0"/>
              </a:rPr>
              <a:t>), (p</a:t>
            </a:r>
            <a:r>
              <a:rPr lang="en-AU" altLang="en-US" baseline="-25000">
                <a:latin typeface="Times New Roman" panose="02020603050405020304" pitchFamily="18" charset="0"/>
              </a:rPr>
              <a:t>4</a:t>
            </a:r>
            <a:r>
              <a:rPr lang="en-AU" altLang="en-US">
                <a:latin typeface="Times New Roman" panose="02020603050405020304" pitchFamily="18" charset="0"/>
              </a:rPr>
              <a:t>, t</a:t>
            </a:r>
            <a:r>
              <a:rPr lang="en-AU" altLang="en-US" baseline="-25000">
                <a:latin typeface="Times New Roman" panose="02020603050405020304" pitchFamily="18" charset="0"/>
              </a:rPr>
              <a:t>3</a:t>
            </a:r>
            <a:r>
              <a:rPr lang="en-AU" altLang="en-US">
                <a:latin typeface="Times New Roman" panose="02020603050405020304" pitchFamily="18" charset="0"/>
              </a:rPr>
              <a:t>), (t</a:t>
            </a:r>
            <a:r>
              <a:rPr lang="en-AU" altLang="en-US" baseline="-25000">
                <a:latin typeface="Times New Roman" panose="02020603050405020304" pitchFamily="18" charset="0"/>
              </a:rPr>
              <a:t>3</a:t>
            </a:r>
            <a:r>
              <a:rPr lang="en-AU" altLang="en-US">
                <a:latin typeface="Times New Roman" panose="02020603050405020304" pitchFamily="18" charset="0"/>
              </a:rPr>
              <a:t>,p</a:t>
            </a:r>
            <a:r>
              <a:rPr lang="en-AU" altLang="en-US" baseline="-25000">
                <a:latin typeface="Times New Roman" panose="02020603050405020304" pitchFamily="18" charset="0"/>
              </a:rPr>
              <a:t>2</a:t>
            </a:r>
            <a:r>
              <a:rPr lang="en-AU" altLang="en-US">
                <a:latin typeface="Times New Roman" panose="02020603050405020304" pitchFamily="18" charset="0"/>
              </a:rPr>
              <a:t>)}</a:t>
            </a:r>
          </a:p>
          <a:p>
            <a:pPr eaLnBrk="1" hangingPunct="1">
              <a:buFontTx/>
              <a:buNone/>
            </a:pPr>
            <a:r>
              <a:rPr lang="en-AU" altLang="en-US">
                <a:latin typeface="Times New Roman" panose="02020603050405020304" pitchFamily="18" charset="0"/>
              </a:rPr>
              <a:t>t</a:t>
            </a:r>
            <a:r>
              <a:rPr lang="en-AU" altLang="en-US" baseline="-25000">
                <a:latin typeface="Times New Roman" panose="02020603050405020304" pitchFamily="18" charset="0"/>
              </a:rPr>
              <a:t>1</a:t>
            </a:r>
            <a:r>
              <a:rPr lang="en-AU" altLang="en-US">
                <a:latin typeface="Times New Roman" panose="02020603050405020304" pitchFamily="18" charset="0"/>
              </a:rPr>
              <a:t> </a:t>
            </a:r>
            <a:r>
              <a:rPr lang="en-AU" altLang="en-US">
                <a:latin typeface="Times New Roman" panose="02020603050405020304" pitchFamily="18" charset="0"/>
                <a:sym typeface="Symbol" panose="05050102010706020507" pitchFamily="18" charset="2"/>
              </a:rPr>
              <a:t> = {p</a:t>
            </a:r>
            <a:r>
              <a:rPr lang="en-AU" altLang="en-US" baseline="-25000">
                <a:latin typeface="Times New Roman" panose="02020603050405020304" pitchFamily="18" charset="0"/>
                <a:sym typeface="Symbol" panose="05050102010706020507" pitchFamily="18" charset="2"/>
              </a:rPr>
              <a:t>3</a:t>
            </a:r>
            <a:r>
              <a:rPr lang="en-AU" altLang="en-US">
                <a:latin typeface="Times New Roman" panose="02020603050405020304" pitchFamily="18" charset="0"/>
                <a:sym typeface="Symbol" panose="05050102010706020507" pitchFamily="18" charset="2"/>
              </a:rPr>
              <a:t>};  t</a:t>
            </a:r>
            <a:r>
              <a:rPr lang="en-AU" altLang="en-US" baseline="-25000">
                <a:latin typeface="Times New Roman" panose="02020603050405020304" pitchFamily="18" charset="0"/>
                <a:sym typeface="Symbol" panose="05050102010706020507" pitchFamily="18" charset="2"/>
              </a:rPr>
              <a:t>1</a:t>
            </a:r>
            <a:r>
              <a:rPr lang="en-AU" altLang="en-US">
                <a:latin typeface="Times New Roman" panose="02020603050405020304" pitchFamily="18" charset="0"/>
                <a:sym typeface="Symbol" panose="05050102010706020507" pitchFamily="18" charset="2"/>
              </a:rPr>
              <a:t> = {p</a:t>
            </a:r>
            <a:r>
              <a:rPr lang="en-AU" altLang="en-US" baseline="-25000">
                <a:latin typeface="Times New Roman" panose="02020603050405020304" pitchFamily="18" charset="0"/>
                <a:sym typeface="Symbol" panose="05050102010706020507" pitchFamily="18" charset="2"/>
              </a:rPr>
              <a:t>1</a:t>
            </a:r>
            <a:r>
              <a:rPr lang="en-AU" altLang="en-US">
                <a:latin typeface="Times New Roman" panose="02020603050405020304" pitchFamily="18" charset="0"/>
                <a:sym typeface="Symbol" panose="05050102010706020507" pitchFamily="18" charset="2"/>
              </a:rPr>
              <a:t>, p</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  p</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 = {t</a:t>
            </a:r>
            <a:r>
              <a:rPr lang="en-AU" altLang="en-US" baseline="-25000">
                <a:latin typeface="Times New Roman" panose="02020603050405020304" pitchFamily="18" charset="0"/>
                <a:sym typeface="Symbol" panose="05050102010706020507" pitchFamily="18" charset="2"/>
              </a:rPr>
              <a:t>3</a:t>
            </a:r>
            <a:r>
              <a:rPr lang="en-AU" altLang="en-US">
                <a:latin typeface="Times New Roman" panose="02020603050405020304" pitchFamily="18" charset="0"/>
                <a:sym typeface="Symbol" panose="05050102010706020507" pitchFamily="18" charset="2"/>
              </a:rPr>
              <a:t>};  p</a:t>
            </a:r>
            <a:r>
              <a:rPr lang="en-AU" altLang="en-US" baseline="-25000">
                <a:latin typeface="Times New Roman" panose="02020603050405020304" pitchFamily="18" charset="0"/>
                <a:sym typeface="Symbol" panose="05050102010706020507" pitchFamily="18" charset="2"/>
              </a:rPr>
              <a:t>1</a:t>
            </a:r>
            <a:r>
              <a:rPr lang="en-AU" altLang="en-US">
                <a:latin typeface="Times New Roman" panose="02020603050405020304" pitchFamily="18" charset="0"/>
                <a:sym typeface="Symbol" panose="05050102010706020507" pitchFamily="18" charset="2"/>
              </a:rPr>
              <a:t> = ; p</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  = {t</a:t>
            </a:r>
            <a:r>
              <a:rPr lang="en-AU" altLang="en-US" baseline="-25000">
                <a:latin typeface="Times New Roman" panose="02020603050405020304" pitchFamily="18" charset="0"/>
                <a:sym typeface="Symbol" panose="05050102010706020507" pitchFamily="18" charset="2"/>
              </a:rPr>
              <a:t>1</a:t>
            </a:r>
            <a:r>
              <a:rPr lang="en-AU" altLang="en-US">
                <a:latin typeface="Times New Roman" panose="02020603050405020304" pitchFamily="18" charset="0"/>
                <a:sym typeface="Symbol" panose="05050102010706020507" pitchFamily="18" charset="2"/>
              </a:rPr>
              <a:t>, t</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a:t>
            </a:r>
          </a:p>
        </p:txBody>
      </p:sp>
      <p:graphicFrame>
        <p:nvGraphicFramePr>
          <p:cNvPr id="22532" name="Rectangle 4"/>
          <p:cNvGraphicFramePr>
            <a:graphicFrameLocks/>
          </p:cNvGraphicFramePr>
          <p:nvPr/>
        </p:nvGraphicFramePr>
        <p:xfrm>
          <a:off x="1524000" y="457200"/>
          <a:ext cx="6096000" cy="3048000"/>
        </p:xfrm>
        <a:graphic>
          <a:graphicData uri="http://schemas.openxmlformats.org/presentationml/2006/ole">
            <mc:AlternateContent xmlns:mc="http://schemas.openxmlformats.org/markup-compatibility/2006">
              <mc:Choice xmlns:v="urn:schemas-microsoft-com:vml" Requires="v">
                <p:oleObj name="Clip" r:id="rId3" imgW="0" imgH="0" progId="MS_ClipArt_Gallery.2">
                  <p:embed/>
                </p:oleObj>
              </mc:Choice>
              <mc:Fallback>
                <p:oleObj name="Clip" r:id="rId3" imgW="0" imgH="0" progId="MS_ClipArt_Gallery.2">
                  <p:embed/>
                  <p:pic>
                    <p:nvPicPr>
                      <p:cNvPr id="22532"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457200"/>
                        <a:ext cx="609600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Line 5"/>
          <p:cNvSpPr>
            <a:spLocks noChangeShapeType="1"/>
          </p:cNvSpPr>
          <p:nvPr/>
        </p:nvSpPr>
        <p:spPr bwMode="auto">
          <a:xfrm>
            <a:off x="4572000" y="1219200"/>
            <a:ext cx="0" cy="762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2534" name="Oval 6"/>
          <p:cNvSpPr>
            <a:spLocks noChangeArrowheads="1"/>
          </p:cNvSpPr>
          <p:nvPr/>
        </p:nvSpPr>
        <p:spPr bwMode="auto">
          <a:xfrm>
            <a:off x="2209800" y="1447800"/>
            <a:ext cx="9144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2535" name="Line 7"/>
          <p:cNvSpPr>
            <a:spLocks noChangeShapeType="1"/>
          </p:cNvSpPr>
          <p:nvPr/>
        </p:nvSpPr>
        <p:spPr bwMode="auto">
          <a:xfrm flipV="1">
            <a:off x="3124200" y="1447800"/>
            <a:ext cx="13716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36" name="Oval 8"/>
          <p:cNvSpPr>
            <a:spLocks noChangeArrowheads="1"/>
          </p:cNvSpPr>
          <p:nvPr/>
        </p:nvSpPr>
        <p:spPr bwMode="auto">
          <a:xfrm>
            <a:off x="2209800" y="2590800"/>
            <a:ext cx="9144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2537" name="Oval 9"/>
          <p:cNvSpPr>
            <a:spLocks noChangeArrowheads="1"/>
          </p:cNvSpPr>
          <p:nvPr/>
        </p:nvSpPr>
        <p:spPr bwMode="auto">
          <a:xfrm>
            <a:off x="6019800" y="2438400"/>
            <a:ext cx="9144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2538" name="Oval 10"/>
          <p:cNvSpPr>
            <a:spLocks noChangeArrowheads="1"/>
          </p:cNvSpPr>
          <p:nvPr/>
        </p:nvSpPr>
        <p:spPr bwMode="auto">
          <a:xfrm>
            <a:off x="6019800" y="1295400"/>
            <a:ext cx="914400" cy="914400"/>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2539" name="Line 11"/>
          <p:cNvSpPr>
            <a:spLocks noChangeShapeType="1"/>
          </p:cNvSpPr>
          <p:nvPr/>
        </p:nvSpPr>
        <p:spPr bwMode="auto">
          <a:xfrm>
            <a:off x="4572000" y="2057400"/>
            <a:ext cx="0" cy="762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2540" name="Line 12"/>
          <p:cNvSpPr>
            <a:spLocks noChangeShapeType="1"/>
          </p:cNvSpPr>
          <p:nvPr/>
        </p:nvSpPr>
        <p:spPr bwMode="auto">
          <a:xfrm>
            <a:off x="4572000" y="2971800"/>
            <a:ext cx="0" cy="762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2541" name="Line 13"/>
          <p:cNvSpPr>
            <a:spLocks noChangeShapeType="1"/>
          </p:cNvSpPr>
          <p:nvPr/>
        </p:nvSpPr>
        <p:spPr bwMode="auto">
          <a:xfrm flipV="1">
            <a:off x="3048000" y="1752600"/>
            <a:ext cx="1447800" cy="990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2" name="Line 14"/>
          <p:cNvSpPr>
            <a:spLocks noChangeShapeType="1"/>
          </p:cNvSpPr>
          <p:nvPr/>
        </p:nvSpPr>
        <p:spPr bwMode="auto">
          <a:xfrm>
            <a:off x="4572000" y="1600200"/>
            <a:ext cx="1447800" cy="152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3" name="Line 15"/>
          <p:cNvSpPr>
            <a:spLocks noChangeShapeType="1"/>
          </p:cNvSpPr>
          <p:nvPr/>
        </p:nvSpPr>
        <p:spPr bwMode="auto">
          <a:xfrm>
            <a:off x="4572000" y="2362200"/>
            <a:ext cx="14478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4" name="Line 16"/>
          <p:cNvSpPr>
            <a:spLocks noChangeShapeType="1"/>
          </p:cNvSpPr>
          <p:nvPr/>
        </p:nvSpPr>
        <p:spPr bwMode="auto">
          <a:xfrm flipH="1">
            <a:off x="4648200" y="3048000"/>
            <a:ext cx="1371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5" name="Line 17"/>
          <p:cNvSpPr>
            <a:spLocks noChangeShapeType="1"/>
          </p:cNvSpPr>
          <p:nvPr/>
        </p:nvSpPr>
        <p:spPr bwMode="auto">
          <a:xfrm flipH="1" flipV="1">
            <a:off x="3124200" y="3124200"/>
            <a:ext cx="13716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6" name="Line 18"/>
          <p:cNvSpPr>
            <a:spLocks noChangeShapeType="1"/>
          </p:cNvSpPr>
          <p:nvPr/>
        </p:nvSpPr>
        <p:spPr bwMode="auto">
          <a:xfrm flipV="1">
            <a:off x="3124200" y="2362200"/>
            <a:ext cx="1371600" cy="6096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2547" name="Text Box 19"/>
          <p:cNvSpPr txBox="1">
            <a:spLocks noChangeArrowheads="1"/>
          </p:cNvSpPr>
          <p:nvPr/>
        </p:nvSpPr>
        <p:spPr bwMode="auto">
          <a:xfrm>
            <a:off x="1828800" y="1371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p1</a:t>
            </a:r>
          </a:p>
        </p:txBody>
      </p:sp>
      <p:sp>
        <p:nvSpPr>
          <p:cNvPr id="22548" name="Text Box 20"/>
          <p:cNvSpPr txBox="1">
            <a:spLocks noChangeArrowheads="1"/>
          </p:cNvSpPr>
          <p:nvPr/>
        </p:nvSpPr>
        <p:spPr bwMode="auto">
          <a:xfrm>
            <a:off x="1752600" y="27432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p2</a:t>
            </a:r>
          </a:p>
        </p:txBody>
      </p:sp>
      <p:sp>
        <p:nvSpPr>
          <p:cNvPr id="22549" name="Text Box 21"/>
          <p:cNvSpPr txBox="1">
            <a:spLocks noChangeArrowheads="1"/>
          </p:cNvSpPr>
          <p:nvPr/>
        </p:nvSpPr>
        <p:spPr bwMode="auto">
          <a:xfrm>
            <a:off x="4708525" y="1184275"/>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t1</a:t>
            </a:r>
          </a:p>
        </p:txBody>
      </p:sp>
      <p:sp>
        <p:nvSpPr>
          <p:cNvPr id="22550" name="Text Box 22"/>
          <p:cNvSpPr txBox="1">
            <a:spLocks noChangeArrowheads="1"/>
          </p:cNvSpPr>
          <p:nvPr/>
        </p:nvSpPr>
        <p:spPr bwMode="auto">
          <a:xfrm>
            <a:off x="4648200" y="19050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t2</a:t>
            </a:r>
          </a:p>
        </p:txBody>
      </p:sp>
      <p:sp>
        <p:nvSpPr>
          <p:cNvPr id="22551" name="Text Box 23"/>
          <p:cNvSpPr txBox="1">
            <a:spLocks noChangeArrowheads="1"/>
          </p:cNvSpPr>
          <p:nvPr/>
        </p:nvSpPr>
        <p:spPr bwMode="auto">
          <a:xfrm>
            <a:off x="4114800" y="28956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t3</a:t>
            </a:r>
          </a:p>
        </p:txBody>
      </p:sp>
      <p:sp>
        <p:nvSpPr>
          <p:cNvPr id="22552" name="Text Box 24"/>
          <p:cNvSpPr txBox="1">
            <a:spLocks noChangeArrowheads="1"/>
          </p:cNvSpPr>
          <p:nvPr/>
        </p:nvSpPr>
        <p:spPr bwMode="auto">
          <a:xfrm>
            <a:off x="6934200" y="1447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p3</a:t>
            </a:r>
          </a:p>
        </p:txBody>
      </p:sp>
      <p:sp>
        <p:nvSpPr>
          <p:cNvPr id="22553" name="Text Box 25"/>
          <p:cNvSpPr txBox="1">
            <a:spLocks noChangeArrowheads="1"/>
          </p:cNvSpPr>
          <p:nvPr/>
        </p:nvSpPr>
        <p:spPr bwMode="auto">
          <a:xfrm>
            <a:off x="6934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152400"/>
            <a:ext cx="8128000" cy="468313"/>
          </a:xfrm>
        </p:spPr>
        <p:txBody>
          <a:bodyPr/>
          <a:lstStyle/>
          <a:p>
            <a:pPr indent="0" algn="ctr" eaLnBrk="1" hangingPunct="1"/>
            <a:r>
              <a:rPr lang="en-AU" altLang="en-US"/>
              <a:t>Petri Nets: Example</a:t>
            </a:r>
          </a:p>
        </p:txBody>
      </p:sp>
      <p:grpSp>
        <p:nvGrpSpPr>
          <p:cNvPr id="24579" name="Group 3"/>
          <p:cNvGrpSpPr>
            <a:grpSpLocks/>
          </p:cNvGrpSpPr>
          <p:nvPr/>
        </p:nvGrpSpPr>
        <p:grpSpPr bwMode="auto">
          <a:xfrm>
            <a:off x="1676400" y="1066800"/>
            <a:ext cx="5791200" cy="2743200"/>
            <a:chOff x="720" y="1104"/>
            <a:chExt cx="3648" cy="1728"/>
          </a:xfrm>
        </p:grpSpPr>
        <p:sp>
          <p:nvSpPr>
            <p:cNvPr id="24581" name="Line 4"/>
            <p:cNvSpPr>
              <a:spLocks noChangeShapeType="1"/>
            </p:cNvSpPr>
            <p:nvPr/>
          </p:nvSpPr>
          <p:spPr bwMode="auto">
            <a:xfrm>
              <a:off x="2928" y="1344"/>
              <a:ext cx="0" cy="48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582" name="Oval 5"/>
            <p:cNvSpPr>
              <a:spLocks noChangeArrowheads="1"/>
            </p:cNvSpPr>
            <p:nvPr/>
          </p:nvSpPr>
          <p:spPr bwMode="auto">
            <a:xfrm>
              <a:off x="1440" y="1392"/>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4583" name="Line 6"/>
            <p:cNvSpPr>
              <a:spLocks noChangeShapeType="1"/>
            </p:cNvSpPr>
            <p:nvPr/>
          </p:nvSpPr>
          <p:spPr bwMode="auto">
            <a:xfrm flipV="1">
              <a:off x="2016" y="1536"/>
              <a:ext cx="864" cy="144"/>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84" name="Oval 7"/>
            <p:cNvSpPr>
              <a:spLocks noChangeArrowheads="1"/>
            </p:cNvSpPr>
            <p:nvPr/>
          </p:nvSpPr>
          <p:spPr bwMode="auto">
            <a:xfrm>
              <a:off x="720" y="1440"/>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4585" name="Oval 8"/>
            <p:cNvSpPr>
              <a:spLocks noChangeArrowheads="1"/>
            </p:cNvSpPr>
            <p:nvPr/>
          </p:nvSpPr>
          <p:spPr bwMode="auto">
            <a:xfrm>
              <a:off x="3792" y="1584"/>
              <a:ext cx="576" cy="576"/>
            </a:xfrm>
            <a:prstGeom prst="ellipse">
              <a:avLst/>
            </a:prstGeom>
            <a:solidFill>
              <a:schemeClr val="accent1"/>
            </a:solidFill>
            <a:ln w="9525">
              <a:solidFill>
                <a:schemeClr val="tx1"/>
              </a:solidFill>
              <a:round/>
              <a:headEnd/>
              <a:tailEnd/>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4586" name="Line 9"/>
            <p:cNvSpPr>
              <a:spLocks noChangeShapeType="1"/>
            </p:cNvSpPr>
            <p:nvPr/>
          </p:nvSpPr>
          <p:spPr bwMode="auto">
            <a:xfrm>
              <a:off x="2928" y="2016"/>
              <a:ext cx="0" cy="48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587" name="Line 10"/>
            <p:cNvSpPr>
              <a:spLocks noChangeShapeType="1"/>
            </p:cNvSpPr>
            <p:nvPr/>
          </p:nvSpPr>
          <p:spPr bwMode="auto">
            <a:xfrm>
              <a:off x="1248" y="2592"/>
              <a:ext cx="48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588" name="Line 11"/>
            <p:cNvSpPr>
              <a:spLocks noChangeShapeType="1"/>
            </p:cNvSpPr>
            <p:nvPr/>
          </p:nvSpPr>
          <p:spPr bwMode="auto">
            <a:xfrm flipH="1" flipV="1">
              <a:off x="1920" y="1872"/>
              <a:ext cx="960" cy="43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89" name="Line 12"/>
            <p:cNvSpPr>
              <a:spLocks noChangeShapeType="1"/>
            </p:cNvSpPr>
            <p:nvPr/>
          </p:nvSpPr>
          <p:spPr bwMode="auto">
            <a:xfrm>
              <a:off x="2976" y="1536"/>
              <a:ext cx="864" cy="19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90" name="Line 13"/>
            <p:cNvSpPr>
              <a:spLocks noChangeShapeType="1"/>
            </p:cNvSpPr>
            <p:nvPr/>
          </p:nvSpPr>
          <p:spPr bwMode="auto">
            <a:xfrm flipH="1">
              <a:off x="2928" y="2016"/>
              <a:ext cx="91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91" name="Line 14"/>
            <p:cNvSpPr>
              <a:spLocks noChangeShapeType="1"/>
            </p:cNvSpPr>
            <p:nvPr/>
          </p:nvSpPr>
          <p:spPr bwMode="auto">
            <a:xfrm flipH="1" flipV="1">
              <a:off x="1104" y="2016"/>
              <a:ext cx="240" cy="52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92" name="Line 15"/>
            <p:cNvSpPr>
              <a:spLocks noChangeShapeType="1"/>
            </p:cNvSpPr>
            <p:nvPr/>
          </p:nvSpPr>
          <p:spPr bwMode="auto">
            <a:xfrm>
              <a:off x="1200" y="1968"/>
              <a:ext cx="240" cy="57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93" name="Line 16"/>
            <p:cNvSpPr>
              <a:spLocks noChangeShapeType="1"/>
            </p:cNvSpPr>
            <p:nvPr/>
          </p:nvSpPr>
          <p:spPr bwMode="auto">
            <a:xfrm flipH="1">
              <a:off x="1584" y="1968"/>
              <a:ext cx="144" cy="57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4594" name="Text Box 17"/>
            <p:cNvSpPr txBox="1">
              <a:spLocks noChangeArrowheads="1"/>
            </p:cNvSpPr>
            <p:nvPr/>
          </p:nvSpPr>
          <p:spPr bwMode="auto">
            <a:xfrm>
              <a:off x="912" y="11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p1</a:t>
              </a:r>
            </a:p>
          </p:txBody>
        </p:sp>
        <p:sp>
          <p:nvSpPr>
            <p:cNvPr id="24595" name="Text Box 18"/>
            <p:cNvSpPr txBox="1">
              <a:spLocks noChangeArrowheads="1"/>
            </p:cNvSpPr>
            <p:nvPr/>
          </p:nvSpPr>
          <p:spPr bwMode="auto">
            <a:xfrm flipH="1">
              <a:off x="1536" y="110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p2</a:t>
              </a:r>
            </a:p>
          </p:txBody>
        </p:sp>
        <p:sp>
          <p:nvSpPr>
            <p:cNvPr id="24596" name="Text Box 19"/>
            <p:cNvSpPr txBox="1">
              <a:spLocks noChangeArrowheads="1"/>
            </p:cNvSpPr>
            <p:nvPr/>
          </p:nvSpPr>
          <p:spPr bwMode="auto">
            <a:xfrm>
              <a:off x="1728" y="244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t1</a:t>
              </a:r>
            </a:p>
          </p:txBody>
        </p:sp>
        <p:sp>
          <p:nvSpPr>
            <p:cNvPr id="24597" name="Text Box 20"/>
            <p:cNvSpPr txBox="1">
              <a:spLocks noChangeArrowheads="1"/>
            </p:cNvSpPr>
            <p:nvPr/>
          </p:nvSpPr>
          <p:spPr bwMode="auto">
            <a:xfrm>
              <a:off x="2928" y="12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t2</a:t>
              </a:r>
            </a:p>
          </p:txBody>
        </p:sp>
        <p:sp>
          <p:nvSpPr>
            <p:cNvPr id="24598" name="Text Box 21"/>
            <p:cNvSpPr txBox="1">
              <a:spLocks noChangeArrowheads="1"/>
            </p:cNvSpPr>
            <p:nvPr/>
          </p:nvSpPr>
          <p:spPr bwMode="auto">
            <a:xfrm>
              <a:off x="2928" y="235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t3</a:t>
              </a:r>
            </a:p>
          </p:txBody>
        </p:sp>
        <p:sp>
          <p:nvSpPr>
            <p:cNvPr id="24599" name="Text Box 22"/>
            <p:cNvSpPr txBox="1">
              <a:spLocks noChangeArrowheads="1"/>
            </p:cNvSpPr>
            <p:nvPr/>
          </p:nvSpPr>
          <p:spPr bwMode="auto">
            <a:xfrm>
              <a:off x="3936" y="12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r>
                <a:rPr lang="en-AU" altLang="en-US">
                  <a:solidFill>
                    <a:schemeClr val="tx1"/>
                  </a:solidFill>
                  <a:latin typeface="Times New Roman" panose="02020603050405020304" pitchFamily="18" charset="0"/>
                </a:rPr>
                <a:t>p3</a:t>
              </a:r>
            </a:p>
          </p:txBody>
        </p:sp>
        <p:sp>
          <p:nvSpPr>
            <p:cNvPr id="24600" name="Line 23"/>
            <p:cNvSpPr>
              <a:spLocks noChangeShapeType="1"/>
            </p:cNvSpPr>
            <p:nvPr/>
          </p:nvSpPr>
          <p:spPr bwMode="auto">
            <a:xfrm flipV="1">
              <a:off x="4080" y="216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NZ"/>
            </a:p>
          </p:txBody>
        </p:sp>
        <p:sp>
          <p:nvSpPr>
            <p:cNvPr id="24601" name="Line 24"/>
            <p:cNvSpPr>
              <a:spLocks noChangeShapeType="1"/>
            </p:cNvSpPr>
            <p:nvPr/>
          </p:nvSpPr>
          <p:spPr bwMode="auto">
            <a:xfrm>
              <a:off x="1488" y="259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sp>
          <p:nvSpPr>
            <p:cNvPr id="24602" name="Line 25"/>
            <p:cNvSpPr>
              <a:spLocks noChangeShapeType="1"/>
            </p:cNvSpPr>
            <p:nvPr/>
          </p:nvSpPr>
          <p:spPr bwMode="auto">
            <a:xfrm>
              <a:off x="1488" y="2832"/>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NZ"/>
            </a:p>
          </p:txBody>
        </p:sp>
      </p:grpSp>
      <p:sp>
        <p:nvSpPr>
          <p:cNvPr id="24580" name="Rectangle 26"/>
          <p:cNvSpPr>
            <a:spLocks noGrp="1" noChangeArrowheads="1"/>
          </p:cNvSpPr>
          <p:nvPr>
            <p:ph type="body" idx="1"/>
          </p:nvPr>
        </p:nvSpPr>
        <p:spPr>
          <a:xfrm>
            <a:off x="2209800" y="4114800"/>
            <a:ext cx="5486400" cy="1981200"/>
          </a:xfrm>
          <a:noFill/>
        </p:spPr>
        <p:txBody>
          <a:bodyPr/>
          <a:lstStyle/>
          <a:p>
            <a:pPr eaLnBrk="1" hangingPunct="1">
              <a:buFontTx/>
              <a:buNone/>
            </a:pPr>
            <a:r>
              <a:rPr lang="en-AU" altLang="en-US">
                <a:latin typeface="Times New Roman" panose="02020603050405020304" pitchFamily="18" charset="0"/>
              </a:rPr>
              <a:t>P = ...</a:t>
            </a:r>
          </a:p>
          <a:p>
            <a:pPr eaLnBrk="1" hangingPunct="1">
              <a:buFontTx/>
              <a:buNone/>
            </a:pPr>
            <a:r>
              <a:rPr lang="en-AU" altLang="en-US">
                <a:latin typeface="Times New Roman" panose="02020603050405020304" pitchFamily="18" charset="0"/>
              </a:rPr>
              <a:t>T = …</a:t>
            </a:r>
          </a:p>
          <a:p>
            <a:pPr eaLnBrk="1" hangingPunct="1">
              <a:buFontTx/>
              <a:buNone/>
            </a:pPr>
            <a:r>
              <a:rPr lang="en-AU" altLang="en-US">
                <a:latin typeface="Times New Roman" panose="02020603050405020304" pitchFamily="18" charset="0"/>
              </a:rPr>
              <a:t>F = ...</a:t>
            </a:r>
          </a:p>
          <a:p>
            <a:pPr eaLnBrk="1" hangingPunct="1">
              <a:buFontTx/>
              <a:buNone/>
            </a:pPr>
            <a:r>
              <a:rPr lang="en-AU" altLang="en-US">
                <a:latin typeface="Times New Roman" panose="02020603050405020304" pitchFamily="18" charset="0"/>
              </a:rPr>
              <a:t>t</a:t>
            </a:r>
            <a:r>
              <a:rPr lang="en-AU" altLang="en-US" baseline="-25000">
                <a:latin typeface="Times New Roman" panose="02020603050405020304" pitchFamily="18" charset="0"/>
              </a:rPr>
              <a:t>1</a:t>
            </a:r>
            <a:r>
              <a:rPr lang="en-AU" altLang="en-US">
                <a:latin typeface="Times New Roman" panose="02020603050405020304" pitchFamily="18" charset="0"/>
              </a:rPr>
              <a:t> </a:t>
            </a:r>
            <a:r>
              <a:rPr lang="en-AU" altLang="en-US">
                <a:latin typeface="Times New Roman" panose="02020603050405020304" pitchFamily="18" charset="0"/>
                <a:sym typeface="Symbol" panose="05050102010706020507" pitchFamily="18" charset="2"/>
              </a:rPr>
              <a:t> = … ;  t</a:t>
            </a:r>
            <a:r>
              <a:rPr lang="en-AU" altLang="en-US" baseline="-25000">
                <a:latin typeface="Times New Roman" panose="02020603050405020304" pitchFamily="18" charset="0"/>
                <a:sym typeface="Symbol" panose="05050102010706020507" pitchFamily="18" charset="2"/>
              </a:rPr>
              <a:t>1</a:t>
            </a:r>
            <a:r>
              <a:rPr lang="en-AU" altLang="en-US">
                <a:latin typeface="Times New Roman" panose="02020603050405020304" pitchFamily="18" charset="0"/>
                <a:sym typeface="Symbol" panose="05050102010706020507" pitchFamily="18" charset="2"/>
              </a:rPr>
              <a:t> = … ;  p</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 = … ; p</a:t>
            </a:r>
            <a:r>
              <a:rPr lang="en-AU" altLang="en-US" baseline="-25000">
                <a:latin typeface="Times New Roman" panose="02020603050405020304" pitchFamily="18" charset="0"/>
                <a:sym typeface="Symbol" panose="05050102010706020507" pitchFamily="18" charset="2"/>
              </a:rPr>
              <a:t>2</a:t>
            </a:r>
            <a:r>
              <a:rPr lang="en-AU" altLang="en-US">
                <a:latin typeface="Times New Roman" panose="02020603050405020304" pitchFamily="18" charset="0"/>
                <a:sym typeface="Symbol" panose="05050102010706020507" pitchFamily="18" charset="2"/>
              </a:rPr>
              <a:t> 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54038" y="204788"/>
            <a:ext cx="7481887" cy="404812"/>
          </a:xfrm>
        </p:spPr>
        <p:txBody>
          <a:bodyPr/>
          <a:lstStyle/>
          <a:p>
            <a:pPr indent="0" algn="ctr" eaLnBrk="1" hangingPunct="1"/>
            <a:r>
              <a:rPr lang="en-AU" altLang="en-US"/>
              <a:t>Markings</a:t>
            </a:r>
          </a:p>
        </p:txBody>
      </p:sp>
      <p:sp>
        <p:nvSpPr>
          <p:cNvPr id="26627" name="Rectangle 3"/>
          <p:cNvSpPr>
            <a:spLocks noGrp="1" noChangeArrowheads="1"/>
          </p:cNvSpPr>
          <p:nvPr>
            <p:ph type="body" idx="1"/>
          </p:nvPr>
        </p:nvSpPr>
        <p:spPr>
          <a:xfrm>
            <a:off x="228600" y="914400"/>
            <a:ext cx="8382000" cy="5410200"/>
          </a:xfrm>
        </p:spPr>
        <p:txBody>
          <a:bodyPr/>
          <a:lstStyle/>
          <a:p>
            <a:pPr eaLnBrk="1" hangingPunct="1">
              <a:lnSpc>
                <a:spcPct val="90000"/>
              </a:lnSpc>
            </a:pPr>
            <a:r>
              <a:rPr lang="en-AU" altLang="en-US">
                <a:latin typeface="Times New Roman" panose="02020603050405020304" pitchFamily="18" charset="0"/>
              </a:rPr>
              <a:t>Markings assign tokens (graphically represented as black dots) to places; they represent a state of the system.</a:t>
            </a:r>
          </a:p>
          <a:p>
            <a:pPr eaLnBrk="1" hangingPunct="1">
              <a:lnSpc>
                <a:spcPct val="90000"/>
              </a:lnSpc>
            </a:pPr>
            <a:r>
              <a:rPr lang="en-AU" altLang="en-US">
                <a:latin typeface="Times New Roman" panose="02020603050405020304" pitchFamily="18" charset="0"/>
              </a:rPr>
              <a:t>Formally, a marking M of a Petri net N = (P,T,F) is a function M: P -&gt; NAT.</a:t>
            </a:r>
          </a:p>
          <a:p>
            <a:pPr eaLnBrk="1" hangingPunct="1">
              <a:lnSpc>
                <a:spcPct val="90000"/>
              </a:lnSpc>
            </a:pPr>
            <a:r>
              <a:rPr lang="en-AU" altLang="en-US">
                <a:latin typeface="Times New Roman" panose="02020603050405020304" pitchFamily="18" charset="0"/>
              </a:rPr>
              <a:t>The marking below is formally captured by {(p</a:t>
            </a:r>
            <a:r>
              <a:rPr lang="en-AU" altLang="en-US" baseline="-25000">
                <a:latin typeface="Times New Roman" panose="02020603050405020304" pitchFamily="18" charset="0"/>
              </a:rPr>
              <a:t>1</a:t>
            </a:r>
            <a:r>
              <a:rPr lang="en-AU" altLang="en-US">
                <a:latin typeface="Times New Roman" panose="02020603050405020304" pitchFamily="18" charset="0"/>
              </a:rPr>
              <a:t>,1),(p</a:t>
            </a:r>
            <a:r>
              <a:rPr lang="en-AU" altLang="en-US" baseline="-25000">
                <a:latin typeface="Times New Roman" panose="02020603050405020304" pitchFamily="18" charset="0"/>
              </a:rPr>
              <a:t>2</a:t>
            </a:r>
            <a:r>
              <a:rPr lang="en-AU" altLang="en-US">
                <a:latin typeface="Times New Roman" panose="02020603050405020304" pitchFamily="18" charset="0"/>
              </a:rPr>
              <a:t>,2),(p</a:t>
            </a:r>
            <a:r>
              <a:rPr lang="en-AU" altLang="en-US" baseline="-25000">
                <a:latin typeface="Times New Roman" panose="02020603050405020304" pitchFamily="18" charset="0"/>
              </a:rPr>
              <a:t>3</a:t>
            </a:r>
            <a:r>
              <a:rPr lang="en-AU" altLang="en-US">
                <a:latin typeface="Times New Roman" panose="02020603050405020304" pitchFamily="18" charset="0"/>
              </a:rPr>
              <a:t>,0)}. We will also denote this as p</a:t>
            </a:r>
            <a:r>
              <a:rPr lang="en-AU" altLang="en-US" baseline="-25000">
                <a:latin typeface="Times New Roman" panose="02020603050405020304" pitchFamily="18" charset="0"/>
              </a:rPr>
              <a:t>1</a:t>
            </a:r>
            <a:r>
              <a:rPr lang="en-AU" altLang="en-US">
                <a:latin typeface="Times New Roman" panose="02020603050405020304" pitchFamily="18" charset="0"/>
              </a:rPr>
              <a:t>+2p</a:t>
            </a:r>
            <a:r>
              <a:rPr lang="en-AU" altLang="en-US" baseline="-25000">
                <a:latin typeface="Times New Roman" panose="02020603050405020304" pitchFamily="18" charset="0"/>
              </a:rPr>
              <a:t>2</a:t>
            </a:r>
            <a:r>
              <a:rPr lang="en-AU" altLang="en-US">
                <a:latin typeface="Times New Roman" panose="02020603050405020304" pitchFamily="18" charset="0"/>
              </a:rPr>
              <a:t>.</a:t>
            </a:r>
          </a:p>
          <a:p>
            <a:pPr eaLnBrk="1" hangingPunct="1">
              <a:lnSpc>
                <a:spcPct val="90000"/>
              </a:lnSpc>
            </a:pPr>
            <a:endParaRPr lang="en-AU" altLang="en-US">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endParaRPr lang="en-AU" altLang="en-US" sz="1700">
              <a:latin typeface="Times New Roman" panose="02020603050405020304" pitchFamily="18" charset="0"/>
            </a:endParaRPr>
          </a:p>
          <a:p>
            <a:pPr eaLnBrk="1" hangingPunct="1">
              <a:lnSpc>
                <a:spcPct val="90000"/>
              </a:lnSpc>
            </a:pPr>
            <a:r>
              <a:rPr lang="en-AU" altLang="en-US">
                <a:latin typeface="Times New Roman" panose="02020603050405020304" pitchFamily="18" charset="0"/>
              </a:rPr>
              <a:t>Within Petri net N = (P,T,F) and markings M and M′, M </a:t>
            </a:r>
            <a:r>
              <a:rPr lang="en-AU" altLang="en-US">
                <a:latin typeface="Times New Roman" panose="02020603050405020304" pitchFamily="18" charset="0"/>
                <a:cs typeface="Times New Roman" panose="02020603050405020304" pitchFamily="18" charset="0"/>
              </a:rPr>
              <a:t>≥</a:t>
            </a:r>
            <a:r>
              <a:rPr lang="en-AU" altLang="en-US">
                <a:latin typeface="Times New Roman" panose="02020603050405020304" pitchFamily="18" charset="0"/>
              </a:rPr>
              <a:t> M′ iff for all p in P: M(p) </a:t>
            </a:r>
            <a:r>
              <a:rPr lang="en-AU" altLang="en-US">
                <a:latin typeface="Times New Roman" panose="02020603050405020304" pitchFamily="18" charset="0"/>
                <a:cs typeface="Times New Roman" panose="02020603050405020304" pitchFamily="18" charset="0"/>
              </a:rPr>
              <a:t>≥</a:t>
            </a:r>
            <a:r>
              <a:rPr lang="en-AU" altLang="en-US">
                <a:latin typeface="Times New Roman" panose="02020603050405020304" pitchFamily="18" charset="0"/>
              </a:rPr>
              <a:t> M′(p). M &gt; M′ iff M </a:t>
            </a:r>
            <a:r>
              <a:rPr lang="en-AU" altLang="en-US">
                <a:latin typeface="Times New Roman" panose="02020603050405020304" pitchFamily="18" charset="0"/>
                <a:cs typeface="Times New Roman" panose="02020603050405020304" pitchFamily="18" charset="0"/>
              </a:rPr>
              <a:t>≥</a:t>
            </a:r>
            <a:r>
              <a:rPr lang="en-AU" altLang="en-US">
                <a:latin typeface="Times New Roman" panose="02020603050405020304" pitchFamily="18" charset="0"/>
              </a:rPr>
              <a:t> M′ and M </a:t>
            </a:r>
            <a:r>
              <a:rPr lang="en-AU" altLang="en-US">
                <a:latin typeface="Times New Roman" panose="02020603050405020304" pitchFamily="18" charset="0"/>
                <a:cs typeface="Times New Roman" panose="02020603050405020304" pitchFamily="18" charset="0"/>
              </a:rPr>
              <a:t>≠ M</a:t>
            </a:r>
            <a:r>
              <a:rPr lang="en-AU" altLang="en-US">
                <a:latin typeface="Times New Roman" panose="02020603050405020304" pitchFamily="18" charset="0"/>
              </a:rPr>
              <a:t>′</a:t>
            </a:r>
            <a:r>
              <a:rPr lang="en-AU" altLang="en-US">
                <a:latin typeface="Times New Roman" panose="02020603050405020304" pitchFamily="18" charset="0"/>
                <a:cs typeface="Times New Roman" panose="02020603050405020304" pitchFamily="18" charset="0"/>
              </a:rPr>
              <a:t>.</a:t>
            </a:r>
          </a:p>
        </p:txBody>
      </p:sp>
      <p:sp>
        <p:nvSpPr>
          <p:cNvPr id="26628" name="Oval 4"/>
          <p:cNvSpPr>
            <a:spLocks noChangeArrowheads="1"/>
          </p:cNvSpPr>
          <p:nvPr/>
        </p:nvSpPr>
        <p:spPr bwMode="auto">
          <a:xfrm>
            <a:off x="6324600" y="3657600"/>
            <a:ext cx="762000" cy="7620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29" name="Line 5"/>
          <p:cNvSpPr>
            <a:spLocks noChangeShapeType="1"/>
          </p:cNvSpPr>
          <p:nvPr/>
        </p:nvSpPr>
        <p:spPr bwMode="auto">
          <a:xfrm>
            <a:off x="5562600" y="37338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0" name="Oval 6"/>
          <p:cNvSpPr>
            <a:spLocks noChangeArrowheads="1"/>
          </p:cNvSpPr>
          <p:nvPr/>
        </p:nvSpPr>
        <p:spPr bwMode="auto">
          <a:xfrm>
            <a:off x="4038600" y="3657600"/>
            <a:ext cx="762000" cy="7620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31" name="Oval 7"/>
          <p:cNvSpPr>
            <a:spLocks noChangeArrowheads="1"/>
          </p:cNvSpPr>
          <p:nvPr/>
        </p:nvSpPr>
        <p:spPr bwMode="auto">
          <a:xfrm>
            <a:off x="1676400" y="3657600"/>
            <a:ext cx="762000" cy="762000"/>
          </a:xfrm>
          <a:prstGeom prst="ellipse">
            <a:avLst/>
          </a:prstGeom>
          <a:solidFill>
            <a:srgbClr val="FFFFFF"/>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32" name="Line 8"/>
          <p:cNvSpPr>
            <a:spLocks noChangeShapeType="1"/>
          </p:cNvSpPr>
          <p:nvPr/>
        </p:nvSpPr>
        <p:spPr bwMode="auto">
          <a:xfrm>
            <a:off x="3124200" y="3733800"/>
            <a:ext cx="0" cy="609600"/>
          </a:xfrm>
          <a:prstGeom prst="line">
            <a:avLst/>
          </a:prstGeom>
          <a:noFill/>
          <a:ln w="762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3" name="Line 9"/>
          <p:cNvSpPr>
            <a:spLocks noChangeShapeType="1"/>
          </p:cNvSpPr>
          <p:nvPr/>
        </p:nvSpPr>
        <p:spPr bwMode="auto">
          <a:xfrm>
            <a:off x="2438400" y="4038600"/>
            <a:ext cx="685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4" name="Line 10"/>
          <p:cNvSpPr>
            <a:spLocks noChangeShapeType="1"/>
          </p:cNvSpPr>
          <p:nvPr/>
        </p:nvSpPr>
        <p:spPr bwMode="auto">
          <a:xfrm>
            <a:off x="3124200" y="4038600"/>
            <a:ext cx="914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5" name="Line 11"/>
          <p:cNvSpPr>
            <a:spLocks noChangeShapeType="1"/>
          </p:cNvSpPr>
          <p:nvPr/>
        </p:nvSpPr>
        <p:spPr bwMode="auto">
          <a:xfrm>
            <a:off x="4800600" y="4038600"/>
            <a:ext cx="762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6" name="Line 12"/>
          <p:cNvSpPr>
            <a:spLocks noChangeShapeType="1"/>
          </p:cNvSpPr>
          <p:nvPr/>
        </p:nvSpPr>
        <p:spPr bwMode="auto">
          <a:xfrm>
            <a:off x="5562600" y="4038600"/>
            <a:ext cx="7620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NZ"/>
          </a:p>
        </p:txBody>
      </p:sp>
      <p:sp>
        <p:nvSpPr>
          <p:cNvPr id="26637" name="Oval 13"/>
          <p:cNvSpPr>
            <a:spLocks noChangeArrowheads="1"/>
          </p:cNvSpPr>
          <p:nvPr/>
        </p:nvSpPr>
        <p:spPr bwMode="auto">
          <a:xfrm>
            <a:off x="1905000" y="38862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38" name="Oval 14"/>
          <p:cNvSpPr>
            <a:spLocks noChangeArrowheads="1"/>
          </p:cNvSpPr>
          <p:nvPr/>
        </p:nvSpPr>
        <p:spPr bwMode="auto">
          <a:xfrm>
            <a:off x="4343400" y="41148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39" name="Oval 15"/>
          <p:cNvSpPr>
            <a:spLocks noChangeArrowheads="1"/>
          </p:cNvSpPr>
          <p:nvPr/>
        </p:nvSpPr>
        <p:spPr bwMode="auto">
          <a:xfrm>
            <a:off x="4191000" y="3810000"/>
            <a:ext cx="228600" cy="228600"/>
          </a:xfrm>
          <a:prstGeom prst="ellipse">
            <a:avLst/>
          </a:prstGeom>
          <a:solidFill>
            <a:schemeClr val="tx1"/>
          </a:solidFill>
          <a:ln w="9525">
            <a:solidFill>
              <a:schemeClr val="tx1"/>
            </a:solidFill>
            <a:round/>
            <a:headEnd/>
            <a:tailEnd type="none" w="lg" len="lg"/>
          </a:ln>
        </p:spPr>
        <p:txBody>
          <a:bodyPr wrap="none" anchor="ct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spcBef>
                <a:spcPct val="0"/>
              </a:spcBef>
              <a:buClrTx/>
              <a:buFontTx/>
              <a:buNone/>
            </a:pPr>
            <a:endParaRPr lang="en-US" altLang="en-US">
              <a:solidFill>
                <a:schemeClr val="tx1"/>
              </a:solidFill>
            </a:endParaRPr>
          </a:p>
        </p:txBody>
      </p:sp>
      <p:sp>
        <p:nvSpPr>
          <p:cNvPr id="26640" name="Text Box 16"/>
          <p:cNvSpPr txBox="1">
            <a:spLocks noChangeArrowheads="1"/>
          </p:cNvSpPr>
          <p:nvPr/>
        </p:nvSpPr>
        <p:spPr bwMode="auto">
          <a:xfrm>
            <a:off x="18288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p1</a:t>
            </a:r>
          </a:p>
        </p:txBody>
      </p:sp>
      <p:sp>
        <p:nvSpPr>
          <p:cNvPr id="26641" name="Text Box 17"/>
          <p:cNvSpPr txBox="1">
            <a:spLocks noChangeArrowheads="1"/>
          </p:cNvSpPr>
          <p:nvPr/>
        </p:nvSpPr>
        <p:spPr bwMode="auto">
          <a:xfrm>
            <a:off x="41910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p2</a:t>
            </a:r>
          </a:p>
        </p:txBody>
      </p:sp>
      <p:sp>
        <p:nvSpPr>
          <p:cNvPr id="26642" name="Text Box 18"/>
          <p:cNvSpPr txBox="1">
            <a:spLocks noChangeArrowheads="1"/>
          </p:cNvSpPr>
          <p:nvPr/>
        </p:nvSpPr>
        <p:spPr bwMode="auto">
          <a:xfrm>
            <a:off x="6477000" y="4419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spAutoFit/>
          </a:bodyPr>
          <a:lstStyle>
            <a:lvl1pPr>
              <a:spcBef>
                <a:spcPct val="20000"/>
              </a:spcBef>
              <a:buClr>
                <a:srgbClr val="B1B1B1"/>
              </a:buClr>
              <a:buChar char="•"/>
              <a:defRPr sz="2400">
                <a:solidFill>
                  <a:srgbClr val="103566"/>
                </a:solidFill>
                <a:latin typeface="Arial" panose="020B0604020202020204" pitchFamily="34" charset="0"/>
                <a:cs typeface="Arial" panose="020B0604020202020204" pitchFamily="34" charset="0"/>
              </a:defRPr>
            </a:lvl1pPr>
            <a:lvl2pPr marL="742950" indent="-285750">
              <a:spcBef>
                <a:spcPct val="20000"/>
              </a:spcBef>
              <a:buClr>
                <a:srgbClr val="B1B1B1"/>
              </a:buClr>
              <a:buChar char="–"/>
              <a:defRPr sz="2000">
                <a:solidFill>
                  <a:srgbClr val="103566"/>
                </a:solidFill>
                <a:latin typeface="Arial" panose="020B0604020202020204" pitchFamily="34" charset="0"/>
                <a:cs typeface="Arial" panose="020B0604020202020204" pitchFamily="34" charset="0"/>
              </a:defRPr>
            </a:lvl2pPr>
            <a:lvl3pPr marL="1143000" indent="-228600">
              <a:spcBef>
                <a:spcPct val="20000"/>
              </a:spcBef>
              <a:buClr>
                <a:srgbClr val="B1B1B1"/>
              </a:buClr>
              <a:buChar char="•"/>
              <a:defRPr>
                <a:solidFill>
                  <a:srgbClr val="103566"/>
                </a:solidFill>
                <a:latin typeface="Arial" panose="020B0604020202020204" pitchFamily="34" charset="0"/>
                <a:cs typeface="Arial" panose="020B0604020202020204" pitchFamily="34" charset="0"/>
              </a:defRPr>
            </a:lvl3pPr>
            <a:lvl4pPr marL="1600200" indent="-228600">
              <a:spcBef>
                <a:spcPct val="20000"/>
              </a:spcBef>
              <a:buClr>
                <a:srgbClr val="B1B1B1"/>
              </a:buClr>
              <a:buChar char="–"/>
              <a:defRPr sz="1600">
                <a:solidFill>
                  <a:srgbClr val="103566"/>
                </a:solidFill>
                <a:latin typeface="Arial" panose="020B0604020202020204" pitchFamily="34" charset="0"/>
                <a:cs typeface="Arial" panose="020B0604020202020204" pitchFamily="34" charset="0"/>
              </a:defRPr>
            </a:lvl4pPr>
            <a:lvl5pPr marL="2057400" indent="-228600">
              <a:spcBef>
                <a:spcPct val="20000"/>
              </a:spcBef>
              <a:buClr>
                <a:srgbClr val="B1B1B1"/>
              </a:buClr>
              <a:buChar char="»"/>
              <a:defRPr sz="1400">
                <a:solidFill>
                  <a:srgbClr val="1035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B1B1B1"/>
              </a:buClr>
              <a:buChar char="»"/>
              <a:defRPr sz="1400">
                <a:solidFill>
                  <a:srgbClr val="103566"/>
                </a:solidFill>
                <a:latin typeface="Arial" panose="020B0604020202020204" pitchFamily="34" charset="0"/>
                <a:cs typeface="Arial" panose="020B0604020202020204" pitchFamily="34" charset="0"/>
              </a:defRPr>
            </a:lvl9pPr>
          </a:lstStyle>
          <a:p>
            <a:pPr algn="ctr">
              <a:spcBef>
                <a:spcPct val="0"/>
              </a:spcBef>
              <a:buClrTx/>
              <a:buFontTx/>
              <a:buNone/>
            </a:pPr>
            <a:r>
              <a:rPr lang="en-AU" altLang="en-US">
                <a:solidFill>
                  <a:schemeClr val="tx1"/>
                </a:solidFill>
                <a:latin typeface="Times New Roman" panose="02020603050405020304" pitchFamily="18" charset="0"/>
              </a:rPr>
              <a:t>p3</a:t>
            </a:r>
          </a:p>
        </p:txBody>
      </p:sp>
    </p:spTree>
  </p:cSld>
  <p:clrMapOvr>
    <a:masterClrMapping/>
  </p:clrMapOvr>
</p:sld>
</file>

<file path=ppt/theme/theme1.xml><?xml version="1.0" encoding="utf-8"?>
<a:theme xmlns:a="http://schemas.openxmlformats.org/drawingml/2006/main" name="YAWL">
  <a:themeElements>
    <a:clrScheme name="YAW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W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YAW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W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W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W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W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W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W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W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W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W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W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W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YAWL">
  <a:themeElements>
    <a:clrScheme name="YAW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YAW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YAW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YAW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YAW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YAW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YAW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YAW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YAW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YAW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YAW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YAW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YAW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YAW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yawl_foundation_template</Template>
  <TotalTime>11740</TotalTime>
  <Words>1443</Words>
  <Application>Microsoft Office PowerPoint</Application>
  <PresentationFormat>On-screen Show (4:3)</PresentationFormat>
  <Paragraphs>151</Paragraphs>
  <Slides>20</Slides>
  <Notes>20</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26" baseType="lpstr">
      <vt:lpstr>Arial</vt:lpstr>
      <vt:lpstr>Times New Roman</vt:lpstr>
      <vt:lpstr>YAWL</vt:lpstr>
      <vt:lpstr>1_YAWL</vt:lpstr>
      <vt:lpstr>Visio</vt:lpstr>
      <vt:lpstr>Clip</vt:lpstr>
      <vt:lpstr>Petri nets: a Formal BPM/Workflow Model</vt:lpstr>
      <vt:lpstr>Fundamentals</vt:lpstr>
      <vt:lpstr>Petri Nets</vt:lpstr>
      <vt:lpstr>Applications</vt:lpstr>
      <vt:lpstr>Petri Nets: Definition</vt:lpstr>
      <vt:lpstr>Petri nets: graphical symbols</vt:lpstr>
      <vt:lpstr>Petri Net: Example</vt:lpstr>
      <vt:lpstr>Petri Nets: Example</vt:lpstr>
      <vt:lpstr>Markings</vt:lpstr>
      <vt:lpstr>Enabled Transitions</vt:lpstr>
      <vt:lpstr>Firing Transitions</vt:lpstr>
      <vt:lpstr>Firing a Transition: Example</vt:lpstr>
      <vt:lpstr>Firing Transitions: Further Examples</vt:lpstr>
      <vt:lpstr>Petri nets: Concrete Example  (source [DE95] p. 4)</vt:lpstr>
      <vt:lpstr>Petri nets: Order Fulfillment Example</vt:lpstr>
      <vt:lpstr>Petri net example: Elevator 1</vt:lpstr>
      <vt:lpstr>Modelling Exercises</vt:lpstr>
      <vt:lpstr>Solution Traffic Lights</vt:lpstr>
      <vt:lpstr>Reachable and Coverable Markings</vt:lpstr>
      <vt:lpstr>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 Yu</dc:creator>
  <cp:lastModifiedBy>Jian Yu</cp:lastModifiedBy>
  <cp:revision>706</cp:revision>
  <cp:lastPrinted>2017-09-24T23:44:55Z</cp:lastPrinted>
  <dcterms:created xsi:type="dcterms:W3CDTF">1601-01-01T00:00:00Z</dcterms:created>
  <dcterms:modified xsi:type="dcterms:W3CDTF">2023-04-26T23:21:30Z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