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1B1B27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1B1B27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16" y="1936495"/>
            <a:ext cx="4919216" cy="29597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1B1B27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1B1B27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836" y="9855"/>
            <a:ext cx="11552326" cy="11054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1B1B27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9.png"/><Relationship Id="rId4" Type="http://schemas.openxmlformats.org/officeDocument/2006/relationships/image" Target="../media/image30.jpg"/><Relationship Id="rId5" Type="http://schemas.openxmlformats.org/officeDocument/2006/relationships/image" Target="../media/image31.jpg"/><Relationship Id="rId6" Type="http://schemas.openxmlformats.org/officeDocument/2006/relationships/image" Target="../media/image32.jpg"/><Relationship Id="rId7" Type="http://schemas.openxmlformats.org/officeDocument/2006/relationships/image" Target="../media/image4.jpg"/><Relationship Id="rId8" Type="http://schemas.openxmlformats.org/officeDocument/2006/relationships/image" Target="../media/image33.png"/><Relationship Id="rId9" Type="http://schemas.openxmlformats.org/officeDocument/2006/relationships/image" Target="../media/image3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39.png"/><Relationship Id="rId4" Type="http://schemas.openxmlformats.org/officeDocument/2006/relationships/image" Target="../media/image40.jpg"/><Relationship Id="rId5" Type="http://schemas.openxmlformats.org/officeDocument/2006/relationships/image" Target="../media/image41.jpg"/><Relationship Id="rId6" Type="http://schemas.openxmlformats.org/officeDocument/2006/relationships/image" Target="../media/image42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39.png"/><Relationship Id="rId4" Type="http://schemas.openxmlformats.org/officeDocument/2006/relationships/image" Target="../media/image4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4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Homeservicepro.com/" TargetMode="External"/><Relationship Id="rId3" Type="http://schemas.openxmlformats.org/officeDocument/2006/relationships/image" Target="../media/image49.png"/><Relationship Id="rId4" Type="http://schemas.openxmlformats.org/officeDocument/2006/relationships/image" Target="../media/image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7" Type="http://schemas.openxmlformats.org/officeDocument/2006/relationships/image" Target="../media/image14.jpg"/><Relationship Id="rId8" Type="http://schemas.openxmlformats.org/officeDocument/2006/relationships/image" Target="../media/image15.jpg"/><Relationship Id="rId9" Type="http://schemas.openxmlformats.org/officeDocument/2006/relationships/image" Target="../media/image16.jpg"/><Relationship Id="rId10" Type="http://schemas.openxmlformats.org/officeDocument/2006/relationships/image" Target="../media/image17.jpg"/><Relationship Id="rId11" Type="http://schemas.openxmlformats.org/officeDocument/2006/relationships/image" Target="../media/image1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5" Type="http://schemas.openxmlformats.org/officeDocument/2006/relationships/image" Target="../media/image4.jpg"/><Relationship Id="rId6" Type="http://schemas.openxmlformats.org/officeDocument/2006/relationships/image" Target="../media/image2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470" y="1180592"/>
            <a:ext cx="8249920" cy="24371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7295"/>
              </a:lnSpc>
              <a:spcBef>
                <a:spcPts val="100"/>
              </a:spcBef>
            </a:pPr>
            <a:r>
              <a:rPr dirty="0" sz="15000" spc="-45">
                <a:solidFill>
                  <a:srgbClr val="000000"/>
                </a:solidFill>
              </a:rPr>
              <a:t>WELCOME</a:t>
            </a:r>
            <a:endParaRPr sz="15000"/>
          </a:p>
          <a:p>
            <a:pPr marL="987425">
              <a:lnSpc>
                <a:spcPts val="1695"/>
              </a:lnSpc>
              <a:tabLst>
                <a:tab pos="1283335" algn="l"/>
                <a:tab pos="1855470" algn="l"/>
                <a:tab pos="2218055" algn="l"/>
                <a:tab pos="2545080" algn="l"/>
                <a:tab pos="3072130" algn="l"/>
                <a:tab pos="3397885" algn="l"/>
                <a:tab pos="3674745" algn="l"/>
                <a:tab pos="3992879" algn="l"/>
                <a:tab pos="4285615" algn="l"/>
                <a:tab pos="4603750" algn="l"/>
                <a:tab pos="4928235" algn="l"/>
                <a:tab pos="5203825" algn="l"/>
                <a:tab pos="5515610" algn="l"/>
                <a:tab pos="5794375" algn="l"/>
                <a:tab pos="6047105" algn="l"/>
                <a:tab pos="6374765" algn="l"/>
              </a:tabLst>
            </a:pP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T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o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O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u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r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P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r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s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n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t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a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t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i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o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0" b="1">
                <a:solidFill>
                  <a:srgbClr val="000000"/>
                </a:solidFill>
                <a:latin typeface="Carlito"/>
                <a:cs typeface="Carlito"/>
              </a:rPr>
              <a:t>n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7411" y="-8255"/>
            <a:ext cx="12198350" cy="6873240"/>
            <a:chOff x="-7411" y="-8255"/>
            <a:chExt cx="12198350" cy="68732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411" y="-8255"/>
              <a:ext cx="12198332" cy="687264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05332" y="1698370"/>
              <a:ext cx="5941695" cy="3470910"/>
            </a:xfrm>
            <a:custGeom>
              <a:avLst/>
              <a:gdLst/>
              <a:ahLst/>
              <a:cxnLst/>
              <a:rect l="l" t="t" r="r" b="b"/>
              <a:pathLst>
                <a:path w="5941695" h="3470910">
                  <a:moveTo>
                    <a:pt x="5941568" y="576072"/>
                  </a:moveTo>
                  <a:lnTo>
                    <a:pt x="0" y="576072"/>
                  </a:lnTo>
                  <a:lnTo>
                    <a:pt x="0" y="3200400"/>
                  </a:lnTo>
                  <a:lnTo>
                    <a:pt x="2814167" y="3200400"/>
                  </a:lnTo>
                  <a:lnTo>
                    <a:pt x="2970758" y="3470402"/>
                  </a:lnTo>
                  <a:lnTo>
                    <a:pt x="3127337" y="3200400"/>
                  </a:lnTo>
                  <a:lnTo>
                    <a:pt x="5941568" y="3200400"/>
                  </a:lnTo>
                  <a:lnTo>
                    <a:pt x="5941568" y="576072"/>
                  </a:lnTo>
                  <a:close/>
                </a:path>
                <a:path w="5941695" h="3470910">
                  <a:moveTo>
                    <a:pt x="5941568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5941568" y="502920"/>
                  </a:lnTo>
                  <a:lnTo>
                    <a:pt x="5941568" y="0"/>
                  </a:lnTo>
                  <a:close/>
                </a:path>
              </a:pathLst>
            </a:custGeom>
            <a:solidFill>
              <a:srgbClr val="F81B0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5677" y="109284"/>
              <a:ext cx="4648454" cy="674871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26489" y="2959353"/>
            <a:ext cx="43148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09" b="1">
                <a:solidFill>
                  <a:srgbClr val="FFFEFF"/>
                </a:solidFill>
                <a:latin typeface="Times New Roman"/>
                <a:cs typeface="Times New Roman"/>
              </a:rPr>
              <a:t>BOOK</a:t>
            </a:r>
            <a:r>
              <a:rPr dirty="0" sz="3600" spc="-31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3600" spc="-520" b="1">
                <a:solidFill>
                  <a:srgbClr val="FFFEFF"/>
                </a:solidFill>
                <a:latin typeface="Times New Roman"/>
                <a:cs typeface="Times New Roman"/>
              </a:rPr>
              <a:t>YOUR</a:t>
            </a:r>
            <a:r>
              <a:rPr dirty="0" sz="3600" spc="-285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3600" spc="-380" b="1">
                <a:solidFill>
                  <a:srgbClr val="FFFEFF"/>
                </a:solidFill>
                <a:latin typeface="Times New Roman"/>
                <a:cs typeface="Times New Roman"/>
              </a:rPr>
              <a:t>SERVICES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196909" y="1205574"/>
            <a:ext cx="8660130" cy="4916170"/>
            <a:chOff x="2196909" y="1205574"/>
            <a:chExt cx="8660130" cy="491617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8318" y="1623059"/>
              <a:ext cx="2978657" cy="346455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9808" y="4877892"/>
              <a:ext cx="2978657" cy="124363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8907" y="4891469"/>
              <a:ext cx="674747" cy="71942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8831199" y="2089276"/>
              <a:ext cx="995680" cy="155575"/>
            </a:xfrm>
            <a:custGeom>
              <a:avLst/>
              <a:gdLst/>
              <a:ahLst/>
              <a:cxnLst/>
              <a:rect l="l" t="t" r="r" b="b"/>
              <a:pathLst>
                <a:path w="995679" h="155575">
                  <a:moveTo>
                    <a:pt x="969518" y="0"/>
                  </a:moveTo>
                  <a:lnTo>
                    <a:pt x="25908" y="0"/>
                  </a:lnTo>
                  <a:lnTo>
                    <a:pt x="15859" y="2047"/>
                  </a:lnTo>
                  <a:lnTo>
                    <a:pt x="7620" y="7620"/>
                  </a:lnTo>
                  <a:lnTo>
                    <a:pt x="2047" y="15859"/>
                  </a:lnTo>
                  <a:lnTo>
                    <a:pt x="0" y="25908"/>
                  </a:lnTo>
                  <a:lnTo>
                    <a:pt x="0" y="129667"/>
                  </a:lnTo>
                  <a:lnTo>
                    <a:pt x="2047" y="139769"/>
                  </a:lnTo>
                  <a:lnTo>
                    <a:pt x="7620" y="148002"/>
                  </a:lnTo>
                  <a:lnTo>
                    <a:pt x="15859" y="153544"/>
                  </a:lnTo>
                  <a:lnTo>
                    <a:pt x="25908" y="155575"/>
                  </a:lnTo>
                  <a:lnTo>
                    <a:pt x="969518" y="155575"/>
                  </a:lnTo>
                  <a:lnTo>
                    <a:pt x="979620" y="153544"/>
                  </a:lnTo>
                  <a:lnTo>
                    <a:pt x="987853" y="148002"/>
                  </a:lnTo>
                  <a:lnTo>
                    <a:pt x="993395" y="139769"/>
                  </a:lnTo>
                  <a:lnTo>
                    <a:pt x="995426" y="129667"/>
                  </a:lnTo>
                  <a:lnTo>
                    <a:pt x="995426" y="25908"/>
                  </a:lnTo>
                  <a:lnTo>
                    <a:pt x="993395" y="15859"/>
                  </a:lnTo>
                  <a:lnTo>
                    <a:pt x="987853" y="7620"/>
                  </a:lnTo>
                  <a:lnTo>
                    <a:pt x="979620" y="2047"/>
                  </a:lnTo>
                  <a:lnTo>
                    <a:pt x="9695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831199" y="2089276"/>
              <a:ext cx="995680" cy="155575"/>
            </a:xfrm>
            <a:custGeom>
              <a:avLst/>
              <a:gdLst/>
              <a:ahLst/>
              <a:cxnLst/>
              <a:rect l="l" t="t" r="r" b="b"/>
              <a:pathLst>
                <a:path w="995679" h="155575">
                  <a:moveTo>
                    <a:pt x="0" y="25908"/>
                  </a:moveTo>
                  <a:lnTo>
                    <a:pt x="2047" y="15859"/>
                  </a:lnTo>
                  <a:lnTo>
                    <a:pt x="7620" y="7620"/>
                  </a:lnTo>
                  <a:lnTo>
                    <a:pt x="15859" y="2047"/>
                  </a:lnTo>
                  <a:lnTo>
                    <a:pt x="25908" y="0"/>
                  </a:lnTo>
                  <a:lnTo>
                    <a:pt x="969518" y="0"/>
                  </a:lnTo>
                  <a:lnTo>
                    <a:pt x="979620" y="2047"/>
                  </a:lnTo>
                  <a:lnTo>
                    <a:pt x="987853" y="7620"/>
                  </a:lnTo>
                  <a:lnTo>
                    <a:pt x="993395" y="15859"/>
                  </a:lnTo>
                  <a:lnTo>
                    <a:pt x="995426" y="25908"/>
                  </a:lnTo>
                  <a:lnTo>
                    <a:pt x="995426" y="129667"/>
                  </a:lnTo>
                  <a:lnTo>
                    <a:pt x="993395" y="139769"/>
                  </a:lnTo>
                  <a:lnTo>
                    <a:pt x="987853" y="148002"/>
                  </a:lnTo>
                  <a:lnTo>
                    <a:pt x="979620" y="153544"/>
                  </a:lnTo>
                  <a:lnTo>
                    <a:pt x="969518" y="155575"/>
                  </a:lnTo>
                  <a:lnTo>
                    <a:pt x="25908" y="155575"/>
                  </a:lnTo>
                  <a:lnTo>
                    <a:pt x="15859" y="153544"/>
                  </a:lnTo>
                  <a:lnTo>
                    <a:pt x="7620" y="148002"/>
                  </a:lnTo>
                  <a:lnTo>
                    <a:pt x="2047" y="139769"/>
                  </a:lnTo>
                  <a:lnTo>
                    <a:pt x="0" y="129667"/>
                  </a:lnTo>
                  <a:lnTo>
                    <a:pt x="0" y="2590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831199" y="3081654"/>
              <a:ext cx="881380" cy="155575"/>
            </a:xfrm>
            <a:custGeom>
              <a:avLst/>
              <a:gdLst/>
              <a:ahLst/>
              <a:cxnLst/>
              <a:rect l="l" t="t" r="r" b="b"/>
              <a:pathLst>
                <a:path w="881379" h="155575">
                  <a:moveTo>
                    <a:pt x="855091" y="0"/>
                  </a:moveTo>
                  <a:lnTo>
                    <a:pt x="25908" y="0"/>
                  </a:lnTo>
                  <a:lnTo>
                    <a:pt x="15859" y="2030"/>
                  </a:lnTo>
                  <a:lnTo>
                    <a:pt x="7620" y="7572"/>
                  </a:lnTo>
                  <a:lnTo>
                    <a:pt x="2047" y="15805"/>
                  </a:lnTo>
                  <a:lnTo>
                    <a:pt x="0" y="25908"/>
                  </a:lnTo>
                  <a:lnTo>
                    <a:pt x="0" y="129667"/>
                  </a:lnTo>
                  <a:lnTo>
                    <a:pt x="2047" y="139715"/>
                  </a:lnTo>
                  <a:lnTo>
                    <a:pt x="7620" y="147955"/>
                  </a:lnTo>
                  <a:lnTo>
                    <a:pt x="15859" y="153527"/>
                  </a:lnTo>
                  <a:lnTo>
                    <a:pt x="25908" y="155575"/>
                  </a:lnTo>
                  <a:lnTo>
                    <a:pt x="855091" y="155575"/>
                  </a:lnTo>
                  <a:lnTo>
                    <a:pt x="865193" y="153527"/>
                  </a:lnTo>
                  <a:lnTo>
                    <a:pt x="873426" y="147955"/>
                  </a:lnTo>
                  <a:lnTo>
                    <a:pt x="878968" y="139715"/>
                  </a:lnTo>
                  <a:lnTo>
                    <a:pt x="880999" y="129667"/>
                  </a:lnTo>
                  <a:lnTo>
                    <a:pt x="880999" y="25908"/>
                  </a:lnTo>
                  <a:lnTo>
                    <a:pt x="878968" y="15805"/>
                  </a:lnTo>
                  <a:lnTo>
                    <a:pt x="873426" y="7572"/>
                  </a:lnTo>
                  <a:lnTo>
                    <a:pt x="865193" y="2030"/>
                  </a:lnTo>
                  <a:lnTo>
                    <a:pt x="855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831199" y="3081654"/>
              <a:ext cx="881380" cy="155575"/>
            </a:xfrm>
            <a:custGeom>
              <a:avLst/>
              <a:gdLst/>
              <a:ahLst/>
              <a:cxnLst/>
              <a:rect l="l" t="t" r="r" b="b"/>
              <a:pathLst>
                <a:path w="881379" h="155575">
                  <a:moveTo>
                    <a:pt x="0" y="25908"/>
                  </a:moveTo>
                  <a:lnTo>
                    <a:pt x="2047" y="15805"/>
                  </a:lnTo>
                  <a:lnTo>
                    <a:pt x="7620" y="7572"/>
                  </a:lnTo>
                  <a:lnTo>
                    <a:pt x="15859" y="2030"/>
                  </a:lnTo>
                  <a:lnTo>
                    <a:pt x="25908" y="0"/>
                  </a:lnTo>
                  <a:lnTo>
                    <a:pt x="855091" y="0"/>
                  </a:lnTo>
                  <a:lnTo>
                    <a:pt x="865193" y="2030"/>
                  </a:lnTo>
                  <a:lnTo>
                    <a:pt x="873426" y="7572"/>
                  </a:lnTo>
                  <a:lnTo>
                    <a:pt x="878968" y="15805"/>
                  </a:lnTo>
                  <a:lnTo>
                    <a:pt x="880999" y="25908"/>
                  </a:lnTo>
                  <a:lnTo>
                    <a:pt x="880999" y="129667"/>
                  </a:lnTo>
                  <a:lnTo>
                    <a:pt x="878968" y="139715"/>
                  </a:lnTo>
                  <a:lnTo>
                    <a:pt x="873426" y="147955"/>
                  </a:lnTo>
                  <a:lnTo>
                    <a:pt x="865193" y="153527"/>
                  </a:lnTo>
                  <a:lnTo>
                    <a:pt x="855091" y="155575"/>
                  </a:lnTo>
                  <a:lnTo>
                    <a:pt x="25908" y="155575"/>
                  </a:lnTo>
                  <a:lnTo>
                    <a:pt x="15859" y="153527"/>
                  </a:lnTo>
                  <a:lnTo>
                    <a:pt x="7620" y="147955"/>
                  </a:lnTo>
                  <a:lnTo>
                    <a:pt x="2047" y="139715"/>
                  </a:lnTo>
                  <a:lnTo>
                    <a:pt x="0" y="129667"/>
                  </a:lnTo>
                  <a:lnTo>
                    <a:pt x="0" y="2590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831199" y="4074032"/>
              <a:ext cx="881380" cy="155575"/>
            </a:xfrm>
            <a:custGeom>
              <a:avLst/>
              <a:gdLst/>
              <a:ahLst/>
              <a:cxnLst/>
              <a:rect l="l" t="t" r="r" b="b"/>
              <a:pathLst>
                <a:path w="881379" h="155575">
                  <a:moveTo>
                    <a:pt x="855091" y="0"/>
                  </a:moveTo>
                  <a:lnTo>
                    <a:pt x="25908" y="0"/>
                  </a:lnTo>
                  <a:lnTo>
                    <a:pt x="15859" y="2030"/>
                  </a:lnTo>
                  <a:lnTo>
                    <a:pt x="7620" y="7572"/>
                  </a:lnTo>
                  <a:lnTo>
                    <a:pt x="2047" y="15805"/>
                  </a:lnTo>
                  <a:lnTo>
                    <a:pt x="0" y="25908"/>
                  </a:lnTo>
                  <a:lnTo>
                    <a:pt x="0" y="129540"/>
                  </a:lnTo>
                  <a:lnTo>
                    <a:pt x="2047" y="139662"/>
                  </a:lnTo>
                  <a:lnTo>
                    <a:pt x="7620" y="147939"/>
                  </a:lnTo>
                  <a:lnTo>
                    <a:pt x="15859" y="153525"/>
                  </a:lnTo>
                  <a:lnTo>
                    <a:pt x="25908" y="155575"/>
                  </a:lnTo>
                  <a:lnTo>
                    <a:pt x="855091" y="155575"/>
                  </a:lnTo>
                  <a:lnTo>
                    <a:pt x="865193" y="153525"/>
                  </a:lnTo>
                  <a:lnTo>
                    <a:pt x="873426" y="147939"/>
                  </a:lnTo>
                  <a:lnTo>
                    <a:pt x="878968" y="139662"/>
                  </a:lnTo>
                  <a:lnTo>
                    <a:pt x="880999" y="129540"/>
                  </a:lnTo>
                  <a:lnTo>
                    <a:pt x="880999" y="25908"/>
                  </a:lnTo>
                  <a:lnTo>
                    <a:pt x="878968" y="15805"/>
                  </a:lnTo>
                  <a:lnTo>
                    <a:pt x="873426" y="7572"/>
                  </a:lnTo>
                  <a:lnTo>
                    <a:pt x="865193" y="2030"/>
                  </a:lnTo>
                  <a:lnTo>
                    <a:pt x="855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831199" y="4074032"/>
              <a:ext cx="881380" cy="155575"/>
            </a:xfrm>
            <a:custGeom>
              <a:avLst/>
              <a:gdLst/>
              <a:ahLst/>
              <a:cxnLst/>
              <a:rect l="l" t="t" r="r" b="b"/>
              <a:pathLst>
                <a:path w="881379" h="155575">
                  <a:moveTo>
                    <a:pt x="0" y="25908"/>
                  </a:moveTo>
                  <a:lnTo>
                    <a:pt x="2047" y="15805"/>
                  </a:lnTo>
                  <a:lnTo>
                    <a:pt x="7620" y="7572"/>
                  </a:lnTo>
                  <a:lnTo>
                    <a:pt x="15859" y="2030"/>
                  </a:lnTo>
                  <a:lnTo>
                    <a:pt x="25908" y="0"/>
                  </a:lnTo>
                  <a:lnTo>
                    <a:pt x="855091" y="0"/>
                  </a:lnTo>
                  <a:lnTo>
                    <a:pt x="865193" y="2030"/>
                  </a:lnTo>
                  <a:lnTo>
                    <a:pt x="873426" y="7572"/>
                  </a:lnTo>
                  <a:lnTo>
                    <a:pt x="878968" y="15805"/>
                  </a:lnTo>
                  <a:lnTo>
                    <a:pt x="880999" y="25908"/>
                  </a:lnTo>
                  <a:lnTo>
                    <a:pt x="880999" y="129540"/>
                  </a:lnTo>
                  <a:lnTo>
                    <a:pt x="878968" y="139662"/>
                  </a:lnTo>
                  <a:lnTo>
                    <a:pt x="873426" y="147939"/>
                  </a:lnTo>
                  <a:lnTo>
                    <a:pt x="865193" y="153525"/>
                  </a:lnTo>
                  <a:lnTo>
                    <a:pt x="855091" y="155575"/>
                  </a:lnTo>
                  <a:lnTo>
                    <a:pt x="25908" y="155575"/>
                  </a:lnTo>
                  <a:lnTo>
                    <a:pt x="15859" y="153525"/>
                  </a:lnTo>
                  <a:lnTo>
                    <a:pt x="7620" y="147939"/>
                  </a:lnTo>
                  <a:lnTo>
                    <a:pt x="2047" y="139662"/>
                  </a:lnTo>
                  <a:lnTo>
                    <a:pt x="0" y="129540"/>
                  </a:lnTo>
                  <a:lnTo>
                    <a:pt x="0" y="2590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831199" y="5115559"/>
              <a:ext cx="995680" cy="182880"/>
            </a:xfrm>
            <a:custGeom>
              <a:avLst/>
              <a:gdLst/>
              <a:ahLst/>
              <a:cxnLst/>
              <a:rect l="l" t="t" r="r" b="b"/>
              <a:pathLst>
                <a:path w="995679" h="182879">
                  <a:moveTo>
                    <a:pt x="964946" y="0"/>
                  </a:moveTo>
                  <a:lnTo>
                    <a:pt x="30480" y="0"/>
                  </a:lnTo>
                  <a:lnTo>
                    <a:pt x="18645" y="2387"/>
                  </a:lnTo>
                  <a:lnTo>
                    <a:pt x="8953" y="8905"/>
                  </a:lnTo>
                  <a:lnTo>
                    <a:pt x="2405" y="18591"/>
                  </a:lnTo>
                  <a:lnTo>
                    <a:pt x="0" y="30480"/>
                  </a:lnTo>
                  <a:lnTo>
                    <a:pt x="0" y="152400"/>
                  </a:lnTo>
                  <a:lnTo>
                    <a:pt x="2405" y="164288"/>
                  </a:lnTo>
                  <a:lnTo>
                    <a:pt x="8953" y="173974"/>
                  </a:lnTo>
                  <a:lnTo>
                    <a:pt x="18645" y="180492"/>
                  </a:lnTo>
                  <a:lnTo>
                    <a:pt x="30480" y="182880"/>
                  </a:lnTo>
                  <a:lnTo>
                    <a:pt x="964946" y="182880"/>
                  </a:lnTo>
                  <a:lnTo>
                    <a:pt x="976834" y="180492"/>
                  </a:lnTo>
                  <a:lnTo>
                    <a:pt x="986520" y="173974"/>
                  </a:lnTo>
                  <a:lnTo>
                    <a:pt x="993038" y="164288"/>
                  </a:lnTo>
                  <a:lnTo>
                    <a:pt x="995426" y="152400"/>
                  </a:lnTo>
                  <a:lnTo>
                    <a:pt x="995426" y="30480"/>
                  </a:lnTo>
                  <a:lnTo>
                    <a:pt x="993038" y="18591"/>
                  </a:lnTo>
                  <a:lnTo>
                    <a:pt x="986520" y="8905"/>
                  </a:lnTo>
                  <a:lnTo>
                    <a:pt x="976834" y="2387"/>
                  </a:lnTo>
                  <a:lnTo>
                    <a:pt x="964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831199" y="5115559"/>
              <a:ext cx="995680" cy="182880"/>
            </a:xfrm>
            <a:custGeom>
              <a:avLst/>
              <a:gdLst/>
              <a:ahLst/>
              <a:cxnLst/>
              <a:rect l="l" t="t" r="r" b="b"/>
              <a:pathLst>
                <a:path w="995679" h="182879">
                  <a:moveTo>
                    <a:pt x="0" y="30480"/>
                  </a:moveTo>
                  <a:lnTo>
                    <a:pt x="2405" y="18591"/>
                  </a:lnTo>
                  <a:lnTo>
                    <a:pt x="8953" y="8905"/>
                  </a:lnTo>
                  <a:lnTo>
                    <a:pt x="18645" y="2387"/>
                  </a:lnTo>
                  <a:lnTo>
                    <a:pt x="30480" y="0"/>
                  </a:lnTo>
                  <a:lnTo>
                    <a:pt x="964946" y="0"/>
                  </a:lnTo>
                  <a:lnTo>
                    <a:pt x="976834" y="2387"/>
                  </a:lnTo>
                  <a:lnTo>
                    <a:pt x="986520" y="8905"/>
                  </a:lnTo>
                  <a:lnTo>
                    <a:pt x="993038" y="18591"/>
                  </a:lnTo>
                  <a:lnTo>
                    <a:pt x="995426" y="30480"/>
                  </a:lnTo>
                  <a:lnTo>
                    <a:pt x="995426" y="152400"/>
                  </a:lnTo>
                  <a:lnTo>
                    <a:pt x="993038" y="164288"/>
                  </a:lnTo>
                  <a:lnTo>
                    <a:pt x="986520" y="173974"/>
                  </a:lnTo>
                  <a:lnTo>
                    <a:pt x="976834" y="180492"/>
                  </a:lnTo>
                  <a:lnTo>
                    <a:pt x="964946" y="182880"/>
                  </a:lnTo>
                  <a:lnTo>
                    <a:pt x="30480" y="182880"/>
                  </a:lnTo>
                  <a:lnTo>
                    <a:pt x="18645" y="180492"/>
                  </a:lnTo>
                  <a:lnTo>
                    <a:pt x="8953" y="173974"/>
                  </a:lnTo>
                  <a:lnTo>
                    <a:pt x="2405" y="164288"/>
                  </a:lnTo>
                  <a:lnTo>
                    <a:pt x="0" y="152400"/>
                  </a:lnTo>
                  <a:lnTo>
                    <a:pt x="0" y="3048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85757" y="1205574"/>
              <a:ext cx="763841" cy="559598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96727" y="1338338"/>
              <a:ext cx="295934" cy="28472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9151" y="1261236"/>
              <a:ext cx="421015" cy="428624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2204847" y="3709923"/>
              <a:ext cx="2911475" cy="958215"/>
            </a:xfrm>
            <a:custGeom>
              <a:avLst/>
              <a:gdLst/>
              <a:ahLst/>
              <a:cxnLst/>
              <a:rect l="l" t="t" r="r" b="b"/>
              <a:pathLst>
                <a:path w="2911475" h="958214">
                  <a:moveTo>
                    <a:pt x="2751836" y="0"/>
                  </a:moveTo>
                  <a:lnTo>
                    <a:pt x="159639" y="0"/>
                  </a:lnTo>
                  <a:lnTo>
                    <a:pt x="109142" y="8141"/>
                  </a:lnTo>
                  <a:lnTo>
                    <a:pt x="65315" y="30809"/>
                  </a:lnTo>
                  <a:lnTo>
                    <a:pt x="30772" y="65370"/>
                  </a:lnTo>
                  <a:lnTo>
                    <a:pt x="8129" y="109191"/>
                  </a:lnTo>
                  <a:lnTo>
                    <a:pt x="0" y="159639"/>
                  </a:lnTo>
                  <a:lnTo>
                    <a:pt x="0" y="798322"/>
                  </a:lnTo>
                  <a:lnTo>
                    <a:pt x="8129" y="848769"/>
                  </a:lnTo>
                  <a:lnTo>
                    <a:pt x="30772" y="892590"/>
                  </a:lnTo>
                  <a:lnTo>
                    <a:pt x="65315" y="927151"/>
                  </a:lnTo>
                  <a:lnTo>
                    <a:pt x="109142" y="949819"/>
                  </a:lnTo>
                  <a:lnTo>
                    <a:pt x="159639" y="957961"/>
                  </a:lnTo>
                  <a:lnTo>
                    <a:pt x="2751836" y="957961"/>
                  </a:lnTo>
                  <a:lnTo>
                    <a:pt x="2802283" y="949819"/>
                  </a:lnTo>
                  <a:lnTo>
                    <a:pt x="2846104" y="927151"/>
                  </a:lnTo>
                  <a:lnTo>
                    <a:pt x="2880665" y="892590"/>
                  </a:lnTo>
                  <a:lnTo>
                    <a:pt x="2903333" y="848769"/>
                  </a:lnTo>
                  <a:lnTo>
                    <a:pt x="2911475" y="798322"/>
                  </a:lnTo>
                  <a:lnTo>
                    <a:pt x="2911475" y="159639"/>
                  </a:lnTo>
                  <a:lnTo>
                    <a:pt x="2903333" y="109191"/>
                  </a:lnTo>
                  <a:lnTo>
                    <a:pt x="2880665" y="65370"/>
                  </a:lnTo>
                  <a:lnTo>
                    <a:pt x="2846104" y="30809"/>
                  </a:lnTo>
                  <a:lnTo>
                    <a:pt x="2802283" y="8141"/>
                  </a:lnTo>
                  <a:lnTo>
                    <a:pt x="2751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204847" y="3709923"/>
              <a:ext cx="2911475" cy="958215"/>
            </a:xfrm>
            <a:custGeom>
              <a:avLst/>
              <a:gdLst/>
              <a:ahLst/>
              <a:cxnLst/>
              <a:rect l="l" t="t" r="r" b="b"/>
              <a:pathLst>
                <a:path w="2911475" h="958214">
                  <a:moveTo>
                    <a:pt x="0" y="159639"/>
                  </a:moveTo>
                  <a:lnTo>
                    <a:pt x="8129" y="109191"/>
                  </a:lnTo>
                  <a:lnTo>
                    <a:pt x="30772" y="65370"/>
                  </a:lnTo>
                  <a:lnTo>
                    <a:pt x="65315" y="30809"/>
                  </a:lnTo>
                  <a:lnTo>
                    <a:pt x="109142" y="8141"/>
                  </a:lnTo>
                  <a:lnTo>
                    <a:pt x="159639" y="0"/>
                  </a:lnTo>
                  <a:lnTo>
                    <a:pt x="2751836" y="0"/>
                  </a:lnTo>
                  <a:lnTo>
                    <a:pt x="2802283" y="8141"/>
                  </a:lnTo>
                  <a:lnTo>
                    <a:pt x="2846104" y="30809"/>
                  </a:lnTo>
                  <a:lnTo>
                    <a:pt x="2880665" y="65370"/>
                  </a:lnTo>
                  <a:lnTo>
                    <a:pt x="2903333" y="109191"/>
                  </a:lnTo>
                  <a:lnTo>
                    <a:pt x="2911475" y="159639"/>
                  </a:lnTo>
                  <a:lnTo>
                    <a:pt x="2911475" y="798322"/>
                  </a:lnTo>
                  <a:lnTo>
                    <a:pt x="2903333" y="848769"/>
                  </a:lnTo>
                  <a:lnTo>
                    <a:pt x="2880665" y="892590"/>
                  </a:lnTo>
                  <a:lnTo>
                    <a:pt x="2846104" y="927151"/>
                  </a:lnTo>
                  <a:lnTo>
                    <a:pt x="2802283" y="949819"/>
                  </a:lnTo>
                  <a:lnTo>
                    <a:pt x="2751836" y="957961"/>
                  </a:lnTo>
                  <a:lnTo>
                    <a:pt x="159639" y="957961"/>
                  </a:lnTo>
                  <a:lnTo>
                    <a:pt x="109142" y="949819"/>
                  </a:lnTo>
                  <a:lnTo>
                    <a:pt x="65315" y="927151"/>
                  </a:lnTo>
                  <a:lnTo>
                    <a:pt x="30772" y="892590"/>
                  </a:lnTo>
                  <a:lnTo>
                    <a:pt x="8129" y="848769"/>
                  </a:lnTo>
                  <a:lnTo>
                    <a:pt x="0" y="798322"/>
                  </a:lnTo>
                  <a:lnTo>
                    <a:pt x="0" y="159639"/>
                  </a:lnTo>
                  <a:close/>
                </a:path>
              </a:pathLst>
            </a:custGeom>
            <a:ln w="15875">
              <a:solidFill>
                <a:srgbClr val="630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283967" y="3699509"/>
            <a:ext cx="574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Georgia"/>
                <a:cs typeface="Georgia"/>
              </a:rPr>
              <a:t>Price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263076" y="4089209"/>
            <a:ext cx="2776855" cy="133350"/>
            <a:chOff x="2263076" y="4089209"/>
            <a:chExt cx="2776855" cy="133350"/>
          </a:xfrm>
        </p:grpSpPr>
        <p:sp>
          <p:nvSpPr>
            <p:cNvPr id="26" name="object 26" descr=""/>
            <p:cNvSpPr/>
            <p:nvPr/>
          </p:nvSpPr>
          <p:spPr>
            <a:xfrm>
              <a:off x="2271014" y="4097146"/>
              <a:ext cx="2760980" cy="117475"/>
            </a:xfrm>
            <a:custGeom>
              <a:avLst/>
              <a:gdLst/>
              <a:ahLst/>
              <a:cxnLst/>
              <a:rect l="l" t="t" r="r" b="b"/>
              <a:pathLst>
                <a:path w="2760979" h="117475">
                  <a:moveTo>
                    <a:pt x="2741041" y="0"/>
                  </a:moveTo>
                  <a:lnTo>
                    <a:pt x="19431" y="0"/>
                  </a:lnTo>
                  <a:lnTo>
                    <a:pt x="11840" y="1537"/>
                  </a:lnTo>
                  <a:lnTo>
                    <a:pt x="5667" y="5730"/>
                  </a:lnTo>
                  <a:lnTo>
                    <a:pt x="1518" y="11947"/>
                  </a:lnTo>
                  <a:lnTo>
                    <a:pt x="0" y="19558"/>
                  </a:lnTo>
                  <a:lnTo>
                    <a:pt x="0" y="97536"/>
                  </a:lnTo>
                  <a:lnTo>
                    <a:pt x="1518" y="105146"/>
                  </a:lnTo>
                  <a:lnTo>
                    <a:pt x="5667" y="111363"/>
                  </a:lnTo>
                  <a:lnTo>
                    <a:pt x="11840" y="115556"/>
                  </a:lnTo>
                  <a:lnTo>
                    <a:pt x="19431" y="117094"/>
                  </a:lnTo>
                  <a:lnTo>
                    <a:pt x="2741041" y="117094"/>
                  </a:lnTo>
                  <a:lnTo>
                    <a:pt x="2748651" y="115556"/>
                  </a:lnTo>
                  <a:lnTo>
                    <a:pt x="2754868" y="111363"/>
                  </a:lnTo>
                  <a:lnTo>
                    <a:pt x="2759061" y="105146"/>
                  </a:lnTo>
                  <a:lnTo>
                    <a:pt x="2760599" y="97536"/>
                  </a:lnTo>
                  <a:lnTo>
                    <a:pt x="2760599" y="19558"/>
                  </a:lnTo>
                  <a:lnTo>
                    <a:pt x="2759061" y="11947"/>
                  </a:lnTo>
                  <a:lnTo>
                    <a:pt x="2754868" y="5730"/>
                  </a:lnTo>
                  <a:lnTo>
                    <a:pt x="2748651" y="1537"/>
                  </a:lnTo>
                  <a:lnTo>
                    <a:pt x="2741041" y="0"/>
                  </a:lnTo>
                  <a:close/>
                </a:path>
              </a:pathLst>
            </a:custGeom>
            <a:solidFill>
              <a:srgbClr val="F81B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271014" y="4097146"/>
              <a:ext cx="2760980" cy="117475"/>
            </a:xfrm>
            <a:custGeom>
              <a:avLst/>
              <a:gdLst/>
              <a:ahLst/>
              <a:cxnLst/>
              <a:rect l="l" t="t" r="r" b="b"/>
              <a:pathLst>
                <a:path w="2760979" h="117475">
                  <a:moveTo>
                    <a:pt x="0" y="19558"/>
                  </a:moveTo>
                  <a:lnTo>
                    <a:pt x="1518" y="11947"/>
                  </a:lnTo>
                  <a:lnTo>
                    <a:pt x="5667" y="5730"/>
                  </a:lnTo>
                  <a:lnTo>
                    <a:pt x="11840" y="1537"/>
                  </a:lnTo>
                  <a:lnTo>
                    <a:pt x="19431" y="0"/>
                  </a:lnTo>
                  <a:lnTo>
                    <a:pt x="2741041" y="0"/>
                  </a:lnTo>
                  <a:lnTo>
                    <a:pt x="2748651" y="1537"/>
                  </a:lnTo>
                  <a:lnTo>
                    <a:pt x="2754868" y="5730"/>
                  </a:lnTo>
                  <a:lnTo>
                    <a:pt x="2759061" y="11947"/>
                  </a:lnTo>
                  <a:lnTo>
                    <a:pt x="2760599" y="19558"/>
                  </a:lnTo>
                  <a:lnTo>
                    <a:pt x="2760599" y="97536"/>
                  </a:lnTo>
                  <a:lnTo>
                    <a:pt x="2759061" y="105146"/>
                  </a:lnTo>
                  <a:lnTo>
                    <a:pt x="2754868" y="111363"/>
                  </a:lnTo>
                  <a:lnTo>
                    <a:pt x="2748651" y="115556"/>
                  </a:lnTo>
                  <a:lnTo>
                    <a:pt x="2741041" y="117094"/>
                  </a:lnTo>
                  <a:lnTo>
                    <a:pt x="19431" y="117094"/>
                  </a:lnTo>
                  <a:lnTo>
                    <a:pt x="11840" y="115556"/>
                  </a:lnTo>
                  <a:lnTo>
                    <a:pt x="5667" y="111363"/>
                  </a:lnTo>
                  <a:lnTo>
                    <a:pt x="1518" y="105146"/>
                  </a:lnTo>
                  <a:lnTo>
                    <a:pt x="0" y="97536"/>
                  </a:lnTo>
                  <a:lnTo>
                    <a:pt x="0" y="19558"/>
                  </a:lnTo>
                  <a:close/>
                </a:path>
              </a:pathLst>
            </a:custGeom>
            <a:ln w="15875">
              <a:solidFill>
                <a:srgbClr val="630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2283967" y="4218177"/>
            <a:ext cx="2705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Georgia"/>
                <a:cs typeface="Georgia"/>
              </a:rPr>
              <a:t>Min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670297" y="4200219"/>
            <a:ext cx="3232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Georgia"/>
                <a:cs typeface="Georgia"/>
              </a:rPr>
              <a:t>max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829113" y="4089209"/>
            <a:ext cx="1210945" cy="133350"/>
            <a:chOff x="3829113" y="4089209"/>
            <a:chExt cx="1210945" cy="133350"/>
          </a:xfrm>
        </p:grpSpPr>
        <p:sp>
          <p:nvSpPr>
            <p:cNvPr id="31" name="object 31" descr=""/>
            <p:cNvSpPr/>
            <p:nvPr/>
          </p:nvSpPr>
          <p:spPr>
            <a:xfrm>
              <a:off x="3837051" y="4097146"/>
              <a:ext cx="1195070" cy="117475"/>
            </a:xfrm>
            <a:custGeom>
              <a:avLst/>
              <a:gdLst/>
              <a:ahLst/>
              <a:cxnLst/>
              <a:rect l="l" t="t" r="r" b="b"/>
              <a:pathLst>
                <a:path w="1195070" h="117475">
                  <a:moveTo>
                    <a:pt x="1175258" y="0"/>
                  </a:moveTo>
                  <a:lnTo>
                    <a:pt x="19431" y="0"/>
                  </a:lnTo>
                  <a:lnTo>
                    <a:pt x="11840" y="1537"/>
                  </a:lnTo>
                  <a:lnTo>
                    <a:pt x="5667" y="5730"/>
                  </a:lnTo>
                  <a:lnTo>
                    <a:pt x="1518" y="11947"/>
                  </a:lnTo>
                  <a:lnTo>
                    <a:pt x="0" y="19558"/>
                  </a:lnTo>
                  <a:lnTo>
                    <a:pt x="0" y="97536"/>
                  </a:lnTo>
                  <a:lnTo>
                    <a:pt x="1518" y="105146"/>
                  </a:lnTo>
                  <a:lnTo>
                    <a:pt x="5667" y="111363"/>
                  </a:lnTo>
                  <a:lnTo>
                    <a:pt x="11840" y="115556"/>
                  </a:lnTo>
                  <a:lnTo>
                    <a:pt x="19431" y="117094"/>
                  </a:lnTo>
                  <a:lnTo>
                    <a:pt x="1175258" y="117094"/>
                  </a:lnTo>
                  <a:lnTo>
                    <a:pt x="1182848" y="115556"/>
                  </a:lnTo>
                  <a:lnTo>
                    <a:pt x="1189021" y="111363"/>
                  </a:lnTo>
                  <a:lnTo>
                    <a:pt x="1193170" y="105146"/>
                  </a:lnTo>
                  <a:lnTo>
                    <a:pt x="1194689" y="97536"/>
                  </a:lnTo>
                  <a:lnTo>
                    <a:pt x="1194689" y="19558"/>
                  </a:lnTo>
                  <a:lnTo>
                    <a:pt x="1193170" y="11947"/>
                  </a:lnTo>
                  <a:lnTo>
                    <a:pt x="1189021" y="5730"/>
                  </a:lnTo>
                  <a:lnTo>
                    <a:pt x="1182848" y="1537"/>
                  </a:lnTo>
                  <a:lnTo>
                    <a:pt x="1175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837051" y="4097146"/>
              <a:ext cx="1195070" cy="117475"/>
            </a:xfrm>
            <a:custGeom>
              <a:avLst/>
              <a:gdLst/>
              <a:ahLst/>
              <a:cxnLst/>
              <a:rect l="l" t="t" r="r" b="b"/>
              <a:pathLst>
                <a:path w="1195070" h="117475">
                  <a:moveTo>
                    <a:pt x="0" y="19558"/>
                  </a:moveTo>
                  <a:lnTo>
                    <a:pt x="1518" y="11947"/>
                  </a:lnTo>
                  <a:lnTo>
                    <a:pt x="5667" y="5730"/>
                  </a:lnTo>
                  <a:lnTo>
                    <a:pt x="11840" y="1537"/>
                  </a:lnTo>
                  <a:lnTo>
                    <a:pt x="19431" y="0"/>
                  </a:lnTo>
                  <a:lnTo>
                    <a:pt x="1175258" y="0"/>
                  </a:lnTo>
                  <a:lnTo>
                    <a:pt x="1182848" y="1537"/>
                  </a:lnTo>
                  <a:lnTo>
                    <a:pt x="1189021" y="5730"/>
                  </a:lnTo>
                  <a:lnTo>
                    <a:pt x="1193170" y="11947"/>
                  </a:lnTo>
                  <a:lnTo>
                    <a:pt x="1194689" y="19558"/>
                  </a:lnTo>
                  <a:lnTo>
                    <a:pt x="1194689" y="97536"/>
                  </a:lnTo>
                  <a:lnTo>
                    <a:pt x="1193170" y="105146"/>
                  </a:lnTo>
                  <a:lnTo>
                    <a:pt x="1189021" y="111363"/>
                  </a:lnTo>
                  <a:lnTo>
                    <a:pt x="1182848" y="115556"/>
                  </a:lnTo>
                  <a:lnTo>
                    <a:pt x="1175258" y="117094"/>
                  </a:lnTo>
                  <a:lnTo>
                    <a:pt x="19431" y="117094"/>
                  </a:lnTo>
                  <a:lnTo>
                    <a:pt x="11840" y="115556"/>
                  </a:lnTo>
                  <a:lnTo>
                    <a:pt x="5667" y="111363"/>
                  </a:lnTo>
                  <a:lnTo>
                    <a:pt x="1518" y="105146"/>
                  </a:lnTo>
                  <a:lnTo>
                    <a:pt x="0" y="97536"/>
                  </a:lnTo>
                  <a:lnTo>
                    <a:pt x="0" y="19558"/>
                  </a:lnTo>
                  <a:close/>
                </a:path>
              </a:pathLst>
            </a:custGeom>
            <a:ln w="15875">
              <a:solidFill>
                <a:srgbClr val="630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0"/>
                </a:moveTo>
                <a:lnTo>
                  <a:pt x="0" y="0"/>
                </a:lnTo>
                <a:lnTo>
                  <a:pt x="0" y="6857999"/>
                </a:lnTo>
                <a:lnTo>
                  <a:pt x="12191999" y="6857999"/>
                </a:lnTo>
                <a:lnTo>
                  <a:pt x="12191999" y="0"/>
                </a:lnTo>
                <a:close/>
              </a:path>
            </a:pathLst>
          </a:custGeom>
          <a:solidFill>
            <a:srgbClr val="F9F9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24800" y="0"/>
            <a:ext cx="4267200" cy="6858000"/>
            <a:chOff x="7924800" y="0"/>
            <a:chExt cx="4267200" cy="6858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800" y="0"/>
              <a:ext cx="4267199" cy="68580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8263" y="1789176"/>
              <a:ext cx="3983735" cy="327952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670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Streamline</a:t>
            </a:r>
            <a:r>
              <a:rPr dirty="0" spc="-180">
                <a:latin typeface="Times New Roman"/>
                <a:cs typeface="Times New Roman"/>
              </a:rPr>
              <a:t> </a:t>
            </a:r>
            <a:r>
              <a:rPr dirty="0" spc="-10"/>
              <a:t>Scheduling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322212" y="1221866"/>
            <a:ext cx="1277620" cy="5463540"/>
            <a:chOff x="322212" y="1221866"/>
            <a:chExt cx="1277620" cy="5463540"/>
          </a:xfrm>
        </p:grpSpPr>
        <p:sp>
          <p:nvSpPr>
            <p:cNvPr id="8" name="object 8" descr=""/>
            <p:cNvSpPr/>
            <p:nvPr/>
          </p:nvSpPr>
          <p:spPr>
            <a:xfrm>
              <a:off x="565937" y="1221879"/>
              <a:ext cx="1033780" cy="5463540"/>
            </a:xfrm>
            <a:custGeom>
              <a:avLst/>
              <a:gdLst/>
              <a:ahLst/>
              <a:cxnLst/>
              <a:rect l="l" t="t" r="r" b="b"/>
              <a:pathLst>
                <a:path w="1033780" h="5463540">
                  <a:moveTo>
                    <a:pt x="30480" y="6718"/>
                  </a:moveTo>
                  <a:lnTo>
                    <a:pt x="23660" y="0"/>
                  </a:lnTo>
                  <a:lnTo>
                    <a:pt x="6807" y="0"/>
                  </a:lnTo>
                  <a:lnTo>
                    <a:pt x="0" y="6718"/>
                  </a:lnTo>
                  <a:lnTo>
                    <a:pt x="0" y="15240"/>
                  </a:lnTo>
                  <a:lnTo>
                    <a:pt x="0" y="5456301"/>
                  </a:lnTo>
                  <a:lnTo>
                    <a:pt x="6807" y="5463133"/>
                  </a:lnTo>
                  <a:lnTo>
                    <a:pt x="23660" y="5463133"/>
                  </a:lnTo>
                  <a:lnTo>
                    <a:pt x="30480" y="5456301"/>
                  </a:lnTo>
                  <a:lnTo>
                    <a:pt x="30480" y="6718"/>
                  </a:lnTo>
                  <a:close/>
                </a:path>
                <a:path w="1033780" h="5463540">
                  <a:moveTo>
                    <a:pt x="1033741" y="501764"/>
                  </a:moveTo>
                  <a:lnTo>
                    <a:pt x="1026896" y="495033"/>
                  </a:lnTo>
                  <a:lnTo>
                    <a:pt x="246722" y="495033"/>
                  </a:lnTo>
                  <a:lnTo>
                    <a:pt x="239915" y="501764"/>
                  </a:lnTo>
                  <a:lnTo>
                    <a:pt x="239915" y="510273"/>
                  </a:lnTo>
                  <a:lnTo>
                    <a:pt x="239915" y="518655"/>
                  </a:lnTo>
                  <a:lnTo>
                    <a:pt x="246722" y="525513"/>
                  </a:lnTo>
                  <a:lnTo>
                    <a:pt x="1026896" y="525513"/>
                  </a:lnTo>
                  <a:lnTo>
                    <a:pt x="1033741" y="518655"/>
                  </a:lnTo>
                  <a:lnTo>
                    <a:pt x="1033741" y="501764"/>
                  </a:lnTo>
                  <a:close/>
                </a:path>
              </a:pathLst>
            </a:custGeom>
            <a:solidFill>
              <a:srgbClr val="B8C3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26022" y="1477009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037" y="0"/>
                  </a:moveTo>
                  <a:lnTo>
                    <a:pt x="95274" y="0"/>
                  </a:lnTo>
                  <a:lnTo>
                    <a:pt x="58190" y="7489"/>
                  </a:lnTo>
                  <a:lnTo>
                    <a:pt x="27906" y="27908"/>
                  </a:lnTo>
                  <a:lnTo>
                    <a:pt x="7487" y="58185"/>
                  </a:lnTo>
                  <a:lnTo>
                    <a:pt x="0" y="95250"/>
                  </a:lnTo>
                  <a:lnTo>
                    <a:pt x="0" y="415036"/>
                  </a:lnTo>
                  <a:lnTo>
                    <a:pt x="7487" y="452100"/>
                  </a:lnTo>
                  <a:lnTo>
                    <a:pt x="27906" y="482377"/>
                  </a:lnTo>
                  <a:lnTo>
                    <a:pt x="58190" y="502796"/>
                  </a:lnTo>
                  <a:lnTo>
                    <a:pt x="95274" y="510286"/>
                  </a:lnTo>
                  <a:lnTo>
                    <a:pt x="415037" y="510286"/>
                  </a:lnTo>
                  <a:lnTo>
                    <a:pt x="452120" y="502796"/>
                  </a:lnTo>
                  <a:lnTo>
                    <a:pt x="482404" y="482377"/>
                  </a:lnTo>
                  <a:lnTo>
                    <a:pt x="502823" y="452100"/>
                  </a:lnTo>
                  <a:lnTo>
                    <a:pt x="510311" y="415036"/>
                  </a:lnTo>
                  <a:lnTo>
                    <a:pt x="510311" y="95250"/>
                  </a:lnTo>
                  <a:lnTo>
                    <a:pt x="502823" y="58185"/>
                  </a:lnTo>
                  <a:lnTo>
                    <a:pt x="482404" y="27908"/>
                  </a:lnTo>
                  <a:lnTo>
                    <a:pt x="452120" y="7489"/>
                  </a:lnTo>
                  <a:lnTo>
                    <a:pt x="415037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6022" y="1477009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50"/>
                  </a:moveTo>
                  <a:lnTo>
                    <a:pt x="7487" y="58185"/>
                  </a:lnTo>
                  <a:lnTo>
                    <a:pt x="27906" y="27908"/>
                  </a:lnTo>
                  <a:lnTo>
                    <a:pt x="58190" y="7489"/>
                  </a:lnTo>
                  <a:lnTo>
                    <a:pt x="95274" y="0"/>
                  </a:lnTo>
                  <a:lnTo>
                    <a:pt x="415037" y="0"/>
                  </a:lnTo>
                  <a:lnTo>
                    <a:pt x="452120" y="7489"/>
                  </a:lnTo>
                  <a:lnTo>
                    <a:pt x="482404" y="27908"/>
                  </a:lnTo>
                  <a:lnTo>
                    <a:pt x="502823" y="58185"/>
                  </a:lnTo>
                  <a:lnTo>
                    <a:pt x="510311" y="95250"/>
                  </a:lnTo>
                  <a:lnTo>
                    <a:pt x="510311" y="415036"/>
                  </a:lnTo>
                  <a:lnTo>
                    <a:pt x="502823" y="452100"/>
                  </a:lnTo>
                  <a:lnTo>
                    <a:pt x="482404" y="482377"/>
                  </a:lnTo>
                  <a:lnTo>
                    <a:pt x="452120" y="502796"/>
                  </a:lnTo>
                  <a:lnTo>
                    <a:pt x="415037" y="510286"/>
                  </a:lnTo>
                  <a:lnTo>
                    <a:pt x="95274" y="510286"/>
                  </a:lnTo>
                  <a:lnTo>
                    <a:pt x="58190" y="502796"/>
                  </a:lnTo>
                  <a:lnTo>
                    <a:pt x="27906" y="482377"/>
                  </a:lnTo>
                  <a:lnTo>
                    <a:pt x="7487" y="452100"/>
                  </a:lnTo>
                  <a:lnTo>
                    <a:pt x="0" y="415036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B8C3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83209" y="1513077"/>
            <a:ext cx="19812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-50">
                <a:solidFill>
                  <a:srgbClr val="3F4054"/>
                </a:solidFill>
                <a:latin typeface="Carlito"/>
                <a:cs typeface="Carlito"/>
              </a:rPr>
              <a:t>1</a:t>
            </a:r>
            <a:endParaRPr sz="2650">
              <a:latin typeface="Carlito"/>
              <a:cs typeface="Carlit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07794" y="1465326"/>
            <a:ext cx="1818005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>
                <a:solidFill>
                  <a:srgbClr val="3F4054"/>
                </a:solidFill>
                <a:latin typeface="Carlito"/>
                <a:cs typeface="Carlito"/>
              </a:rPr>
              <a:t>Instant</a:t>
            </a:r>
            <a:r>
              <a:rPr dirty="0" sz="2200" spc="-7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3F4054"/>
                </a:solidFill>
                <a:latin typeface="Carlito"/>
                <a:cs typeface="Carlito"/>
              </a:rPr>
              <a:t>Booking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07682" y="1925325"/>
            <a:ext cx="5523230" cy="76263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Book</a:t>
            </a:r>
            <a:r>
              <a:rPr dirty="0" sz="1750" spc="-3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appointments</a:t>
            </a:r>
            <a:r>
              <a:rPr dirty="0" sz="1750" spc="-3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with</a:t>
            </a:r>
            <a:r>
              <a:rPr dirty="0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available</a:t>
            </a:r>
            <a:r>
              <a:rPr dirty="0" sz="175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service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providers</a:t>
            </a:r>
            <a:r>
              <a:rPr dirty="0" sz="175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in</a:t>
            </a:r>
            <a:r>
              <a:rPr dirty="0" sz="175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just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50">
                <a:solidFill>
                  <a:srgbClr val="3F4054"/>
                </a:solidFill>
                <a:latin typeface="Carlito"/>
                <a:cs typeface="Carlito"/>
              </a:rPr>
              <a:t>a</a:t>
            </a: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solidFill>
                  <a:srgbClr val="3F4054"/>
                </a:solidFill>
                <a:latin typeface="Carlito"/>
                <a:cs typeface="Carlito"/>
              </a:rPr>
              <a:t>just</a:t>
            </a:r>
            <a:r>
              <a:rPr dirty="0" sz="1800" spc="-9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F4054"/>
                </a:solidFill>
                <a:latin typeface="Carlito"/>
                <a:cs typeface="Carlito"/>
              </a:rPr>
              <a:t>a</a:t>
            </a:r>
            <a:r>
              <a:rPr dirty="0" sz="1800" spc="-10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F4054"/>
                </a:solidFill>
                <a:latin typeface="Carlito"/>
                <a:cs typeface="Carlito"/>
              </a:rPr>
              <a:t>few</a:t>
            </a:r>
            <a:r>
              <a:rPr dirty="0" sz="1800" spc="-8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F4054"/>
                </a:solidFill>
                <a:latin typeface="Carlito"/>
                <a:cs typeface="Carlito"/>
              </a:rPr>
              <a:t>taps.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22212" y="3369817"/>
            <a:ext cx="1277620" cy="518159"/>
            <a:chOff x="322212" y="3369817"/>
            <a:chExt cx="1277620" cy="518159"/>
          </a:xfrm>
        </p:grpSpPr>
        <p:sp>
          <p:nvSpPr>
            <p:cNvPr id="15" name="object 15" descr=""/>
            <p:cNvSpPr/>
            <p:nvPr/>
          </p:nvSpPr>
          <p:spPr>
            <a:xfrm>
              <a:off x="805854" y="3613530"/>
              <a:ext cx="794385" cy="30480"/>
            </a:xfrm>
            <a:custGeom>
              <a:avLst/>
              <a:gdLst/>
              <a:ahLst/>
              <a:cxnLst/>
              <a:rect l="l" t="t" r="r" b="b"/>
              <a:pathLst>
                <a:path w="794385" h="30479">
                  <a:moveTo>
                    <a:pt x="786979" y="0"/>
                  </a:moveTo>
                  <a:lnTo>
                    <a:pt x="6816" y="0"/>
                  </a:lnTo>
                  <a:lnTo>
                    <a:pt x="0" y="6858"/>
                  </a:lnTo>
                  <a:lnTo>
                    <a:pt x="0" y="15240"/>
                  </a:lnTo>
                  <a:lnTo>
                    <a:pt x="0" y="23622"/>
                  </a:lnTo>
                  <a:lnTo>
                    <a:pt x="6816" y="30480"/>
                  </a:lnTo>
                  <a:lnTo>
                    <a:pt x="786979" y="30480"/>
                  </a:lnTo>
                  <a:lnTo>
                    <a:pt x="793837" y="23622"/>
                  </a:lnTo>
                  <a:lnTo>
                    <a:pt x="793837" y="6858"/>
                  </a:lnTo>
                  <a:lnTo>
                    <a:pt x="786979" y="0"/>
                  </a:lnTo>
                  <a:close/>
                </a:path>
              </a:pathLst>
            </a:custGeom>
            <a:solidFill>
              <a:srgbClr val="B8C3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26022" y="337362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037" y="0"/>
                  </a:moveTo>
                  <a:lnTo>
                    <a:pt x="95274" y="0"/>
                  </a:lnTo>
                  <a:lnTo>
                    <a:pt x="58190" y="7489"/>
                  </a:lnTo>
                  <a:lnTo>
                    <a:pt x="27906" y="27908"/>
                  </a:lnTo>
                  <a:lnTo>
                    <a:pt x="7487" y="58185"/>
                  </a:lnTo>
                  <a:lnTo>
                    <a:pt x="0" y="95250"/>
                  </a:lnTo>
                  <a:lnTo>
                    <a:pt x="0" y="415036"/>
                  </a:lnTo>
                  <a:lnTo>
                    <a:pt x="7487" y="452100"/>
                  </a:lnTo>
                  <a:lnTo>
                    <a:pt x="27906" y="482377"/>
                  </a:lnTo>
                  <a:lnTo>
                    <a:pt x="58190" y="502796"/>
                  </a:lnTo>
                  <a:lnTo>
                    <a:pt x="95274" y="510286"/>
                  </a:lnTo>
                  <a:lnTo>
                    <a:pt x="415037" y="510286"/>
                  </a:lnTo>
                  <a:lnTo>
                    <a:pt x="452120" y="502796"/>
                  </a:lnTo>
                  <a:lnTo>
                    <a:pt x="482404" y="482377"/>
                  </a:lnTo>
                  <a:lnTo>
                    <a:pt x="502823" y="452100"/>
                  </a:lnTo>
                  <a:lnTo>
                    <a:pt x="510311" y="415036"/>
                  </a:lnTo>
                  <a:lnTo>
                    <a:pt x="510311" y="95250"/>
                  </a:lnTo>
                  <a:lnTo>
                    <a:pt x="502823" y="58185"/>
                  </a:lnTo>
                  <a:lnTo>
                    <a:pt x="482404" y="27908"/>
                  </a:lnTo>
                  <a:lnTo>
                    <a:pt x="452120" y="7489"/>
                  </a:lnTo>
                  <a:lnTo>
                    <a:pt x="415037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26022" y="337362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50"/>
                  </a:moveTo>
                  <a:lnTo>
                    <a:pt x="7487" y="58185"/>
                  </a:lnTo>
                  <a:lnTo>
                    <a:pt x="27906" y="27908"/>
                  </a:lnTo>
                  <a:lnTo>
                    <a:pt x="58190" y="7489"/>
                  </a:lnTo>
                  <a:lnTo>
                    <a:pt x="95274" y="0"/>
                  </a:lnTo>
                  <a:lnTo>
                    <a:pt x="415037" y="0"/>
                  </a:lnTo>
                  <a:lnTo>
                    <a:pt x="452120" y="7489"/>
                  </a:lnTo>
                  <a:lnTo>
                    <a:pt x="482404" y="27908"/>
                  </a:lnTo>
                  <a:lnTo>
                    <a:pt x="502823" y="58185"/>
                  </a:lnTo>
                  <a:lnTo>
                    <a:pt x="510311" y="95250"/>
                  </a:lnTo>
                  <a:lnTo>
                    <a:pt x="510311" y="415036"/>
                  </a:lnTo>
                  <a:lnTo>
                    <a:pt x="502823" y="452100"/>
                  </a:lnTo>
                  <a:lnTo>
                    <a:pt x="482404" y="482377"/>
                  </a:lnTo>
                  <a:lnTo>
                    <a:pt x="452120" y="502796"/>
                  </a:lnTo>
                  <a:lnTo>
                    <a:pt x="415037" y="510286"/>
                  </a:lnTo>
                  <a:lnTo>
                    <a:pt x="95274" y="510286"/>
                  </a:lnTo>
                  <a:lnTo>
                    <a:pt x="58190" y="502796"/>
                  </a:lnTo>
                  <a:lnTo>
                    <a:pt x="27906" y="482377"/>
                  </a:lnTo>
                  <a:lnTo>
                    <a:pt x="7487" y="452100"/>
                  </a:lnTo>
                  <a:lnTo>
                    <a:pt x="0" y="415036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B8C3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82902" y="3410203"/>
            <a:ext cx="19812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-50">
                <a:solidFill>
                  <a:srgbClr val="3F4054"/>
                </a:solidFill>
                <a:latin typeface="Carlito"/>
                <a:cs typeface="Carlito"/>
              </a:rPr>
              <a:t>2</a:t>
            </a:r>
            <a:endParaRPr sz="2650">
              <a:latin typeface="Carlito"/>
              <a:cs typeface="Carlito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907791" y="3362323"/>
            <a:ext cx="2217420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>
                <a:solidFill>
                  <a:srgbClr val="3F4054"/>
                </a:solidFill>
                <a:latin typeface="Carlito"/>
                <a:cs typeface="Carlito"/>
              </a:rPr>
              <a:t>Flexible</a:t>
            </a:r>
            <a:r>
              <a:rPr dirty="0" sz="2200" spc="-4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3F4054"/>
                </a:solidFill>
                <a:latin typeface="Carlito"/>
                <a:cs typeface="Carlito"/>
              </a:rPr>
              <a:t>Scheduling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907791" y="3822017"/>
            <a:ext cx="5659755" cy="763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90"/>
              </a:spcBef>
            </a:pP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Find</a:t>
            </a:r>
            <a:r>
              <a:rPr dirty="0" sz="175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a</a:t>
            </a:r>
            <a:r>
              <a:rPr dirty="0" sz="1750" spc="-3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time</a:t>
            </a:r>
            <a:r>
              <a:rPr dirty="0" sz="1750" spc="-3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that</a:t>
            </a:r>
            <a:r>
              <a:rPr dirty="0" sz="1750" spc="-3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works</a:t>
            </a:r>
            <a:r>
              <a:rPr dirty="0" sz="1750" spc="-6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for</a:t>
            </a:r>
            <a:r>
              <a:rPr dirty="0" sz="175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you,</a:t>
            </a:r>
            <a:r>
              <a:rPr dirty="0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even</a:t>
            </a:r>
            <a:r>
              <a:rPr dirty="0" sz="1750" spc="-4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on</a:t>
            </a:r>
            <a:r>
              <a:rPr dirty="0" sz="1750" spc="-3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nights</a:t>
            </a:r>
            <a:r>
              <a:rPr dirty="0" sz="175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and</a:t>
            </a:r>
            <a:r>
              <a:rPr dirty="0" sz="1750" spc="-4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weekends.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weekends.</a:t>
            </a:r>
            <a:endParaRPr sz="1750">
              <a:latin typeface="Carlito"/>
              <a:cs typeface="Carlito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22212" y="5266435"/>
            <a:ext cx="1277620" cy="518159"/>
            <a:chOff x="322212" y="5266435"/>
            <a:chExt cx="1277620" cy="518159"/>
          </a:xfrm>
        </p:grpSpPr>
        <p:sp>
          <p:nvSpPr>
            <p:cNvPr id="22" name="object 22" descr=""/>
            <p:cNvSpPr/>
            <p:nvPr/>
          </p:nvSpPr>
          <p:spPr>
            <a:xfrm>
              <a:off x="805854" y="5510275"/>
              <a:ext cx="794385" cy="30480"/>
            </a:xfrm>
            <a:custGeom>
              <a:avLst/>
              <a:gdLst/>
              <a:ahLst/>
              <a:cxnLst/>
              <a:rect l="l" t="t" r="r" b="b"/>
              <a:pathLst>
                <a:path w="794385" h="30479">
                  <a:moveTo>
                    <a:pt x="786979" y="0"/>
                  </a:moveTo>
                  <a:lnTo>
                    <a:pt x="6816" y="0"/>
                  </a:lnTo>
                  <a:lnTo>
                    <a:pt x="0" y="6731"/>
                  </a:lnTo>
                  <a:lnTo>
                    <a:pt x="0" y="15240"/>
                  </a:lnTo>
                  <a:lnTo>
                    <a:pt x="0" y="15113"/>
                  </a:lnTo>
                  <a:lnTo>
                    <a:pt x="0" y="23622"/>
                  </a:lnTo>
                  <a:lnTo>
                    <a:pt x="6816" y="30353"/>
                  </a:lnTo>
                  <a:lnTo>
                    <a:pt x="786979" y="30480"/>
                  </a:lnTo>
                  <a:lnTo>
                    <a:pt x="793837" y="23622"/>
                  </a:lnTo>
                  <a:lnTo>
                    <a:pt x="793837" y="6731"/>
                  </a:lnTo>
                  <a:lnTo>
                    <a:pt x="786979" y="0"/>
                  </a:lnTo>
                  <a:close/>
                </a:path>
              </a:pathLst>
            </a:custGeom>
            <a:solidFill>
              <a:srgbClr val="B8C3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26022" y="5270245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037" y="0"/>
                  </a:moveTo>
                  <a:lnTo>
                    <a:pt x="95274" y="0"/>
                  </a:lnTo>
                  <a:lnTo>
                    <a:pt x="58190" y="7491"/>
                  </a:lnTo>
                  <a:lnTo>
                    <a:pt x="27906" y="27924"/>
                  </a:lnTo>
                  <a:lnTo>
                    <a:pt x="7487" y="58239"/>
                  </a:lnTo>
                  <a:lnTo>
                    <a:pt x="0" y="95377"/>
                  </a:lnTo>
                  <a:lnTo>
                    <a:pt x="0" y="415088"/>
                  </a:lnTo>
                  <a:lnTo>
                    <a:pt x="7487" y="452171"/>
                  </a:lnTo>
                  <a:lnTo>
                    <a:pt x="27906" y="482455"/>
                  </a:lnTo>
                  <a:lnTo>
                    <a:pt x="58190" y="502874"/>
                  </a:lnTo>
                  <a:lnTo>
                    <a:pt x="95274" y="510362"/>
                  </a:lnTo>
                  <a:lnTo>
                    <a:pt x="415037" y="510362"/>
                  </a:lnTo>
                  <a:lnTo>
                    <a:pt x="452120" y="502874"/>
                  </a:lnTo>
                  <a:lnTo>
                    <a:pt x="482404" y="482455"/>
                  </a:lnTo>
                  <a:lnTo>
                    <a:pt x="502823" y="452171"/>
                  </a:lnTo>
                  <a:lnTo>
                    <a:pt x="510311" y="415088"/>
                  </a:lnTo>
                  <a:lnTo>
                    <a:pt x="510311" y="95377"/>
                  </a:lnTo>
                  <a:lnTo>
                    <a:pt x="502823" y="58239"/>
                  </a:lnTo>
                  <a:lnTo>
                    <a:pt x="482404" y="27924"/>
                  </a:lnTo>
                  <a:lnTo>
                    <a:pt x="452120" y="7491"/>
                  </a:lnTo>
                  <a:lnTo>
                    <a:pt x="415037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26022" y="5270245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377"/>
                  </a:moveTo>
                  <a:lnTo>
                    <a:pt x="7487" y="58239"/>
                  </a:lnTo>
                  <a:lnTo>
                    <a:pt x="27906" y="27924"/>
                  </a:lnTo>
                  <a:lnTo>
                    <a:pt x="58190" y="7491"/>
                  </a:lnTo>
                  <a:lnTo>
                    <a:pt x="95274" y="0"/>
                  </a:lnTo>
                  <a:lnTo>
                    <a:pt x="415037" y="0"/>
                  </a:lnTo>
                  <a:lnTo>
                    <a:pt x="452120" y="7491"/>
                  </a:lnTo>
                  <a:lnTo>
                    <a:pt x="482404" y="27924"/>
                  </a:lnTo>
                  <a:lnTo>
                    <a:pt x="502823" y="58239"/>
                  </a:lnTo>
                  <a:lnTo>
                    <a:pt x="510311" y="95377"/>
                  </a:lnTo>
                  <a:lnTo>
                    <a:pt x="510311" y="415088"/>
                  </a:lnTo>
                  <a:lnTo>
                    <a:pt x="502823" y="452171"/>
                  </a:lnTo>
                  <a:lnTo>
                    <a:pt x="482404" y="482455"/>
                  </a:lnTo>
                  <a:lnTo>
                    <a:pt x="452120" y="502874"/>
                  </a:lnTo>
                  <a:lnTo>
                    <a:pt x="415037" y="510362"/>
                  </a:lnTo>
                  <a:lnTo>
                    <a:pt x="95274" y="510362"/>
                  </a:lnTo>
                  <a:lnTo>
                    <a:pt x="58190" y="502874"/>
                  </a:lnTo>
                  <a:lnTo>
                    <a:pt x="27906" y="482455"/>
                  </a:lnTo>
                  <a:lnTo>
                    <a:pt x="7487" y="452171"/>
                  </a:lnTo>
                  <a:lnTo>
                    <a:pt x="0" y="415088"/>
                  </a:lnTo>
                  <a:lnTo>
                    <a:pt x="0" y="95377"/>
                  </a:lnTo>
                  <a:close/>
                </a:path>
              </a:pathLst>
            </a:custGeom>
            <a:ln w="7620">
              <a:solidFill>
                <a:srgbClr val="B8C3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81990" y="5307277"/>
            <a:ext cx="19812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-50">
                <a:solidFill>
                  <a:srgbClr val="3F4054"/>
                </a:solidFill>
                <a:latin typeface="Carlito"/>
                <a:cs typeface="Carlito"/>
              </a:rPr>
              <a:t>3</a:t>
            </a:r>
            <a:endParaRPr sz="2650">
              <a:latin typeface="Carlito"/>
              <a:cs typeface="Carlito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907794" y="5259451"/>
            <a:ext cx="2614930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>
                <a:solidFill>
                  <a:srgbClr val="3F4054"/>
                </a:solidFill>
                <a:latin typeface="Carlito"/>
                <a:cs typeface="Carlito"/>
              </a:rPr>
              <a:t>Automated</a:t>
            </a:r>
            <a:r>
              <a:rPr dirty="0" sz="2200" spc="-3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3F4054"/>
                </a:solidFill>
                <a:latin typeface="Carlito"/>
                <a:cs typeface="Carlito"/>
              </a:rPr>
              <a:t>Reminders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907794" y="5719066"/>
            <a:ext cx="4926965" cy="763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90"/>
              </a:spcBef>
            </a:pP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Receive</a:t>
            </a:r>
            <a:r>
              <a:rPr dirty="0" sz="1750" spc="-3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push</a:t>
            </a:r>
            <a:r>
              <a:rPr dirty="0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notifications</a:t>
            </a:r>
            <a:r>
              <a:rPr dirty="0" sz="1750" spc="-3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to</a:t>
            </a:r>
            <a:r>
              <a:rPr dirty="0" sz="1750" spc="-4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ensure</a:t>
            </a:r>
            <a:r>
              <a:rPr dirty="0" sz="1750" spc="-1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you</a:t>
            </a:r>
            <a:r>
              <a:rPr dirty="0" sz="1750" spc="-3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never</a:t>
            </a:r>
            <a:r>
              <a:rPr dirty="0" sz="1750" spc="-3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miss</a:t>
            </a:r>
            <a:r>
              <a:rPr dirty="0" sz="1750" spc="-1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50">
                <a:solidFill>
                  <a:srgbClr val="3F4054"/>
                </a:solidFill>
                <a:latin typeface="Carlito"/>
                <a:cs typeface="Carlito"/>
              </a:rPr>
              <a:t>a</a:t>
            </a:r>
            <a:r>
              <a:rPr dirty="0" sz="1750" spc="-5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scheduled</a:t>
            </a:r>
            <a:r>
              <a:rPr dirty="0" sz="1750" spc="-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appointment.</a:t>
            </a:r>
            <a:endParaRPr sz="1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257550" y="0"/>
            <a:ext cx="8934450" cy="6858000"/>
          </a:xfrm>
          <a:custGeom>
            <a:avLst/>
            <a:gdLst/>
            <a:ahLst/>
            <a:cxnLst/>
            <a:rect l="l" t="t" r="r" b="b"/>
            <a:pathLst>
              <a:path w="8934450" h="6858000">
                <a:moveTo>
                  <a:pt x="8934450" y="0"/>
                </a:moveTo>
                <a:lnTo>
                  <a:pt x="0" y="0"/>
                </a:lnTo>
                <a:lnTo>
                  <a:pt x="0" y="6858000"/>
                </a:lnTo>
                <a:lnTo>
                  <a:pt x="8934450" y="6858000"/>
                </a:lnTo>
                <a:lnTo>
                  <a:pt x="8934450" y="0"/>
                </a:lnTo>
                <a:close/>
              </a:path>
            </a:pathLst>
          </a:custGeom>
          <a:solidFill>
            <a:srgbClr val="F9F9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325620" cy="6858000"/>
            <a:chOff x="0" y="0"/>
            <a:chExt cx="4325620" cy="6858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25452" cy="685799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59" y="1433004"/>
              <a:ext cx="4046091" cy="446963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4035" rIns="0" bIns="0" rtlCol="0" vert="horz">
            <a:spAutoFit/>
          </a:bodyPr>
          <a:lstStyle/>
          <a:p>
            <a:pPr marL="5156200">
              <a:lnSpc>
                <a:spcPct val="100000"/>
              </a:lnSpc>
              <a:spcBef>
                <a:spcPts val="110"/>
              </a:spcBef>
            </a:pPr>
            <a:r>
              <a:rPr dirty="0" spc="-30"/>
              <a:t>Transparent</a:t>
            </a:r>
            <a:r>
              <a:rPr dirty="0" spc="-229">
                <a:latin typeface="Times New Roman"/>
                <a:cs typeface="Times New Roman"/>
              </a:rPr>
              <a:t> </a:t>
            </a:r>
            <a:r>
              <a:rPr dirty="0" spc="-10"/>
              <a:t>Pricing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4519295" y="1712213"/>
            <a:ext cx="319405" cy="433070"/>
            <a:chOff x="4519295" y="1712213"/>
            <a:chExt cx="319405" cy="433070"/>
          </a:xfrm>
        </p:grpSpPr>
        <p:sp>
          <p:nvSpPr>
            <p:cNvPr id="8" name="object 8" descr=""/>
            <p:cNvSpPr/>
            <p:nvPr/>
          </p:nvSpPr>
          <p:spPr>
            <a:xfrm>
              <a:off x="4523105" y="1716023"/>
              <a:ext cx="311785" cy="425450"/>
            </a:xfrm>
            <a:custGeom>
              <a:avLst/>
              <a:gdLst/>
              <a:ahLst/>
              <a:cxnLst/>
              <a:rect l="l" t="t" r="r" b="b"/>
              <a:pathLst>
                <a:path w="311785" h="425450">
                  <a:moveTo>
                    <a:pt x="253492" y="0"/>
                  </a:moveTo>
                  <a:lnTo>
                    <a:pt x="58293" y="0"/>
                  </a:lnTo>
                  <a:lnTo>
                    <a:pt x="35629" y="4570"/>
                  </a:lnTo>
                  <a:lnTo>
                    <a:pt x="17097" y="17033"/>
                  </a:lnTo>
                  <a:lnTo>
                    <a:pt x="4589" y="35522"/>
                  </a:lnTo>
                  <a:lnTo>
                    <a:pt x="0" y="58166"/>
                  </a:lnTo>
                  <a:lnTo>
                    <a:pt x="0" y="367030"/>
                  </a:lnTo>
                  <a:lnTo>
                    <a:pt x="4589" y="389693"/>
                  </a:lnTo>
                  <a:lnTo>
                    <a:pt x="17097" y="408225"/>
                  </a:lnTo>
                  <a:lnTo>
                    <a:pt x="35629" y="420733"/>
                  </a:lnTo>
                  <a:lnTo>
                    <a:pt x="58293" y="425323"/>
                  </a:lnTo>
                  <a:lnTo>
                    <a:pt x="253492" y="425323"/>
                  </a:lnTo>
                  <a:lnTo>
                    <a:pt x="276135" y="420733"/>
                  </a:lnTo>
                  <a:lnTo>
                    <a:pt x="294624" y="408225"/>
                  </a:lnTo>
                  <a:lnTo>
                    <a:pt x="307087" y="389693"/>
                  </a:lnTo>
                  <a:lnTo>
                    <a:pt x="311658" y="367030"/>
                  </a:lnTo>
                  <a:lnTo>
                    <a:pt x="311658" y="58166"/>
                  </a:lnTo>
                  <a:lnTo>
                    <a:pt x="307087" y="35522"/>
                  </a:lnTo>
                  <a:lnTo>
                    <a:pt x="294624" y="17033"/>
                  </a:lnTo>
                  <a:lnTo>
                    <a:pt x="276135" y="4570"/>
                  </a:lnTo>
                  <a:lnTo>
                    <a:pt x="253492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23105" y="1716023"/>
              <a:ext cx="311785" cy="425450"/>
            </a:xfrm>
            <a:custGeom>
              <a:avLst/>
              <a:gdLst/>
              <a:ahLst/>
              <a:cxnLst/>
              <a:rect l="l" t="t" r="r" b="b"/>
              <a:pathLst>
                <a:path w="311785" h="425450">
                  <a:moveTo>
                    <a:pt x="0" y="58166"/>
                  </a:moveTo>
                  <a:lnTo>
                    <a:pt x="4589" y="35522"/>
                  </a:lnTo>
                  <a:lnTo>
                    <a:pt x="17097" y="17033"/>
                  </a:lnTo>
                  <a:lnTo>
                    <a:pt x="35629" y="4570"/>
                  </a:lnTo>
                  <a:lnTo>
                    <a:pt x="58293" y="0"/>
                  </a:lnTo>
                  <a:lnTo>
                    <a:pt x="253492" y="0"/>
                  </a:lnTo>
                  <a:lnTo>
                    <a:pt x="276135" y="4570"/>
                  </a:lnTo>
                  <a:lnTo>
                    <a:pt x="294624" y="17033"/>
                  </a:lnTo>
                  <a:lnTo>
                    <a:pt x="307087" y="35522"/>
                  </a:lnTo>
                  <a:lnTo>
                    <a:pt x="311658" y="58166"/>
                  </a:lnTo>
                  <a:lnTo>
                    <a:pt x="311658" y="367030"/>
                  </a:lnTo>
                  <a:lnTo>
                    <a:pt x="307087" y="389693"/>
                  </a:lnTo>
                  <a:lnTo>
                    <a:pt x="294624" y="408225"/>
                  </a:lnTo>
                  <a:lnTo>
                    <a:pt x="276135" y="420733"/>
                  </a:lnTo>
                  <a:lnTo>
                    <a:pt x="253492" y="425323"/>
                  </a:lnTo>
                  <a:lnTo>
                    <a:pt x="58293" y="425323"/>
                  </a:lnTo>
                  <a:lnTo>
                    <a:pt x="35629" y="420733"/>
                  </a:lnTo>
                  <a:lnTo>
                    <a:pt x="17097" y="408225"/>
                  </a:lnTo>
                  <a:lnTo>
                    <a:pt x="4589" y="389693"/>
                  </a:lnTo>
                  <a:lnTo>
                    <a:pt x="0" y="367030"/>
                  </a:lnTo>
                  <a:lnTo>
                    <a:pt x="0" y="58166"/>
                  </a:lnTo>
                  <a:close/>
                </a:path>
              </a:pathLst>
            </a:custGeom>
            <a:ln w="7620">
              <a:solidFill>
                <a:srgbClr val="B8C3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589779" y="1759661"/>
            <a:ext cx="19812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-50">
                <a:solidFill>
                  <a:srgbClr val="3F4054"/>
                </a:solidFill>
                <a:latin typeface="Carlito"/>
                <a:cs typeface="Carlito"/>
              </a:rPr>
              <a:t>1</a:t>
            </a:r>
            <a:endParaRPr sz="2650">
              <a:latin typeface="Carlito"/>
              <a:cs typeface="Carlit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97015" y="1424407"/>
            <a:ext cx="2099945" cy="21602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200">
                <a:solidFill>
                  <a:srgbClr val="3F4054"/>
                </a:solidFill>
                <a:latin typeface="Carlito"/>
                <a:cs typeface="Carlito"/>
              </a:rPr>
              <a:t>Upfront</a:t>
            </a:r>
            <a:r>
              <a:rPr dirty="0" sz="2200" spc="-7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3F4054"/>
                </a:solidFill>
                <a:latin typeface="Carlito"/>
                <a:cs typeface="Carlito"/>
              </a:rPr>
              <a:t>Estimates</a:t>
            </a:r>
            <a:endParaRPr sz="2200">
              <a:latin typeface="Carlito"/>
              <a:cs typeface="Carlito"/>
            </a:endParaRPr>
          </a:p>
          <a:p>
            <a:pPr marL="48260">
              <a:lnSpc>
                <a:spcPct val="100000"/>
              </a:lnSpc>
              <a:spcBef>
                <a:spcPts val="210"/>
              </a:spcBef>
            </a:pP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Get</a:t>
            </a:r>
            <a:r>
              <a:rPr dirty="0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a</a:t>
            </a:r>
            <a:r>
              <a:rPr dirty="0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clear</a:t>
            </a:r>
            <a:endParaRPr sz="1750">
              <a:latin typeface="Carlito"/>
              <a:cs typeface="Carlito"/>
            </a:endParaRPr>
          </a:p>
          <a:p>
            <a:pPr marL="48260" marR="771525">
              <a:lnSpc>
                <a:spcPct val="138100"/>
              </a:lnSpc>
              <a:spcBef>
                <a:spcPts val="10"/>
              </a:spcBef>
            </a:pP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breakdown</a:t>
            </a:r>
            <a:r>
              <a:rPr dirty="0" sz="1750" spc="-7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25">
                <a:solidFill>
                  <a:srgbClr val="3F4054"/>
                </a:solidFill>
                <a:latin typeface="Carlito"/>
                <a:cs typeface="Carlito"/>
              </a:rPr>
              <a:t>of</a:t>
            </a:r>
            <a:r>
              <a:rPr dirty="0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costs</a:t>
            </a:r>
            <a:r>
              <a:rPr dirty="0" sz="1750" spc="-5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before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booking</a:t>
            </a:r>
            <a:r>
              <a:rPr dirty="0" sz="1750" spc="-1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25">
                <a:solidFill>
                  <a:srgbClr val="3F4054"/>
                </a:solidFill>
                <a:latin typeface="Carlito"/>
                <a:cs typeface="Carlito"/>
              </a:rPr>
              <a:t>any</a:t>
            </a:r>
            <a:r>
              <a:rPr dirty="0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service.</a:t>
            </a:r>
            <a:endParaRPr sz="1750">
              <a:latin typeface="Carlito"/>
              <a:cs typeface="Carlito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8421496" y="1586483"/>
            <a:ext cx="319405" cy="433070"/>
            <a:chOff x="8421496" y="1586483"/>
            <a:chExt cx="319405" cy="433070"/>
          </a:xfrm>
        </p:grpSpPr>
        <p:sp>
          <p:nvSpPr>
            <p:cNvPr id="13" name="object 13" descr=""/>
            <p:cNvSpPr/>
            <p:nvPr/>
          </p:nvSpPr>
          <p:spPr>
            <a:xfrm>
              <a:off x="8425306" y="1590293"/>
              <a:ext cx="311785" cy="425450"/>
            </a:xfrm>
            <a:custGeom>
              <a:avLst/>
              <a:gdLst/>
              <a:ahLst/>
              <a:cxnLst/>
              <a:rect l="l" t="t" r="r" b="b"/>
              <a:pathLst>
                <a:path w="311784" h="425450">
                  <a:moveTo>
                    <a:pt x="253492" y="0"/>
                  </a:moveTo>
                  <a:lnTo>
                    <a:pt x="58293" y="0"/>
                  </a:lnTo>
                  <a:lnTo>
                    <a:pt x="35629" y="4570"/>
                  </a:lnTo>
                  <a:lnTo>
                    <a:pt x="17097" y="17033"/>
                  </a:lnTo>
                  <a:lnTo>
                    <a:pt x="4589" y="35522"/>
                  </a:lnTo>
                  <a:lnTo>
                    <a:pt x="0" y="58166"/>
                  </a:lnTo>
                  <a:lnTo>
                    <a:pt x="0" y="367030"/>
                  </a:lnTo>
                  <a:lnTo>
                    <a:pt x="4589" y="389673"/>
                  </a:lnTo>
                  <a:lnTo>
                    <a:pt x="17097" y="408162"/>
                  </a:lnTo>
                  <a:lnTo>
                    <a:pt x="35629" y="420625"/>
                  </a:lnTo>
                  <a:lnTo>
                    <a:pt x="58293" y="425196"/>
                  </a:lnTo>
                  <a:lnTo>
                    <a:pt x="253492" y="425196"/>
                  </a:lnTo>
                  <a:lnTo>
                    <a:pt x="276135" y="420625"/>
                  </a:lnTo>
                  <a:lnTo>
                    <a:pt x="294624" y="408162"/>
                  </a:lnTo>
                  <a:lnTo>
                    <a:pt x="307087" y="389673"/>
                  </a:lnTo>
                  <a:lnTo>
                    <a:pt x="311658" y="367030"/>
                  </a:lnTo>
                  <a:lnTo>
                    <a:pt x="311658" y="58166"/>
                  </a:lnTo>
                  <a:lnTo>
                    <a:pt x="307087" y="35522"/>
                  </a:lnTo>
                  <a:lnTo>
                    <a:pt x="294624" y="17033"/>
                  </a:lnTo>
                  <a:lnTo>
                    <a:pt x="276135" y="4570"/>
                  </a:lnTo>
                  <a:lnTo>
                    <a:pt x="253492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425306" y="1590293"/>
              <a:ext cx="311785" cy="425450"/>
            </a:xfrm>
            <a:custGeom>
              <a:avLst/>
              <a:gdLst/>
              <a:ahLst/>
              <a:cxnLst/>
              <a:rect l="l" t="t" r="r" b="b"/>
              <a:pathLst>
                <a:path w="311784" h="425450">
                  <a:moveTo>
                    <a:pt x="0" y="58166"/>
                  </a:moveTo>
                  <a:lnTo>
                    <a:pt x="4589" y="35522"/>
                  </a:lnTo>
                  <a:lnTo>
                    <a:pt x="17097" y="17033"/>
                  </a:lnTo>
                  <a:lnTo>
                    <a:pt x="35629" y="4570"/>
                  </a:lnTo>
                  <a:lnTo>
                    <a:pt x="58293" y="0"/>
                  </a:lnTo>
                  <a:lnTo>
                    <a:pt x="253492" y="0"/>
                  </a:lnTo>
                  <a:lnTo>
                    <a:pt x="276135" y="4570"/>
                  </a:lnTo>
                  <a:lnTo>
                    <a:pt x="294624" y="17033"/>
                  </a:lnTo>
                  <a:lnTo>
                    <a:pt x="307087" y="35522"/>
                  </a:lnTo>
                  <a:lnTo>
                    <a:pt x="311658" y="58166"/>
                  </a:lnTo>
                  <a:lnTo>
                    <a:pt x="311658" y="367030"/>
                  </a:lnTo>
                  <a:lnTo>
                    <a:pt x="307087" y="389673"/>
                  </a:lnTo>
                  <a:lnTo>
                    <a:pt x="294624" y="408162"/>
                  </a:lnTo>
                  <a:lnTo>
                    <a:pt x="276135" y="420625"/>
                  </a:lnTo>
                  <a:lnTo>
                    <a:pt x="253492" y="425196"/>
                  </a:lnTo>
                  <a:lnTo>
                    <a:pt x="58293" y="425196"/>
                  </a:lnTo>
                  <a:lnTo>
                    <a:pt x="35629" y="420625"/>
                  </a:lnTo>
                  <a:lnTo>
                    <a:pt x="17097" y="408162"/>
                  </a:lnTo>
                  <a:lnTo>
                    <a:pt x="4589" y="389673"/>
                  </a:lnTo>
                  <a:lnTo>
                    <a:pt x="0" y="367030"/>
                  </a:lnTo>
                  <a:lnTo>
                    <a:pt x="0" y="58166"/>
                  </a:lnTo>
                  <a:close/>
                </a:path>
              </a:pathLst>
            </a:custGeom>
            <a:ln w="7620">
              <a:solidFill>
                <a:srgbClr val="B8C3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8484234" y="1598421"/>
            <a:ext cx="19812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-50">
                <a:solidFill>
                  <a:srgbClr val="3F4054"/>
                </a:solidFill>
                <a:latin typeface="Carlito"/>
                <a:cs typeface="Carlito"/>
              </a:rPr>
              <a:t>2</a:t>
            </a:r>
            <a:endParaRPr sz="2650">
              <a:latin typeface="Carlito"/>
              <a:cs typeface="Carlit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988930" y="1399671"/>
            <a:ext cx="1833245" cy="183578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200">
                <a:solidFill>
                  <a:srgbClr val="3F4054"/>
                </a:solidFill>
                <a:latin typeface="Carlito"/>
                <a:cs typeface="Carlito"/>
              </a:rPr>
              <a:t>No</a:t>
            </a:r>
            <a:r>
              <a:rPr dirty="0" sz="220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F4054"/>
                </a:solidFill>
                <a:latin typeface="Carlito"/>
                <a:cs typeface="Carlito"/>
              </a:rPr>
              <a:t>Hidden</a:t>
            </a:r>
            <a:r>
              <a:rPr dirty="0" sz="220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3F4054"/>
                </a:solidFill>
                <a:latin typeface="Carlito"/>
                <a:cs typeface="Carlito"/>
              </a:rPr>
              <a:t>Fees</a:t>
            </a:r>
            <a:endParaRPr sz="2200">
              <a:latin typeface="Carlito"/>
              <a:cs typeface="Carlito"/>
            </a:endParaRPr>
          </a:p>
          <a:p>
            <a:pPr marL="48895">
              <a:lnSpc>
                <a:spcPct val="100000"/>
              </a:lnSpc>
              <a:spcBef>
                <a:spcPts val="365"/>
              </a:spcBef>
            </a:pP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The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price</a:t>
            </a:r>
            <a:r>
              <a:rPr dirty="0" sz="1750" spc="-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25">
                <a:solidFill>
                  <a:srgbClr val="3F4054"/>
                </a:solidFill>
                <a:latin typeface="Carlito"/>
                <a:cs typeface="Carlito"/>
              </a:rPr>
              <a:t>you</a:t>
            </a:r>
            <a:endParaRPr sz="1750">
              <a:latin typeface="Carlito"/>
              <a:cs typeface="Carlito"/>
            </a:endParaRPr>
          </a:p>
          <a:p>
            <a:pPr marL="48895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solidFill>
                  <a:srgbClr val="3F4054"/>
                </a:solidFill>
                <a:latin typeface="Carlito"/>
                <a:cs typeface="Carlito"/>
              </a:rPr>
              <a:t>see</a:t>
            </a:r>
            <a:r>
              <a:rPr dirty="0" sz="1800" spc="-7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F4054"/>
                </a:solidFill>
                <a:latin typeface="Carlito"/>
                <a:cs typeface="Carlito"/>
              </a:rPr>
              <a:t>is</a:t>
            </a:r>
            <a:r>
              <a:rPr dirty="0" sz="1800" spc="-8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F4054"/>
                </a:solidFill>
                <a:latin typeface="Carlito"/>
                <a:cs typeface="Carlito"/>
              </a:rPr>
              <a:t>the</a:t>
            </a:r>
            <a:r>
              <a:rPr dirty="0" sz="1800" spc="-8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F4054"/>
                </a:solidFill>
                <a:latin typeface="Carlito"/>
                <a:cs typeface="Carlito"/>
              </a:rPr>
              <a:t>price</a:t>
            </a:r>
            <a:endParaRPr sz="1800">
              <a:latin typeface="Carlito"/>
              <a:cs typeface="Carlito"/>
            </a:endParaRPr>
          </a:p>
          <a:p>
            <a:pPr marL="48895" marR="650240">
              <a:lnSpc>
                <a:spcPct val="137700"/>
              </a:lnSpc>
              <a:spcBef>
                <a:spcPts val="5"/>
              </a:spcBef>
            </a:pP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you</a:t>
            </a:r>
            <a:r>
              <a:rPr dirty="0" sz="1750" spc="-4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pay</a:t>
            </a:r>
            <a:r>
              <a:rPr dirty="0" sz="1750" spc="-3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335">
                <a:solidFill>
                  <a:srgbClr val="3F4054"/>
                </a:solidFill>
                <a:latin typeface="Carlito"/>
                <a:cs typeface="Carlito"/>
              </a:rPr>
              <a:t>−</a:t>
            </a:r>
            <a:r>
              <a:rPr dirty="0" sz="1750" spc="-4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25">
                <a:solidFill>
                  <a:srgbClr val="3F4054"/>
                </a:solidFill>
                <a:latin typeface="Carlito"/>
                <a:cs typeface="Carlito"/>
              </a:rPr>
              <a:t>no</a:t>
            </a:r>
            <a:r>
              <a:rPr dirty="0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surprises.</a:t>
            </a:r>
            <a:endParaRPr sz="1750">
              <a:latin typeface="Carlito"/>
              <a:cs typeface="Carlito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529835" y="3867911"/>
            <a:ext cx="319405" cy="433070"/>
            <a:chOff x="4529835" y="3867911"/>
            <a:chExt cx="319405" cy="433070"/>
          </a:xfrm>
        </p:grpSpPr>
        <p:sp>
          <p:nvSpPr>
            <p:cNvPr id="18" name="object 18" descr=""/>
            <p:cNvSpPr/>
            <p:nvPr/>
          </p:nvSpPr>
          <p:spPr>
            <a:xfrm>
              <a:off x="4533645" y="3871721"/>
              <a:ext cx="311785" cy="425450"/>
            </a:xfrm>
            <a:custGeom>
              <a:avLst/>
              <a:gdLst/>
              <a:ahLst/>
              <a:cxnLst/>
              <a:rect l="l" t="t" r="r" b="b"/>
              <a:pathLst>
                <a:path w="311785" h="425450">
                  <a:moveTo>
                    <a:pt x="253492" y="0"/>
                  </a:moveTo>
                  <a:lnTo>
                    <a:pt x="58166" y="0"/>
                  </a:lnTo>
                  <a:lnTo>
                    <a:pt x="35522" y="4589"/>
                  </a:lnTo>
                  <a:lnTo>
                    <a:pt x="17033" y="17097"/>
                  </a:lnTo>
                  <a:lnTo>
                    <a:pt x="4570" y="35629"/>
                  </a:lnTo>
                  <a:lnTo>
                    <a:pt x="0" y="58293"/>
                  </a:lnTo>
                  <a:lnTo>
                    <a:pt x="0" y="367157"/>
                  </a:lnTo>
                  <a:lnTo>
                    <a:pt x="4570" y="389800"/>
                  </a:lnTo>
                  <a:lnTo>
                    <a:pt x="17033" y="408289"/>
                  </a:lnTo>
                  <a:lnTo>
                    <a:pt x="35522" y="420752"/>
                  </a:lnTo>
                  <a:lnTo>
                    <a:pt x="58166" y="425323"/>
                  </a:lnTo>
                  <a:lnTo>
                    <a:pt x="253492" y="425323"/>
                  </a:lnTo>
                  <a:lnTo>
                    <a:pt x="276135" y="420752"/>
                  </a:lnTo>
                  <a:lnTo>
                    <a:pt x="294624" y="408289"/>
                  </a:lnTo>
                  <a:lnTo>
                    <a:pt x="307087" y="389800"/>
                  </a:lnTo>
                  <a:lnTo>
                    <a:pt x="311658" y="367157"/>
                  </a:lnTo>
                  <a:lnTo>
                    <a:pt x="311658" y="58293"/>
                  </a:lnTo>
                  <a:lnTo>
                    <a:pt x="307087" y="35629"/>
                  </a:lnTo>
                  <a:lnTo>
                    <a:pt x="294624" y="17097"/>
                  </a:lnTo>
                  <a:lnTo>
                    <a:pt x="276135" y="4589"/>
                  </a:lnTo>
                  <a:lnTo>
                    <a:pt x="253492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33645" y="3871721"/>
              <a:ext cx="311785" cy="425450"/>
            </a:xfrm>
            <a:custGeom>
              <a:avLst/>
              <a:gdLst/>
              <a:ahLst/>
              <a:cxnLst/>
              <a:rect l="l" t="t" r="r" b="b"/>
              <a:pathLst>
                <a:path w="311785" h="425450">
                  <a:moveTo>
                    <a:pt x="0" y="58293"/>
                  </a:moveTo>
                  <a:lnTo>
                    <a:pt x="4570" y="35629"/>
                  </a:lnTo>
                  <a:lnTo>
                    <a:pt x="17033" y="17097"/>
                  </a:lnTo>
                  <a:lnTo>
                    <a:pt x="35522" y="4589"/>
                  </a:lnTo>
                  <a:lnTo>
                    <a:pt x="58166" y="0"/>
                  </a:lnTo>
                  <a:lnTo>
                    <a:pt x="253492" y="0"/>
                  </a:lnTo>
                  <a:lnTo>
                    <a:pt x="276135" y="4589"/>
                  </a:lnTo>
                  <a:lnTo>
                    <a:pt x="294624" y="17097"/>
                  </a:lnTo>
                  <a:lnTo>
                    <a:pt x="307087" y="35629"/>
                  </a:lnTo>
                  <a:lnTo>
                    <a:pt x="311658" y="58293"/>
                  </a:lnTo>
                  <a:lnTo>
                    <a:pt x="311658" y="367157"/>
                  </a:lnTo>
                  <a:lnTo>
                    <a:pt x="307087" y="389800"/>
                  </a:lnTo>
                  <a:lnTo>
                    <a:pt x="294624" y="408289"/>
                  </a:lnTo>
                  <a:lnTo>
                    <a:pt x="276135" y="420752"/>
                  </a:lnTo>
                  <a:lnTo>
                    <a:pt x="253492" y="425323"/>
                  </a:lnTo>
                  <a:lnTo>
                    <a:pt x="58166" y="425323"/>
                  </a:lnTo>
                  <a:lnTo>
                    <a:pt x="35522" y="420752"/>
                  </a:lnTo>
                  <a:lnTo>
                    <a:pt x="17033" y="408289"/>
                  </a:lnTo>
                  <a:lnTo>
                    <a:pt x="4570" y="389800"/>
                  </a:lnTo>
                  <a:lnTo>
                    <a:pt x="0" y="367157"/>
                  </a:lnTo>
                  <a:lnTo>
                    <a:pt x="0" y="58293"/>
                  </a:lnTo>
                  <a:close/>
                </a:path>
              </a:pathLst>
            </a:custGeom>
            <a:ln w="7620">
              <a:solidFill>
                <a:srgbClr val="B8C3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611751" y="3828999"/>
            <a:ext cx="19812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-50">
                <a:solidFill>
                  <a:srgbClr val="3F4054"/>
                </a:solidFill>
                <a:latin typeface="Carlito"/>
                <a:cs typeface="Carlito"/>
              </a:rPr>
              <a:t>3</a:t>
            </a:r>
            <a:endParaRPr sz="2650">
              <a:latin typeface="Carlito"/>
              <a:cs typeface="Carlito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036948" y="3732987"/>
            <a:ext cx="2124075" cy="24765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00">
                <a:solidFill>
                  <a:srgbClr val="3F4054"/>
                </a:solidFill>
                <a:latin typeface="Carlito"/>
                <a:cs typeface="Carlito"/>
              </a:rPr>
              <a:t>Competitive</a:t>
            </a:r>
            <a:r>
              <a:rPr dirty="0" sz="2200" spc="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3F4054"/>
                </a:solidFill>
                <a:latin typeface="Carlito"/>
                <a:cs typeface="Carlito"/>
              </a:rPr>
              <a:t>Rates</a:t>
            </a:r>
            <a:endParaRPr sz="2200">
              <a:latin typeface="Carlito"/>
              <a:cs typeface="Carlito"/>
            </a:endParaRPr>
          </a:p>
          <a:p>
            <a:pPr marL="108585">
              <a:lnSpc>
                <a:spcPct val="100000"/>
              </a:lnSpc>
              <a:spcBef>
                <a:spcPts val="5"/>
              </a:spcBef>
            </a:pP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Compare</a:t>
            </a:r>
            <a:r>
              <a:rPr dirty="0" sz="1750" spc="-3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prices</a:t>
            </a:r>
            <a:endParaRPr sz="1750">
              <a:latin typeface="Carlito"/>
              <a:cs typeface="Carlito"/>
            </a:endParaRPr>
          </a:p>
          <a:p>
            <a:pPr marL="108585" marR="488315">
              <a:lnSpc>
                <a:spcPct val="137200"/>
              </a:lnSpc>
              <a:spcBef>
                <a:spcPts val="20"/>
              </a:spcBef>
            </a:pP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prices</a:t>
            </a:r>
            <a:r>
              <a:rPr dirty="0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across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multiple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F4054"/>
                </a:solidFill>
                <a:latin typeface="Carlito"/>
                <a:cs typeface="Carlito"/>
              </a:rPr>
              <a:t>providers</a:t>
            </a:r>
            <a:r>
              <a:rPr dirty="0" sz="1800" spc="-6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F4054"/>
                </a:solidFill>
                <a:latin typeface="Carlito"/>
                <a:cs typeface="Carlito"/>
              </a:rPr>
              <a:t>to</a:t>
            </a:r>
            <a:r>
              <a:rPr dirty="0" sz="1800" spc="-8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F4054"/>
                </a:solidFill>
                <a:latin typeface="Carlito"/>
                <a:cs typeface="Carlito"/>
              </a:rPr>
              <a:t>find</a:t>
            </a:r>
            <a:r>
              <a:rPr dirty="0" sz="180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find</a:t>
            </a:r>
            <a:r>
              <a:rPr dirty="0" sz="1750" spc="-1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the</a:t>
            </a:r>
            <a:r>
              <a:rPr dirty="0" sz="1750" spc="-3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20">
                <a:solidFill>
                  <a:srgbClr val="3F4054"/>
                </a:solidFill>
                <a:latin typeface="Carlito"/>
                <a:cs typeface="Carlito"/>
              </a:rPr>
              <a:t>best</a:t>
            </a:r>
            <a:r>
              <a:rPr dirty="0" sz="175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value.</a:t>
            </a:r>
            <a:endParaRPr sz="1750">
              <a:latin typeface="Carlito"/>
              <a:cs typeface="Carlito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8421496" y="3769359"/>
            <a:ext cx="319405" cy="433070"/>
            <a:chOff x="8421496" y="3769359"/>
            <a:chExt cx="319405" cy="433070"/>
          </a:xfrm>
        </p:grpSpPr>
        <p:sp>
          <p:nvSpPr>
            <p:cNvPr id="23" name="object 23" descr=""/>
            <p:cNvSpPr/>
            <p:nvPr/>
          </p:nvSpPr>
          <p:spPr>
            <a:xfrm>
              <a:off x="8425306" y="3773169"/>
              <a:ext cx="311785" cy="425450"/>
            </a:xfrm>
            <a:custGeom>
              <a:avLst/>
              <a:gdLst/>
              <a:ahLst/>
              <a:cxnLst/>
              <a:rect l="l" t="t" r="r" b="b"/>
              <a:pathLst>
                <a:path w="311784" h="425450">
                  <a:moveTo>
                    <a:pt x="253492" y="0"/>
                  </a:moveTo>
                  <a:lnTo>
                    <a:pt x="58293" y="0"/>
                  </a:lnTo>
                  <a:lnTo>
                    <a:pt x="35629" y="4589"/>
                  </a:lnTo>
                  <a:lnTo>
                    <a:pt x="17097" y="17097"/>
                  </a:lnTo>
                  <a:lnTo>
                    <a:pt x="4589" y="35629"/>
                  </a:lnTo>
                  <a:lnTo>
                    <a:pt x="0" y="58293"/>
                  </a:lnTo>
                  <a:lnTo>
                    <a:pt x="0" y="367157"/>
                  </a:lnTo>
                  <a:lnTo>
                    <a:pt x="4589" y="389800"/>
                  </a:lnTo>
                  <a:lnTo>
                    <a:pt x="17097" y="408289"/>
                  </a:lnTo>
                  <a:lnTo>
                    <a:pt x="35629" y="420752"/>
                  </a:lnTo>
                  <a:lnTo>
                    <a:pt x="58293" y="425323"/>
                  </a:lnTo>
                  <a:lnTo>
                    <a:pt x="253492" y="425323"/>
                  </a:lnTo>
                  <a:lnTo>
                    <a:pt x="276135" y="420752"/>
                  </a:lnTo>
                  <a:lnTo>
                    <a:pt x="294624" y="408289"/>
                  </a:lnTo>
                  <a:lnTo>
                    <a:pt x="307087" y="389800"/>
                  </a:lnTo>
                  <a:lnTo>
                    <a:pt x="311658" y="367157"/>
                  </a:lnTo>
                  <a:lnTo>
                    <a:pt x="311658" y="58293"/>
                  </a:lnTo>
                  <a:lnTo>
                    <a:pt x="307087" y="35629"/>
                  </a:lnTo>
                  <a:lnTo>
                    <a:pt x="294624" y="17097"/>
                  </a:lnTo>
                  <a:lnTo>
                    <a:pt x="276135" y="4589"/>
                  </a:lnTo>
                  <a:lnTo>
                    <a:pt x="253492" y="0"/>
                  </a:lnTo>
                  <a:close/>
                </a:path>
              </a:pathLst>
            </a:custGeom>
            <a:solidFill>
              <a:srgbClr val="D2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425306" y="3773169"/>
              <a:ext cx="311785" cy="425450"/>
            </a:xfrm>
            <a:custGeom>
              <a:avLst/>
              <a:gdLst/>
              <a:ahLst/>
              <a:cxnLst/>
              <a:rect l="l" t="t" r="r" b="b"/>
              <a:pathLst>
                <a:path w="311784" h="425450">
                  <a:moveTo>
                    <a:pt x="0" y="58293"/>
                  </a:moveTo>
                  <a:lnTo>
                    <a:pt x="4589" y="35629"/>
                  </a:lnTo>
                  <a:lnTo>
                    <a:pt x="17097" y="17097"/>
                  </a:lnTo>
                  <a:lnTo>
                    <a:pt x="35629" y="4589"/>
                  </a:lnTo>
                  <a:lnTo>
                    <a:pt x="58293" y="0"/>
                  </a:lnTo>
                  <a:lnTo>
                    <a:pt x="253492" y="0"/>
                  </a:lnTo>
                  <a:lnTo>
                    <a:pt x="276135" y="4589"/>
                  </a:lnTo>
                  <a:lnTo>
                    <a:pt x="294624" y="17097"/>
                  </a:lnTo>
                  <a:lnTo>
                    <a:pt x="307087" y="35629"/>
                  </a:lnTo>
                  <a:lnTo>
                    <a:pt x="311658" y="58293"/>
                  </a:lnTo>
                  <a:lnTo>
                    <a:pt x="311658" y="367157"/>
                  </a:lnTo>
                  <a:lnTo>
                    <a:pt x="307087" y="389800"/>
                  </a:lnTo>
                  <a:lnTo>
                    <a:pt x="294624" y="408289"/>
                  </a:lnTo>
                  <a:lnTo>
                    <a:pt x="276135" y="420752"/>
                  </a:lnTo>
                  <a:lnTo>
                    <a:pt x="253492" y="425323"/>
                  </a:lnTo>
                  <a:lnTo>
                    <a:pt x="58293" y="425323"/>
                  </a:lnTo>
                  <a:lnTo>
                    <a:pt x="35629" y="420752"/>
                  </a:lnTo>
                  <a:lnTo>
                    <a:pt x="17097" y="408289"/>
                  </a:lnTo>
                  <a:lnTo>
                    <a:pt x="4589" y="389800"/>
                  </a:lnTo>
                  <a:lnTo>
                    <a:pt x="0" y="367157"/>
                  </a:lnTo>
                  <a:lnTo>
                    <a:pt x="0" y="58293"/>
                  </a:lnTo>
                  <a:close/>
                </a:path>
              </a:pathLst>
            </a:custGeom>
            <a:ln w="7620">
              <a:solidFill>
                <a:srgbClr val="B8C3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8480806" y="3716782"/>
            <a:ext cx="19812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-50">
                <a:solidFill>
                  <a:srgbClr val="3F4054"/>
                </a:solidFill>
                <a:latin typeface="Carlito"/>
                <a:cs typeface="Carlito"/>
              </a:rPr>
              <a:t>4</a:t>
            </a:r>
            <a:endParaRPr sz="2650">
              <a:latin typeface="Carlito"/>
              <a:cs typeface="Carlito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988930" y="3707640"/>
            <a:ext cx="1629410" cy="21183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46379">
              <a:lnSpc>
                <a:spcPts val="2800"/>
              </a:lnSpc>
              <a:spcBef>
                <a:spcPts val="90"/>
              </a:spcBef>
            </a:pPr>
            <a:r>
              <a:rPr dirty="0" sz="2200" spc="-10">
                <a:solidFill>
                  <a:srgbClr val="3F4054"/>
                </a:solidFill>
                <a:latin typeface="Carlito"/>
                <a:cs typeface="Carlito"/>
              </a:rPr>
              <a:t>Satisfaction</a:t>
            </a:r>
            <a:r>
              <a:rPr dirty="0" sz="220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3F4054"/>
                </a:solidFill>
                <a:latin typeface="Carlito"/>
                <a:cs typeface="Carlito"/>
              </a:rPr>
              <a:t>Guaranteed</a:t>
            </a:r>
            <a:endParaRPr sz="2200">
              <a:latin typeface="Carlito"/>
              <a:cs typeface="Carlito"/>
            </a:endParaRPr>
          </a:p>
          <a:p>
            <a:pPr marL="48895">
              <a:lnSpc>
                <a:spcPct val="100000"/>
              </a:lnSpc>
              <a:spcBef>
                <a:spcPts val="30"/>
              </a:spcBef>
            </a:pPr>
            <a:r>
              <a:rPr dirty="0" sz="1800">
                <a:solidFill>
                  <a:srgbClr val="3F4054"/>
                </a:solidFill>
                <a:latin typeface="Carlito"/>
                <a:cs typeface="Carlito"/>
              </a:rPr>
              <a:t>If</a:t>
            </a:r>
            <a:r>
              <a:rPr dirty="0" sz="1800" spc="-8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F4054"/>
                </a:solidFill>
                <a:latin typeface="Carlito"/>
                <a:cs typeface="Carlito"/>
              </a:rPr>
              <a:t>you're</a:t>
            </a:r>
            <a:r>
              <a:rPr dirty="0" sz="1800" spc="-7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F4054"/>
                </a:solidFill>
                <a:latin typeface="Carlito"/>
                <a:cs typeface="Carlito"/>
              </a:rPr>
              <a:t>not</a:t>
            </a:r>
            <a:r>
              <a:rPr dirty="0" sz="1800" spc="-9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F4054"/>
                </a:solidFill>
                <a:latin typeface="Carlito"/>
                <a:cs typeface="Carlito"/>
              </a:rPr>
              <a:t>fully</a:t>
            </a:r>
            <a:endParaRPr sz="1800">
              <a:latin typeface="Carlito"/>
              <a:cs typeface="Carlito"/>
            </a:endParaRPr>
          </a:p>
          <a:p>
            <a:pPr marL="48895">
              <a:lnSpc>
                <a:spcPct val="100000"/>
              </a:lnSpc>
              <a:spcBef>
                <a:spcPts val="795"/>
              </a:spcBef>
            </a:pP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fully</a:t>
            </a:r>
            <a:r>
              <a:rPr dirty="0" sz="1750" spc="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satisfied,</a:t>
            </a:r>
            <a:endParaRPr sz="1750">
              <a:latin typeface="Carlito"/>
              <a:cs typeface="Carlito"/>
            </a:endParaRPr>
          </a:p>
          <a:p>
            <a:pPr marL="48895" marR="356870">
              <a:lnSpc>
                <a:spcPct val="137700"/>
              </a:lnSpc>
              <a:spcBef>
                <a:spcPts val="10"/>
              </a:spcBef>
            </a:pP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we'll</a:t>
            </a:r>
            <a:r>
              <a:rPr dirty="0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work</a:t>
            </a:r>
            <a:r>
              <a:rPr dirty="0" sz="1750" spc="-3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25">
                <a:solidFill>
                  <a:srgbClr val="3F4054"/>
                </a:solidFill>
                <a:latin typeface="Carlito"/>
                <a:cs typeface="Carlito"/>
              </a:rPr>
              <a:t>to</a:t>
            </a:r>
            <a:r>
              <a:rPr dirty="0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make</a:t>
            </a:r>
            <a:r>
              <a:rPr dirty="0" sz="1750" spc="-5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it</a:t>
            </a:r>
            <a:r>
              <a:rPr dirty="0" sz="1750" spc="-5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right.</a:t>
            </a:r>
            <a:endParaRPr sz="1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626725" y="9524"/>
            <a:ext cx="1539875" cy="555625"/>
          </a:xfrm>
          <a:custGeom>
            <a:avLst/>
            <a:gdLst/>
            <a:ahLst/>
            <a:cxnLst/>
            <a:rect l="l" t="t" r="r" b="b"/>
            <a:pathLst>
              <a:path w="1539875" h="555625">
                <a:moveTo>
                  <a:pt x="1539875" y="555625"/>
                </a:moveTo>
                <a:lnTo>
                  <a:pt x="1494664" y="532262"/>
                </a:lnTo>
                <a:lnTo>
                  <a:pt x="1449056" y="509364"/>
                </a:lnTo>
                <a:lnTo>
                  <a:pt x="1403073" y="486924"/>
                </a:lnTo>
                <a:lnTo>
                  <a:pt x="1356735" y="464934"/>
                </a:lnTo>
                <a:lnTo>
                  <a:pt x="1310063" y="443386"/>
                </a:lnTo>
                <a:lnTo>
                  <a:pt x="1263078" y="422272"/>
                </a:lnTo>
                <a:lnTo>
                  <a:pt x="1215801" y="401584"/>
                </a:lnTo>
                <a:lnTo>
                  <a:pt x="1168253" y="381315"/>
                </a:lnTo>
                <a:lnTo>
                  <a:pt x="1120454" y="361456"/>
                </a:lnTo>
                <a:lnTo>
                  <a:pt x="1072426" y="342000"/>
                </a:lnTo>
                <a:lnTo>
                  <a:pt x="1024189" y="322939"/>
                </a:lnTo>
                <a:lnTo>
                  <a:pt x="975764" y="304265"/>
                </a:lnTo>
                <a:lnTo>
                  <a:pt x="927172" y="285970"/>
                </a:lnTo>
                <a:lnTo>
                  <a:pt x="878435" y="268047"/>
                </a:lnTo>
                <a:lnTo>
                  <a:pt x="829572" y="250487"/>
                </a:lnTo>
                <a:lnTo>
                  <a:pt x="780605" y="233283"/>
                </a:lnTo>
                <a:lnTo>
                  <a:pt x="731555" y="216426"/>
                </a:lnTo>
                <a:lnTo>
                  <a:pt x="682442" y="199910"/>
                </a:lnTo>
                <a:lnTo>
                  <a:pt x="633288" y="183726"/>
                </a:lnTo>
                <a:lnTo>
                  <a:pt x="584113" y="167866"/>
                </a:lnTo>
                <a:lnTo>
                  <a:pt x="534938" y="152323"/>
                </a:lnTo>
                <a:lnTo>
                  <a:pt x="485784" y="137089"/>
                </a:lnTo>
                <a:lnTo>
                  <a:pt x="436672" y="122155"/>
                </a:lnTo>
                <a:lnTo>
                  <a:pt x="387623" y="107515"/>
                </a:lnTo>
                <a:lnTo>
                  <a:pt x="338658" y="93160"/>
                </a:lnTo>
                <a:lnTo>
                  <a:pt x="289797" y="79082"/>
                </a:lnTo>
                <a:lnTo>
                  <a:pt x="241062" y="65273"/>
                </a:lnTo>
                <a:lnTo>
                  <a:pt x="192473" y="51726"/>
                </a:lnTo>
                <a:lnTo>
                  <a:pt x="144052" y="38434"/>
                </a:lnTo>
                <a:lnTo>
                  <a:pt x="95818" y="25387"/>
                </a:lnTo>
                <a:lnTo>
                  <a:pt x="47794" y="12578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247376" y="5013325"/>
            <a:ext cx="1919605" cy="1830705"/>
          </a:xfrm>
          <a:custGeom>
            <a:avLst/>
            <a:gdLst/>
            <a:ahLst/>
            <a:cxnLst/>
            <a:rect l="l" t="t" r="r" b="b"/>
            <a:pathLst>
              <a:path w="1919604" h="1830704">
                <a:moveTo>
                  <a:pt x="0" y="1830387"/>
                </a:moveTo>
                <a:lnTo>
                  <a:pt x="39975" y="1799303"/>
                </a:lnTo>
                <a:lnTo>
                  <a:pt x="79874" y="1768041"/>
                </a:lnTo>
                <a:lnTo>
                  <a:pt x="119694" y="1736602"/>
                </a:lnTo>
                <a:lnTo>
                  <a:pt x="159432" y="1704986"/>
                </a:lnTo>
                <a:lnTo>
                  <a:pt x="199087" y="1673195"/>
                </a:lnTo>
                <a:lnTo>
                  <a:pt x="238654" y="1641230"/>
                </a:lnTo>
                <a:lnTo>
                  <a:pt x="278133" y="1609091"/>
                </a:lnTo>
                <a:lnTo>
                  <a:pt x="317519" y="1576781"/>
                </a:lnTo>
                <a:lnTo>
                  <a:pt x="356810" y="1544299"/>
                </a:lnTo>
                <a:lnTo>
                  <a:pt x="396004" y="1511647"/>
                </a:lnTo>
                <a:lnTo>
                  <a:pt x="435099" y="1478825"/>
                </a:lnTo>
                <a:lnTo>
                  <a:pt x="474090" y="1445836"/>
                </a:lnTo>
                <a:lnTo>
                  <a:pt x="512976" y="1412679"/>
                </a:lnTo>
                <a:lnTo>
                  <a:pt x="551755" y="1379357"/>
                </a:lnTo>
                <a:lnTo>
                  <a:pt x="590422" y="1345869"/>
                </a:lnTo>
                <a:lnTo>
                  <a:pt x="628977" y="1312217"/>
                </a:lnTo>
                <a:lnTo>
                  <a:pt x="667415" y="1278402"/>
                </a:lnTo>
                <a:lnTo>
                  <a:pt x="705736" y="1244425"/>
                </a:lnTo>
                <a:lnTo>
                  <a:pt x="743935" y="1210286"/>
                </a:lnTo>
                <a:lnTo>
                  <a:pt x="782010" y="1175988"/>
                </a:lnTo>
                <a:lnTo>
                  <a:pt x="819958" y="1141531"/>
                </a:lnTo>
                <a:lnTo>
                  <a:pt x="857778" y="1106915"/>
                </a:lnTo>
                <a:lnTo>
                  <a:pt x="895466" y="1072143"/>
                </a:lnTo>
                <a:lnTo>
                  <a:pt x="933019" y="1037215"/>
                </a:lnTo>
                <a:lnTo>
                  <a:pt x="970436" y="1002131"/>
                </a:lnTo>
                <a:lnTo>
                  <a:pt x="1007713" y="966894"/>
                </a:lnTo>
                <a:lnTo>
                  <a:pt x="1044847" y="931504"/>
                </a:lnTo>
                <a:lnTo>
                  <a:pt x="1081837" y="895961"/>
                </a:lnTo>
                <a:lnTo>
                  <a:pt x="1118679" y="860268"/>
                </a:lnTo>
                <a:lnTo>
                  <a:pt x="1155371" y="824425"/>
                </a:lnTo>
                <a:lnTo>
                  <a:pt x="1191909" y="788433"/>
                </a:lnTo>
                <a:lnTo>
                  <a:pt x="1228293" y="752293"/>
                </a:lnTo>
                <a:lnTo>
                  <a:pt x="1264518" y="716007"/>
                </a:lnTo>
                <a:lnTo>
                  <a:pt x="1300582" y="679574"/>
                </a:lnTo>
                <a:lnTo>
                  <a:pt x="1336483" y="642996"/>
                </a:lnTo>
                <a:lnTo>
                  <a:pt x="1372218" y="606275"/>
                </a:lnTo>
                <a:lnTo>
                  <a:pt x="1407784" y="569411"/>
                </a:lnTo>
                <a:lnTo>
                  <a:pt x="1443178" y="532405"/>
                </a:lnTo>
                <a:lnTo>
                  <a:pt x="1478399" y="495258"/>
                </a:lnTo>
                <a:lnTo>
                  <a:pt x="1513442" y="457972"/>
                </a:lnTo>
                <a:lnTo>
                  <a:pt x="1548307" y="420547"/>
                </a:lnTo>
                <a:lnTo>
                  <a:pt x="1582989" y="382983"/>
                </a:lnTo>
                <a:lnTo>
                  <a:pt x="1617487" y="345284"/>
                </a:lnTo>
                <a:lnTo>
                  <a:pt x="1651798" y="307448"/>
                </a:lnTo>
                <a:lnTo>
                  <a:pt x="1685919" y="269478"/>
                </a:lnTo>
                <a:lnTo>
                  <a:pt x="1719847" y="231374"/>
                </a:lnTo>
                <a:lnTo>
                  <a:pt x="1753580" y="193137"/>
                </a:lnTo>
                <a:lnTo>
                  <a:pt x="1787115" y="154769"/>
                </a:lnTo>
                <a:lnTo>
                  <a:pt x="1820449" y="116270"/>
                </a:lnTo>
                <a:lnTo>
                  <a:pt x="1853581" y="77642"/>
                </a:lnTo>
                <a:lnTo>
                  <a:pt x="1886506" y="38884"/>
                </a:lnTo>
                <a:lnTo>
                  <a:pt x="19192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203051" y="9524"/>
            <a:ext cx="963930" cy="367030"/>
          </a:xfrm>
          <a:custGeom>
            <a:avLst/>
            <a:gdLst/>
            <a:ahLst/>
            <a:cxnLst/>
            <a:rect l="l" t="t" r="r" b="b"/>
            <a:pathLst>
              <a:path w="963929" h="367030">
                <a:moveTo>
                  <a:pt x="963549" y="366776"/>
                </a:moveTo>
                <a:lnTo>
                  <a:pt x="917101" y="344833"/>
                </a:lnTo>
                <a:lnTo>
                  <a:pt x="870321" y="323313"/>
                </a:lnTo>
                <a:lnTo>
                  <a:pt x="823233" y="302207"/>
                </a:lnTo>
                <a:lnTo>
                  <a:pt x="775862" y="281509"/>
                </a:lnTo>
                <a:lnTo>
                  <a:pt x="728233" y="261211"/>
                </a:lnTo>
                <a:lnTo>
                  <a:pt x="680373" y="241306"/>
                </a:lnTo>
                <a:lnTo>
                  <a:pt x="632304" y="221788"/>
                </a:lnTo>
                <a:lnTo>
                  <a:pt x="584054" y="202649"/>
                </a:lnTo>
                <a:lnTo>
                  <a:pt x="535647" y="183882"/>
                </a:lnTo>
                <a:lnTo>
                  <a:pt x="487108" y="165481"/>
                </a:lnTo>
                <a:lnTo>
                  <a:pt x="438462" y="147437"/>
                </a:lnTo>
                <a:lnTo>
                  <a:pt x="389735" y="129745"/>
                </a:lnTo>
                <a:lnTo>
                  <a:pt x="340951" y="112396"/>
                </a:lnTo>
                <a:lnTo>
                  <a:pt x="292137" y="95385"/>
                </a:lnTo>
                <a:lnTo>
                  <a:pt x="243316" y="78704"/>
                </a:lnTo>
                <a:lnTo>
                  <a:pt x="194514" y="62345"/>
                </a:lnTo>
                <a:lnTo>
                  <a:pt x="145756" y="46303"/>
                </a:lnTo>
                <a:lnTo>
                  <a:pt x="97068" y="30569"/>
                </a:lnTo>
                <a:lnTo>
                  <a:pt x="48474" y="1513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495026" y="5275326"/>
            <a:ext cx="1666875" cy="1577975"/>
          </a:xfrm>
          <a:custGeom>
            <a:avLst/>
            <a:gdLst/>
            <a:ahLst/>
            <a:cxnLst/>
            <a:rect l="l" t="t" r="r" b="b"/>
            <a:pathLst>
              <a:path w="1666875" h="1577975">
                <a:moveTo>
                  <a:pt x="0" y="1577911"/>
                </a:moveTo>
                <a:lnTo>
                  <a:pt x="39537" y="1546147"/>
                </a:lnTo>
                <a:lnTo>
                  <a:pt x="79001" y="1514229"/>
                </a:lnTo>
                <a:lnTo>
                  <a:pt x="118390" y="1482156"/>
                </a:lnTo>
                <a:lnTo>
                  <a:pt x="157699" y="1449929"/>
                </a:lnTo>
                <a:lnTo>
                  <a:pt x="196927" y="1417549"/>
                </a:lnTo>
                <a:lnTo>
                  <a:pt x="236071" y="1385015"/>
                </a:lnTo>
                <a:lnTo>
                  <a:pt x="275127" y="1352329"/>
                </a:lnTo>
                <a:lnTo>
                  <a:pt x="314094" y="1319490"/>
                </a:lnTo>
                <a:lnTo>
                  <a:pt x="352967" y="1286498"/>
                </a:lnTo>
                <a:lnTo>
                  <a:pt x="391745" y="1253355"/>
                </a:lnTo>
                <a:lnTo>
                  <a:pt x="430424" y="1220059"/>
                </a:lnTo>
                <a:lnTo>
                  <a:pt x="469002" y="1186612"/>
                </a:lnTo>
                <a:lnTo>
                  <a:pt x="507476" y="1153015"/>
                </a:lnTo>
                <a:lnTo>
                  <a:pt x="545843" y="1119266"/>
                </a:lnTo>
                <a:lnTo>
                  <a:pt x="584101" y="1085367"/>
                </a:lnTo>
                <a:lnTo>
                  <a:pt x="622246" y="1051318"/>
                </a:lnTo>
                <a:lnTo>
                  <a:pt x="660275" y="1017119"/>
                </a:lnTo>
                <a:lnTo>
                  <a:pt x="698187" y="982770"/>
                </a:lnTo>
                <a:lnTo>
                  <a:pt x="735977" y="948272"/>
                </a:lnTo>
                <a:lnTo>
                  <a:pt x="773644" y="913626"/>
                </a:lnTo>
                <a:lnTo>
                  <a:pt x="811184" y="878831"/>
                </a:lnTo>
                <a:lnTo>
                  <a:pt x="848595" y="843887"/>
                </a:lnTo>
                <a:lnTo>
                  <a:pt x="885873" y="808796"/>
                </a:lnTo>
                <a:lnTo>
                  <a:pt x="923017" y="773557"/>
                </a:lnTo>
                <a:lnTo>
                  <a:pt x="960023" y="738171"/>
                </a:lnTo>
                <a:lnTo>
                  <a:pt x="996888" y="702637"/>
                </a:lnTo>
                <a:lnTo>
                  <a:pt x="1033610" y="666957"/>
                </a:lnTo>
                <a:lnTo>
                  <a:pt x="1070185" y="631131"/>
                </a:lnTo>
                <a:lnTo>
                  <a:pt x="1106612" y="595159"/>
                </a:lnTo>
                <a:lnTo>
                  <a:pt x="1142887" y="559041"/>
                </a:lnTo>
                <a:lnTo>
                  <a:pt x="1179007" y="522777"/>
                </a:lnTo>
                <a:lnTo>
                  <a:pt x="1214969" y="486369"/>
                </a:lnTo>
                <a:lnTo>
                  <a:pt x="1250771" y="449816"/>
                </a:lnTo>
                <a:lnTo>
                  <a:pt x="1286411" y="413118"/>
                </a:lnTo>
                <a:lnTo>
                  <a:pt x="1321884" y="376276"/>
                </a:lnTo>
                <a:lnTo>
                  <a:pt x="1357189" y="339290"/>
                </a:lnTo>
                <a:lnTo>
                  <a:pt x="1392322" y="302161"/>
                </a:lnTo>
                <a:lnTo>
                  <a:pt x="1427280" y="264889"/>
                </a:lnTo>
                <a:lnTo>
                  <a:pt x="1462062" y="227474"/>
                </a:lnTo>
                <a:lnTo>
                  <a:pt x="1496664" y="189916"/>
                </a:lnTo>
                <a:lnTo>
                  <a:pt x="1531083" y="152216"/>
                </a:lnTo>
                <a:lnTo>
                  <a:pt x="1565316" y="114374"/>
                </a:lnTo>
                <a:lnTo>
                  <a:pt x="1599361" y="76390"/>
                </a:lnTo>
                <a:lnTo>
                  <a:pt x="1633215" y="38265"/>
                </a:lnTo>
                <a:lnTo>
                  <a:pt x="1666875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1501501" y="9524"/>
            <a:ext cx="665480" cy="257175"/>
          </a:xfrm>
          <a:custGeom>
            <a:avLst/>
            <a:gdLst/>
            <a:ahLst/>
            <a:cxnLst/>
            <a:rect l="l" t="t" r="r" b="b"/>
            <a:pathLst>
              <a:path w="665479" h="257175">
                <a:moveTo>
                  <a:pt x="665099" y="257175"/>
                </a:moveTo>
                <a:lnTo>
                  <a:pt x="619151" y="236910"/>
                </a:lnTo>
                <a:lnTo>
                  <a:pt x="572919" y="216936"/>
                </a:lnTo>
                <a:lnTo>
                  <a:pt x="526414" y="197254"/>
                </a:lnTo>
                <a:lnTo>
                  <a:pt x="479647" y="177864"/>
                </a:lnTo>
                <a:lnTo>
                  <a:pt x="432628" y="158766"/>
                </a:lnTo>
                <a:lnTo>
                  <a:pt x="385370" y="139959"/>
                </a:lnTo>
                <a:lnTo>
                  <a:pt x="337883" y="121443"/>
                </a:lnTo>
                <a:lnTo>
                  <a:pt x="290178" y="103219"/>
                </a:lnTo>
                <a:lnTo>
                  <a:pt x="242267" y="85287"/>
                </a:lnTo>
                <a:lnTo>
                  <a:pt x="194160" y="67646"/>
                </a:lnTo>
                <a:lnTo>
                  <a:pt x="145869" y="50297"/>
                </a:lnTo>
                <a:lnTo>
                  <a:pt x="97404" y="33240"/>
                </a:lnTo>
                <a:lnTo>
                  <a:pt x="48777" y="1647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641076" y="5408676"/>
            <a:ext cx="1525905" cy="1435100"/>
          </a:xfrm>
          <a:custGeom>
            <a:avLst/>
            <a:gdLst/>
            <a:ahLst/>
            <a:cxnLst/>
            <a:rect l="l" t="t" r="r" b="b"/>
            <a:pathLst>
              <a:path w="1525904" h="1435100">
                <a:moveTo>
                  <a:pt x="0" y="1435036"/>
                </a:moveTo>
                <a:lnTo>
                  <a:pt x="39599" y="1402971"/>
                </a:lnTo>
                <a:lnTo>
                  <a:pt x="79112" y="1370753"/>
                </a:lnTo>
                <a:lnTo>
                  <a:pt x="118535" y="1338384"/>
                </a:lnTo>
                <a:lnTo>
                  <a:pt x="157865" y="1305864"/>
                </a:lnTo>
                <a:lnTo>
                  <a:pt x="197101" y="1273192"/>
                </a:lnTo>
                <a:lnTo>
                  <a:pt x="236240" y="1240370"/>
                </a:lnTo>
                <a:lnTo>
                  <a:pt x="275279" y="1207398"/>
                </a:lnTo>
                <a:lnTo>
                  <a:pt x="314215" y="1174276"/>
                </a:lnTo>
                <a:lnTo>
                  <a:pt x="353047" y="1141005"/>
                </a:lnTo>
                <a:lnTo>
                  <a:pt x="391772" y="1107584"/>
                </a:lnTo>
                <a:lnTo>
                  <a:pt x="430388" y="1074016"/>
                </a:lnTo>
                <a:lnTo>
                  <a:pt x="468891" y="1040299"/>
                </a:lnTo>
                <a:lnTo>
                  <a:pt x="507279" y="1006435"/>
                </a:lnTo>
                <a:lnTo>
                  <a:pt x="545551" y="972424"/>
                </a:lnTo>
                <a:lnTo>
                  <a:pt x="583703" y="938265"/>
                </a:lnTo>
                <a:lnTo>
                  <a:pt x="621732" y="903961"/>
                </a:lnTo>
                <a:lnTo>
                  <a:pt x="659638" y="869510"/>
                </a:lnTo>
                <a:lnTo>
                  <a:pt x="697416" y="834914"/>
                </a:lnTo>
                <a:lnTo>
                  <a:pt x="735064" y="800173"/>
                </a:lnTo>
                <a:lnTo>
                  <a:pt x="772581" y="765287"/>
                </a:lnTo>
                <a:lnTo>
                  <a:pt x="809963" y="730257"/>
                </a:lnTo>
                <a:lnTo>
                  <a:pt x="847208" y="695083"/>
                </a:lnTo>
                <a:lnTo>
                  <a:pt x="884313" y="659766"/>
                </a:lnTo>
                <a:lnTo>
                  <a:pt x="921277" y="624305"/>
                </a:lnTo>
                <a:lnTo>
                  <a:pt x="958096" y="588702"/>
                </a:lnTo>
                <a:lnTo>
                  <a:pt x="994768" y="552957"/>
                </a:lnTo>
                <a:lnTo>
                  <a:pt x="1031291" y="517070"/>
                </a:lnTo>
                <a:lnTo>
                  <a:pt x="1067662" y="481041"/>
                </a:lnTo>
                <a:lnTo>
                  <a:pt x="1103878" y="444872"/>
                </a:lnTo>
                <a:lnTo>
                  <a:pt x="1139937" y="408562"/>
                </a:lnTo>
                <a:lnTo>
                  <a:pt x="1175837" y="372112"/>
                </a:lnTo>
                <a:lnTo>
                  <a:pt x="1211576" y="335523"/>
                </a:lnTo>
                <a:lnTo>
                  <a:pt x="1247149" y="298794"/>
                </a:lnTo>
                <a:lnTo>
                  <a:pt x="1282556" y="261926"/>
                </a:lnTo>
                <a:lnTo>
                  <a:pt x="1317794" y="224920"/>
                </a:lnTo>
                <a:lnTo>
                  <a:pt x="1352860" y="187776"/>
                </a:lnTo>
                <a:lnTo>
                  <a:pt x="1387751" y="150494"/>
                </a:lnTo>
                <a:lnTo>
                  <a:pt x="1422465" y="113075"/>
                </a:lnTo>
                <a:lnTo>
                  <a:pt x="1457001" y="75519"/>
                </a:lnTo>
                <a:lnTo>
                  <a:pt x="1491354" y="37827"/>
                </a:lnTo>
                <a:lnTo>
                  <a:pt x="1525524" y="0"/>
                </a:lnTo>
              </a:path>
              <a:path w="1525904" h="1435100">
                <a:moveTo>
                  <a:pt x="161925" y="1435036"/>
                </a:moveTo>
                <a:lnTo>
                  <a:pt x="200786" y="1401834"/>
                </a:lnTo>
                <a:lnTo>
                  <a:pt x="239562" y="1368486"/>
                </a:lnTo>
                <a:lnTo>
                  <a:pt x="278251" y="1334992"/>
                </a:lnTo>
                <a:lnTo>
                  <a:pt x="316850" y="1301352"/>
                </a:lnTo>
                <a:lnTo>
                  <a:pt x="355357" y="1267566"/>
                </a:lnTo>
                <a:lnTo>
                  <a:pt x="393770" y="1233635"/>
                </a:lnTo>
                <a:lnTo>
                  <a:pt x="432086" y="1199558"/>
                </a:lnTo>
                <a:lnTo>
                  <a:pt x="470304" y="1165336"/>
                </a:lnTo>
                <a:lnTo>
                  <a:pt x="508420" y="1130967"/>
                </a:lnTo>
                <a:lnTo>
                  <a:pt x="546434" y="1096453"/>
                </a:lnTo>
                <a:lnTo>
                  <a:pt x="584341" y="1061793"/>
                </a:lnTo>
                <a:lnTo>
                  <a:pt x="622142" y="1026987"/>
                </a:lnTo>
                <a:lnTo>
                  <a:pt x="659832" y="992036"/>
                </a:lnTo>
                <a:lnTo>
                  <a:pt x="697410" y="956938"/>
                </a:lnTo>
                <a:lnTo>
                  <a:pt x="734873" y="921695"/>
                </a:lnTo>
                <a:lnTo>
                  <a:pt x="772219" y="886307"/>
                </a:lnTo>
                <a:lnTo>
                  <a:pt x="809447" y="850772"/>
                </a:lnTo>
                <a:lnTo>
                  <a:pt x="846553" y="815092"/>
                </a:lnTo>
                <a:lnTo>
                  <a:pt x="883536" y="779266"/>
                </a:lnTo>
                <a:lnTo>
                  <a:pt x="920393" y="743294"/>
                </a:lnTo>
                <a:lnTo>
                  <a:pt x="957121" y="707176"/>
                </a:lnTo>
                <a:lnTo>
                  <a:pt x="993720" y="670913"/>
                </a:lnTo>
                <a:lnTo>
                  <a:pt x="1030186" y="634504"/>
                </a:lnTo>
                <a:lnTo>
                  <a:pt x="1066517" y="597949"/>
                </a:lnTo>
                <a:lnTo>
                  <a:pt x="1102711" y="561249"/>
                </a:lnTo>
                <a:lnTo>
                  <a:pt x="1138765" y="524402"/>
                </a:lnTo>
                <a:lnTo>
                  <a:pt x="1174678" y="487410"/>
                </a:lnTo>
                <a:lnTo>
                  <a:pt x="1210447" y="450272"/>
                </a:lnTo>
                <a:lnTo>
                  <a:pt x="1246070" y="412989"/>
                </a:lnTo>
                <a:lnTo>
                  <a:pt x="1281545" y="375560"/>
                </a:lnTo>
                <a:lnTo>
                  <a:pt x="1316869" y="337984"/>
                </a:lnTo>
                <a:lnTo>
                  <a:pt x="1352040" y="300264"/>
                </a:lnTo>
                <a:lnTo>
                  <a:pt x="1387056" y="262397"/>
                </a:lnTo>
                <a:lnTo>
                  <a:pt x="1421915" y="224385"/>
                </a:lnTo>
                <a:lnTo>
                  <a:pt x="1456614" y="186227"/>
                </a:lnTo>
                <a:lnTo>
                  <a:pt x="1491151" y="147923"/>
                </a:lnTo>
                <a:lnTo>
                  <a:pt x="1525524" y="1094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350"/>
            <a:ext cx="5173662" cy="6856412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0979150" y="5694362"/>
            <a:ext cx="1187450" cy="1149350"/>
          </a:xfrm>
          <a:custGeom>
            <a:avLst/>
            <a:gdLst/>
            <a:ahLst/>
            <a:cxnLst/>
            <a:rect l="l" t="t" r="r" b="b"/>
            <a:pathLst>
              <a:path w="1187450" h="1149350">
                <a:moveTo>
                  <a:pt x="0" y="1149350"/>
                </a:moveTo>
                <a:lnTo>
                  <a:pt x="37943" y="1116471"/>
                </a:lnTo>
                <a:lnTo>
                  <a:pt x="75781" y="1083462"/>
                </a:lnTo>
                <a:lnTo>
                  <a:pt x="113511" y="1050324"/>
                </a:lnTo>
                <a:lnTo>
                  <a:pt x="151133" y="1017057"/>
                </a:lnTo>
                <a:lnTo>
                  <a:pt x="188643" y="983663"/>
                </a:lnTo>
                <a:lnTo>
                  <a:pt x="226041" y="950141"/>
                </a:lnTo>
                <a:lnTo>
                  <a:pt x="263326" y="916494"/>
                </a:lnTo>
                <a:lnTo>
                  <a:pt x="300494" y="882721"/>
                </a:lnTo>
                <a:lnTo>
                  <a:pt x="337546" y="848824"/>
                </a:lnTo>
                <a:lnTo>
                  <a:pt x="374479" y="814803"/>
                </a:lnTo>
                <a:lnTo>
                  <a:pt x="411291" y="780659"/>
                </a:lnTo>
                <a:lnTo>
                  <a:pt x="447982" y="746393"/>
                </a:lnTo>
                <a:lnTo>
                  <a:pt x="484549" y="712005"/>
                </a:lnTo>
                <a:lnTo>
                  <a:pt x="520990" y="677497"/>
                </a:lnTo>
                <a:lnTo>
                  <a:pt x="557305" y="642870"/>
                </a:lnTo>
                <a:lnTo>
                  <a:pt x="593492" y="608123"/>
                </a:lnTo>
                <a:lnTo>
                  <a:pt x="629548" y="573258"/>
                </a:lnTo>
                <a:lnTo>
                  <a:pt x="665473" y="538276"/>
                </a:lnTo>
                <a:lnTo>
                  <a:pt x="701264" y="503177"/>
                </a:lnTo>
                <a:lnTo>
                  <a:pt x="736921" y="467962"/>
                </a:lnTo>
                <a:lnTo>
                  <a:pt x="772441" y="432633"/>
                </a:lnTo>
                <a:lnTo>
                  <a:pt x="807823" y="397189"/>
                </a:lnTo>
                <a:lnTo>
                  <a:pt x="843065" y="361632"/>
                </a:lnTo>
                <a:lnTo>
                  <a:pt x="878166" y="325962"/>
                </a:lnTo>
                <a:lnTo>
                  <a:pt x="913124" y="290181"/>
                </a:lnTo>
                <a:lnTo>
                  <a:pt x="947938" y="254288"/>
                </a:lnTo>
                <a:lnTo>
                  <a:pt x="982605" y="218285"/>
                </a:lnTo>
                <a:lnTo>
                  <a:pt x="1017125" y="182173"/>
                </a:lnTo>
                <a:lnTo>
                  <a:pt x="1051495" y="145953"/>
                </a:lnTo>
                <a:lnTo>
                  <a:pt x="1085714" y="109624"/>
                </a:lnTo>
                <a:lnTo>
                  <a:pt x="1119781" y="73188"/>
                </a:lnTo>
                <a:lnTo>
                  <a:pt x="1153693" y="36647"/>
                </a:lnTo>
                <a:lnTo>
                  <a:pt x="1187450" y="0"/>
                </a:lnTo>
              </a:path>
              <a:path w="1187450" h="1149350">
                <a:moveTo>
                  <a:pt x="307975" y="1149350"/>
                </a:moveTo>
                <a:lnTo>
                  <a:pt x="347008" y="1116412"/>
                </a:lnTo>
                <a:lnTo>
                  <a:pt x="385986" y="1083314"/>
                </a:lnTo>
                <a:lnTo>
                  <a:pt x="424906" y="1050060"/>
                </a:lnTo>
                <a:lnTo>
                  <a:pt x="463766" y="1016651"/>
                </a:lnTo>
                <a:lnTo>
                  <a:pt x="502563" y="983090"/>
                </a:lnTo>
                <a:lnTo>
                  <a:pt x="541294" y="949378"/>
                </a:lnTo>
                <a:lnTo>
                  <a:pt x="579958" y="915519"/>
                </a:lnTo>
                <a:lnTo>
                  <a:pt x="618552" y="881515"/>
                </a:lnTo>
                <a:lnTo>
                  <a:pt x="657074" y="847368"/>
                </a:lnTo>
                <a:lnTo>
                  <a:pt x="695521" y="813080"/>
                </a:lnTo>
                <a:lnTo>
                  <a:pt x="733891" y="778653"/>
                </a:lnTo>
                <a:lnTo>
                  <a:pt x="772181" y="744091"/>
                </a:lnTo>
                <a:lnTo>
                  <a:pt x="810390" y="709395"/>
                </a:lnTo>
                <a:lnTo>
                  <a:pt x="848514" y="674568"/>
                </a:lnTo>
                <a:lnTo>
                  <a:pt x="886552" y="639611"/>
                </a:lnTo>
                <a:lnTo>
                  <a:pt x="924500" y="604529"/>
                </a:lnTo>
                <a:lnTo>
                  <a:pt x="962358" y="569321"/>
                </a:lnTo>
                <a:lnTo>
                  <a:pt x="1000121" y="533992"/>
                </a:lnTo>
                <a:lnTo>
                  <a:pt x="1037789" y="498544"/>
                </a:lnTo>
                <a:lnTo>
                  <a:pt x="1075358" y="462978"/>
                </a:lnTo>
                <a:lnTo>
                  <a:pt x="1112826" y="427297"/>
                </a:lnTo>
                <a:lnTo>
                  <a:pt x="1150190" y="391503"/>
                </a:lnTo>
                <a:lnTo>
                  <a:pt x="1187450" y="355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00139" y="1699640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3674491" y="0"/>
                </a:moveTo>
                <a:lnTo>
                  <a:pt x="0" y="0"/>
                </a:lnTo>
                <a:lnTo>
                  <a:pt x="0" y="502920"/>
                </a:lnTo>
                <a:lnTo>
                  <a:pt x="3674491" y="502920"/>
                </a:lnTo>
                <a:lnTo>
                  <a:pt x="3674491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482469" y="4897627"/>
            <a:ext cx="316230" cy="272415"/>
          </a:xfrm>
          <a:custGeom>
            <a:avLst/>
            <a:gdLst/>
            <a:ahLst/>
            <a:cxnLst/>
            <a:rect l="l" t="t" r="r" b="b"/>
            <a:pathLst>
              <a:path w="316230" h="272414">
                <a:moveTo>
                  <a:pt x="315976" y="0"/>
                </a:moveTo>
                <a:lnTo>
                  <a:pt x="0" y="0"/>
                </a:lnTo>
                <a:lnTo>
                  <a:pt x="157988" y="272415"/>
                </a:lnTo>
                <a:lnTo>
                  <a:pt x="315976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06335" y="2275712"/>
            <a:ext cx="3668395" cy="2624455"/>
          </a:xfrm>
          <a:prstGeom prst="rect">
            <a:avLst/>
          </a:prstGeom>
          <a:solidFill>
            <a:srgbClr val="F81B01"/>
          </a:solidFill>
        </p:spPr>
        <p:txBody>
          <a:bodyPr wrap="square" lIns="0" tIns="590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65"/>
              </a:spcBef>
            </a:pPr>
            <a:endParaRPr sz="3600">
              <a:latin typeface="Times New Roman"/>
              <a:cs typeface="Times New Roman"/>
            </a:endParaRPr>
          </a:p>
          <a:p>
            <a:pPr algn="just" marL="862965" marR="842644" indent="6985">
              <a:lnSpc>
                <a:spcPct val="85000"/>
              </a:lnSpc>
            </a:pPr>
            <a:r>
              <a:rPr dirty="0" sz="3600" spc="-515" b="1">
                <a:solidFill>
                  <a:srgbClr val="FFFEFF"/>
                </a:solidFill>
                <a:latin typeface="Times New Roman"/>
                <a:cs typeface="Times New Roman"/>
              </a:rPr>
              <a:t>MULTIPLE</a:t>
            </a:r>
            <a:r>
              <a:rPr dirty="0" sz="3600" spc="-515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3600" spc="-430" b="1">
                <a:solidFill>
                  <a:srgbClr val="FFFEFF"/>
                </a:solidFill>
                <a:latin typeface="Times New Roman"/>
                <a:cs typeface="Times New Roman"/>
              </a:rPr>
              <a:t>PAYMENT</a:t>
            </a:r>
            <a:r>
              <a:rPr dirty="0" sz="3600" spc="-43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3600" spc="-470" b="1">
                <a:solidFill>
                  <a:srgbClr val="FFFEFF"/>
                </a:solidFill>
                <a:latin typeface="Times New Roman"/>
                <a:cs typeface="Times New Roman"/>
              </a:rPr>
              <a:t>OPTIONS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368923" y="268884"/>
            <a:ext cx="4723130" cy="6320790"/>
            <a:chOff x="6368923" y="268884"/>
            <a:chExt cx="4723130" cy="6320790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8923" y="268884"/>
              <a:ext cx="4722621" cy="632028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1748" y="2313432"/>
              <a:ext cx="2670682" cy="248589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7054" y="1184097"/>
              <a:ext cx="2635376" cy="47096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1748" y="1711479"/>
              <a:ext cx="2684271" cy="545564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7562215" y="1260094"/>
            <a:ext cx="1031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Georgia"/>
                <a:cs typeface="Georgia"/>
              </a:rPr>
              <a:t>Payments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626725" y="9524"/>
            <a:ext cx="1539875" cy="555625"/>
          </a:xfrm>
          <a:custGeom>
            <a:avLst/>
            <a:gdLst/>
            <a:ahLst/>
            <a:cxnLst/>
            <a:rect l="l" t="t" r="r" b="b"/>
            <a:pathLst>
              <a:path w="1539875" h="555625">
                <a:moveTo>
                  <a:pt x="1539875" y="555625"/>
                </a:moveTo>
                <a:lnTo>
                  <a:pt x="1494664" y="532262"/>
                </a:lnTo>
                <a:lnTo>
                  <a:pt x="1449056" y="509364"/>
                </a:lnTo>
                <a:lnTo>
                  <a:pt x="1403073" y="486924"/>
                </a:lnTo>
                <a:lnTo>
                  <a:pt x="1356735" y="464934"/>
                </a:lnTo>
                <a:lnTo>
                  <a:pt x="1310063" y="443386"/>
                </a:lnTo>
                <a:lnTo>
                  <a:pt x="1263078" y="422272"/>
                </a:lnTo>
                <a:lnTo>
                  <a:pt x="1215801" y="401584"/>
                </a:lnTo>
                <a:lnTo>
                  <a:pt x="1168253" y="381315"/>
                </a:lnTo>
                <a:lnTo>
                  <a:pt x="1120454" y="361456"/>
                </a:lnTo>
                <a:lnTo>
                  <a:pt x="1072426" y="342000"/>
                </a:lnTo>
                <a:lnTo>
                  <a:pt x="1024189" y="322939"/>
                </a:lnTo>
                <a:lnTo>
                  <a:pt x="975764" y="304265"/>
                </a:lnTo>
                <a:lnTo>
                  <a:pt x="927172" y="285970"/>
                </a:lnTo>
                <a:lnTo>
                  <a:pt x="878435" y="268047"/>
                </a:lnTo>
                <a:lnTo>
                  <a:pt x="829572" y="250487"/>
                </a:lnTo>
                <a:lnTo>
                  <a:pt x="780605" y="233283"/>
                </a:lnTo>
                <a:lnTo>
                  <a:pt x="731555" y="216426"/>
                </a:lnTo>
                <a:lnTo>
                  <a:pt x="682442" y="199910"/>
                </a:lnTo>
                <a:lnTo>
                  <a:pt x="633288" y="183726"/>
                </a:lnTo>
                <a:lnTo>
                  <a:pt x="584113" y="167866"/>
                </a:lnTo>
                <a:lnTo>
                  <a:pt x="534938" y="152323"/>
                </a:lnTo>
                <a:lnTo>
                  <a:pt x="485784" y="137089"/>
                </a:lnTo>
                <a:lnTo>
                  <a:pt x="436672" y="122155"/>
                </a:lnTo>
                <a:lnTo>
                  <a:pt x="387623" y="107515"/>
                </a:lnTo>
                <a:lnTo>
                  <a:pt x="338658" y="93160"/>
                </a:lnTo>
                <a:lnTo>
                  <a:pt x="289797" y="79082"/>
                </a:lnTo>
                <a:lnTo>
                  <a:pt x="241062" y="65273"/>
                </a:lnTo>
                <a:lnTo>
                  <a:pt x="192473" y="51726"/>
                </a:lnTo>
                <a:lnTo>
                  <a:pt x="144052" y="38434"/>
                </a:lnTo>
                <a:lnTo>
                  <a:pt x="95818" y="25387"/>
                </a:lnTo>
                <a:lnTo>
                  <a:pt x="47794" y="12578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247376" y="5013325"/>
            <a:ext cx="1919605" cy="1830705"/>
          </a:xfrm>
          <a:custGeom>
            <a:avLst/>
            <a:gdLst/>
            <a:ahLst/>
            <a:cxnLst/>
            <a:rect l="l" t="t" r="r" b="b"/>
            <a:pathLst>
              <a:path w="1919604" h="1830704">
                <a:moveTo>
                  <a:pt x="0" y="1830387"/>
                </a:moveTo>
                <a:lnTo>
                  <a:pt x="39975" y="1799303"/>
                </a:lnTo>
                <a:lnTo>
                  <a:pt x="79874" y="1768041"/>
                </a:lnTo>
                <a:lnTo>
                  <a:pt x="119694" y="1736602"/>
                </a:lnTo>
                <a:lnTo>
                  <a:pt x="159432" y="1704986"/>
                </a:lnTo>
                <a:lnTo>
                  <a:pt x="199087" y="1673195"/>
                </a:lnTo>
                <a:lnTo>
                  <a:pt x="238654" y="1641230"/>
                </a:lnTo>
                <a:lnTo>
                  <a:pt x="278133" y="1609091"/>
                </a:lnTo>
                <a:lnTo>
                  <a:pt x="317519" y="1576781"/>
                </a:lnTo>
                <a:lnTo>
                  <a:pt x="356810" y="1544299"/>
                </a:lnTo>
                <a:lnTo>
                  <a:pt x="396004" y="1511647"/>
                </a:lnTo>
                <a:lnTo>
                  <a:pt x="435099" y="1478825"/>
                </a:lnTo>
                <a:lnTo>
                  <a:pt x="474090" y="1445836"/>
                </a:lnTo>
                <a:lnTo>
                  <a:pt x="512976" y="1412679"/>
                </a:lnTo>
                <a:lnTo>
                  <a:pt x="551755" y="1379357"/>
                </a:lnTo>
                <a:lnTo>
                  <a:pt x="590422" y="1345869"/>
                </a:lnTo>
                <a:lnTo>
                  <a:pt x="628977" y="1312217"/>
                </a:lnTo>
                <a:lnTo>
                  <a:pt x="667415" y="1278402"/>
                </a:lnTo>
                <a:lnTo>
                  <a:pt x="705736" y="1244425"/>
                </a:lnTo>
                <a:lnTo>
                  <a:pt x="743935" y="1210286"/>
                </a:lnTo>
                <a:lnTo>
                  <a:pt x="782010" y="1175988"/>
                </a:lnTo>
                <a:lnTo>
                  <a:pt x="819958" y="1141531"/>
                </a:lnTo>
                <a:lnTo>
                  <a:pt x="857778" y="1106915"/>
                </a:lnTo>
                <a:lnTo>
                  <a:pt x="895466" y="1072143"/>
                </a:lnTo>
                <a:lnTo>
                  <a:pt x="933019" y="1037215"/>
                </a:lnTo>
                <a:lnTo>
                  <a:pt x="970436" y="1002131"/>
                </a:lnTo>
                <a:lnTo>
                  <a:pt x="1007713" y="966894"/>
                </a:lnTo>
                <a:lnTo>
                  <a:pt x="1044847" y="931504"/>
                </a:lnTo>
                <a:lnTo>
                  <a:pt x="1081837" y="895961"/>
                </a:lnTo>
                <a:lnTo>
                  <a:pt x="1118679" y="860268"/>
                </a:lnTo>
                <a:lnTo>
                  <a:pt x="1155371" y="824425"/>
                </a:lnTo>
                <a:lnTo>
                  <a:pt x="1191909" y="788433"/>
                </a:lnTo>
                <a:lnTo>
                  <a:pt x="1228293" y="752293"/>
                </a:lnTo>
                <a:lnTo>
                  <a:pt x="1264518" y="716007"/>
                </a:lnTo>
                <a:lnTo>
                  <a:pt x="1300582" y="679574"/>
                </a:lnTo>
                <a:lnTo>
                  <a:pt x="1336483" y="642996"/>
                </a:lnTo>
                <a:lnTo>
                  <a:pt x="1372218" y="606275"/>
                </a:lnTo>
                <a:lnTo>
                  <a:pt x="1407784" y="569411"/>
                </a:lnTo>
                <a:lnTo>
                  <a:pt x="1443178" y="532405"/>
                </a:lnTo>
                <a:lnTo>
                  <a:pt x="1478399" y="495258"/>
                </a:lnTo>
                <a:lnTo>
                  <a:pt x="1513442" y="457972"/>
                </a:lnTo>
                <a:lnTo>
                  <a:pt x="1548307" y="420547"/>
                </a:lnTo>
                <a:lnTo>
                  <a:pt x="1582989" y="382983"/>
                </a:lnTo>
                <a:lnTo>
                  <a:pt x="1617487" y="345284"/>
                </a:lnTo>
                <a:lnTo>
                  <a:pt x="1651798" y="307448"/>
                </a:lnTo>
                <a:lnTo>
                  <a:pt x="1685919" y="269478"/>
                </a:lnTo>
                <a:lnTo>
                  <a:pt x="1719847" y="231374"/>
                </a:lnTo>
                <a:lnTo>
                  <a:pt x="1753580" y="193137"/>
                </a:lnTo>
                <a:lnTo>
                  <a:pt x="1787115" y="154769"/>
                </a:lnTo>
                <a:lnTo>
                  <a:pt x="1820449" y="116270"/>
                </a:lnTo>
                <a:lnTo>
                  <a:pt x="1853581" y="77642"/>
                </a:lnTo>
                <a:lnTo>
                  <a:pt x="1886506" y="38884"/>
                </a:lnTo>
                <a:lnTo>
                  <a:pt x="19192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203051" y="9524"/>
            <a:ext cx="963930" cy="367030"/>
          </a:xfrm>
          <a:custGeom>
            <a:avLst/>
            <a:gdLst/>
            <a:ahLst/>
            <a:cxnLst/>
            <a:rect l="l" t="t" r="r" b="b"/>
            <a:pathLst>
              <a:path w="963929" h="367030">
                <a:moveTo>
                  <a:pt x="963549" y="366776"/>
                </a:moveTo>
                <a:lnTo>
                  <a:pt x="917101" y="344833"/>
                </a:lnTo>
                <a:lnTo>
                  <a:pt x="870321" y="323313"/>
                </a:lnTo>
                <a:lnTo>
                  <a:pt x="823233" y="302207"/>
                </a:lnTo>
                <a:lnTo>
                  <a:pt x="775862" y="281509"/>
                </a:lnTo>
                <a:lnTo>
                  <a:pt x="728233" y="261211"/>
                </a:lnTo>
                <a:lnTo>
                  <a:pt x="680373" y="241306"/>
                </a:lnTo>
                <a:lnTo>
                  <a:pt x="632304" y="221788"/>
                </a:lnTo>
                <a:lnTo>
                  <a:pt x="584054" y="202649"/>
                </a:lnTo>
                <a:lnTo>
                  <a:pt x="535647" y="183882"/>
                </a:lnTo>
                <a:lnTo>
                  <a:pt x="487108" y="165481"/>
                </a:lnTo>
                <a:lnTo>
                  <a:pt x="438462" y="147437"/>
                </a:lnTo>
                <a:lnTo>
                  <a:pt x="389735" y="129745"/>
                </a:lnTo>
                <a:lnTo>
                  <a:pt x="340951" y="112396"/>
                </a:lnTo>
                <a:lnTo>
                  <a:pt x="292137" y="95385"/>
                </a:lnTo>
                <a:lnTo>
                  <a:pt x="243316" y="78704"/>
                </a:lnTo>
                <a:lnTo>
                  <a:pt x="194514" y="62345"/>
                </a:lnTo>
                <a:lnTo>
                  <a:pt x="145756" y="46303"/>
                </a:lnTo>
                <a:lnTo>
                  <a:pt x="97068" y="30569"/>
                </a:lnTo>
                <a:lnTo>
                  <a:pt x="48474" y="1513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495026" y="5275326"/>
            <a:ext cx="1666875" cy="1577975"/>
          </a:xfrm>
          <a:custGeom>
            <a:avLst/>
            <a:gdLst/>
            <a:ahLst/>
            <a:cxnLst/>
            <a:rect l="l" t="t" r="r" b="b"/>
            <a:pathLst>
              <a:path w="1666875" h="1577975">
                <a:moveTo>
                  <a:pt x="0" y="1577911"/>
                </a:moveTo>
                <a:lnTo>
                  <a:pt x="39537" y="1546147"/>
                </a:lnTo>
                <a:lnTo>
                  <a:pt x="79001" y="1514229"/>
                </a:lnTo>
                <a:lnTo>
                  <a:pt x="118390" y="1482156"/>
                </a:lnTo>
                <a:lnTo>
                  <a:pt x="157699" y="1449929"/>
                </a:lnTo>
                <a:lnTo>
                  <a:pt x="196927" y="1417549"/>
                </a:lnTo>
                <a:lnTo>
                  <a:pt x="236071" y="1385015"/>
                </a:lnTo>
                <a:lnTo>
                  <a:pt x="275127" y="1352329"/>
                </a:lnTo>
                <a:lnTo>
                  <a:pt x="314094" y="1319490"/>
                </a:lnTo>
                <a:lnTo>
                  <a:pt x="352967" y="1286498"/>
                </a:lnTo>
                <a:lnTo>
                  <a:pt x="391745" y="1253355"/>
                </a:lnTo>
                <a:lnTo>
                  <a:pt x="430424" y="1220059"/>
                </a:lnTo>
                <a:lnTo>
                  <a:pt x="469002" y="1186612"/>
                </a:lnTo>
                <a:lnTo>
                  <a:pt x="507476" y="1153015"/>
                </a:lnTo>
                <a:lnTo>
                  <a:pt x="545843" y="1119266"/>
                </a:lnTo>
                <a:lnTo>
                  <a:pt x="584101" y="1085367"/>
                </a:lnTo>
                <a:lnTo>
                  <a:pt x="622246" y="1051318"/>
                </a:lnTo>
                <a:lnTo>
                  <a:pt x="660275" y="1017119"/>
                </a:lnTo>
                <a:lnTo>
                  <a:pt x="698187" y="982770"/>
                </a:lnTo>
                <a:lnTo>
                  <a:pt x="735977" y="948272"/>
                </a:lnTo>
                <a:lnTo>
                  <a:pt x="773644" y="913626"/>
                </a:lnTo>
                <a:lnTo>
                  <a:pt x="811184" y="878831"/>
                </a:lnTo>
                <a:lnTo>
                  <a:pt x="848595" y="843887"/>
                </a:lnTo>
                <a:lnTo>
                  <a:pt x="885873" y="808796"/>
                </a:lnTo>
                <a:lnTo>
                  <a:pt x="923017" y="773557"/>
                </a:lnTo>
                <a:lnTo>
                  <a:pt x="960023" y="738171"/>
                </a:lnTo>
                <a:lnTo>
                  <a:pt x="996888" y="702637"/>
                </a:lnTo>
                <a:lnTo>
                  <a:pt x="1033610" y="666957"/>
                </a:lnTo>
                <a:lnTo>
                  <a:pt x="1070185" y="631131"/>
                </a:lnTo>
                <a:lnTo>
                  <a:pt x="1106612" y="595159"/>
                </a:lnTo>
                <a:lnTo>
                  <a:pt x="1142887" y="559041"/>
                </a:lnTo>
                <a:lnTo>
                  <a:pt x="1179007" y="522777"/>
                </a:lnTo>
                <a:lnTo>
                  <a:pt x="1214969" y="486369"/>
                </a:lnTo>
                <a:lnTo>
                  <a:pt x="1250771" y="449816"/>
                </a:lnTo>
                <a:lnTo>
                  <a:pt x="1286411" y="413118"/>
                </a:lnTo>
                <a:lnTo>
                  <a:pt x="1321884" y="376276"/>
                </a:lnTo>
                <a:lnTo>
                  <a:pt x="1357189" y="339290"/>
                </a:lnTo>
                <a:lnTo>
                  <a:pt x="1392322" y="302161"/>
                </a:lnTo>
                <a:lnTo>
                  <a:pt x="1427280" y="264889"/>
                </a:lnTo>
                <a:lnTo>
                  <a:pt x="1462062" y="227474"/>
                </a:lnTo>
                <a:lnTo>
                  <a:pt x="1496664" y="189916"/>
                </a:lnTo>
                <a:lnTo>
                  <a:pt x="1531083" y="152216"/>
                </a:lnTo>
                <a:lnTo>
                  <a:pt x="1565316" y="114374"/>
                </a:lnTo>
                <a:lnTo>
                  <a:pt x="1599361" y="76390"/>
                </a:lnTo>
                <a:lnTo>
                  <a:pt x="1633215" y="38265"/>
                </a:lnTo>
                <a:lnTo>
                  <a:pt x="1666875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1501501" y="9524"/>
            <a:ext cx="665480" cy="257175"/>
          </a:xfrm>
          <a:custGeom>
            <a:avLst/>
            <a:gdLst/>
            <a:ahLst/>
            <a:cxnLst/>
            <a:rect l="l" t="t" r="r" b="b"/>
            <a:pathLst>
              <a:path w="665479" h="257175">
                <a:moveTo>
                  <a:pt x="665099" y="257175"/>
                </a:moveTo>
                <a:lnTo>
                  <a:pt x="619151" y="236910"/>
                </a:lnTo>
                <a:lnTo>
                  <a:pt x="572919" y="216936"/>
                </a:lnTo>
                <a:lnTo>
                  <a:pt x="526414" y="197254"/>
                </a:lnTo>
                <a:lnTo>
                  <a:pt x="479647" y="177864"/>
                </a:lnTo>
                <a:lnTo>
                  <a:pt x="432628" y="158766"/>
                </a:lnTo>
                <a:lnTo>
                  <a:pt x="385370" y="139959"/>
                </a:lnTo>
                <a:lnTo>
                  <a:pt x="337883" y="121443"/>
                </a:lnTo>
                <a:lnTo>
                  <a:pt x="290178" y="103219"/>
                </a:lnTo>
                <a:lnTo>
                  <a:pt x="242267" y="85287"/>
                </a:lnTo>
                <a:lnTo>
                  <a:pt x="194160" y="67646"/>
                </a:lnTo>
                <a:lnTo>
                  <a:pt x="145869" y="50297"/>
                </a:lnTo>
                <a:lnTo>
                  <a:pt x="97404" y="33240"/>
                </a:lnTo>
                <a:lnTo>
                  <a:pt x="48777" y="1647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641076" y="5408676"/>
            <a:ext cx="1525905" cy="1435100"/>
          </a:xfrm>
          <a:custGeom>
            <a:avLst/>
            <a:gdLst/>
            <a:ahLst/>
            <a:cxnLst/>
            <a:rect l="l" t="t" r="r" b="b"/>
            <a:pathLst>
              <a:path w="1525904" h="1435100">
                <a:moveTo>
                  <a:pt x="0" y="1435036"/>
                </a:moveTo>
                <a:lnTo>
                  <a:pt x="39599" y="1402971"/>
                </a:lnTo>
                <a:lnTo>
                  <a:pt x="79112" y="1370753"/>
                </a:lnTo>
                <a:lnTo>
                  <a:pt x="118535" y="1338384"/>
                </a:lnTo>
                <a:lnTo>
                  <a:pt x="157865" y="1305864"/>
                </a:lnTo>
                <a:lnTo>
                  <a:pt x="197101" y="1273192"/>
                </a:lnTo>
                <a:lnTo>
                  <a:pt x="236240" y="1240370"/>
                </a:lnTo>
                <a:lnTo>
                  <a:pt x="275279" y="1207398"/>
                </a:lnTo>
                <a:lnTo>
                  <a:pt x="314215" y="1174276"/>
                </a:lnTo>
                <a:lnTo>
                  <a:pt x="353047" y="1141005"/>
                </a:lnTo>
                <a:lnTo>
                  <a:pt x="391772" y="1107584"/>
                </a:lnTo>
                <a:lnTo>
                  <a:pt x="430388" y="1074016"/>
                </a:lnTo>
                <a:lnTo>
                  <a:pt x="468891" y="1040299"/>
                </a:lnTo>
                <a:lnTo>
                  <a:pt x="507279" y="1006435"/>
                </a:lnTo>
                <a:lnTo>
                  <a:pt x="545551" y="972424"/>
                </a:lnTo>
                <a:lnTo>
                  <a:pt x="583703" y="938265"/>
                </a:lnTo>
                <a:lnTo>
                  <a:pt x="621732" y="903961"/>
                </a:lnTo>
                <a:lnTo>
                  <a:pt x="659638" y="869510"/>
                </a:lnTo>
                <a:lnTo>
                  <a:pt x="697416" y="834914"/>
                </a:lnTo>
                <a:lnTo>
                  <a:pt x="735064" y="800173"/>
                </a:lnTo>
                <a:lnTo>
                  <a:pt x="772581" y="765287"/>
                </a:lnTo>
                <a:lnTo>
                  <a:pt x="809963" y="730257"/>
                </a:lnTo>
                <a:lnTo>
                  <a:pt x="847208" y="695083"/>
                </a:lnTo>
                <a:lnTo>
                  <a:pt x="884313" y="659766"/>
                </a:lnTo>
                <a:lnTo>
                  <a:pt x="921277" y="624305"/>
                </a:lnTo>
                <a:lnTo>
                  <a:pt x="958096" y="588702"/>
                </a:lnTo>
                <a:lnTo>
                  <a:pt x="994768" y="552957"/>
                </a:lnTo>
                <a:lnTo>
                  <a:pt x="1031291" y="517070"/>
                </a:lnTo>
                <a:lnTo>
                  <a:pt x="1067662" y="481041"/>
                </a:lnTo>
                <a:lnTo>
                  <a:pt x="1103878" y="444872"/>
                </a:lnTo>
                <a:lnTo>
                  <a:pt x="1139937" y="408562"/>
                </a:lnTo>
                <a:lnTo>
                  <a:pt x="1175837" y="372112"/>
                </a:lnTo>
                <a:lnTo>
                  <a:pt x="1211576" y="335523"/>
                </a:lnTo>
                <a:lnTo>
                  <a:pt x="1247149" y="298794"/>
                </a:lnTo>
                <a:lnTo>
                  <a:pt x="1282556" y="261926"/>
                </a:lnTo>
                <a:lnTo>
                  <a:pt x="1317794" y="224920"/>
                </a:lnTo>
                <a:lnTo>
                  <a:pt x="1352860" y="187776"/>
                </a:lnTo>
                <a:lnTo>
                  <a:pt x="1387751" y="150494"/>
                </a:lnTo>
                <a:lnTo>
                  <a:pt x="1422465" y="113075"/>
                </a:lnTo>
                <a:lnTo>
                  <a:pt x="1457001" y="75519"/>
                </a:lnTo>
                <a:lnTo>
                  <a:pt x="1491354" y="37827"/>
                </a:lnTo>
                <a:lnTo>
                  <a:pt x="1525524" y="0"/>
                </a:lnTo>
              </a:path>
              <a:path w="1525904" h="1435100">
                <a:moveTo>
                  <a:pt x="161925" y="1435036"/>
                </a:moveTo>
                <a:lnTo>
                  <a:pt x="200786" y="1401834"/>
                </a:lnTo>
                <a:lnTo>
                  <a:pt x="239562" y="1368486"/>
                </a:lnTo>
                <a:lnTo>
                  <a:pt x="278251" y="1334992"/>
                </a:lnTo>
                <a:lnTo>
                  <a:pt x="316850" y="1301352"/>
                </a:lnTo>
                <a:lnTo>
                  <a:pt x="355357" y="1267566"/>
                </a:lnTo>
                <a:lnTo>
                  <a:pt x="393770" y="1233635"/>
                </a:lnTo>
                <a:lnTo>
                  <a:pt x="432086" y="1199558"/>
                </a:lnTo>
                <a:lnTo>
                  <a:pt x="470304" y="1165336"/>
                </a:lnTo>
                <a:lnTo>
                  <a:pt x="508420" y="1130967"/>
                </a:lnTo>
                <a:lnTo>
                  <a:pt x="546434" y="1096453"/>
                </a:lnTo>
                <a:lnTo>
                  <a:pt x="584341" y="1061793"/>
                </a:lnTo>
                <a:lnTo>
                  <a:pt x="622142" y="1026987"/>
                </a:lnTo>
                <a:lnTo>
                  <a:pt x="659832" y="992036"/>
                </a:lnTo>
                <a:lnTo>
                  <a:pt x="697410" y="956938"/>
                </a:lnTo>
                <a:lnTo>
                  <a:pt x="734873" y="921695"/>
                </a:lnTo>
                <a:lnTo>
                  <a:pt x="772219" y="886307"/>
                </a:lnTo>
                <a:lnTo>
                  <a:pt x="809447" y="850772"/>
                </a:lnTo>
                <a:lnTo>
                  <a:pt x="846553" y="815092"/>
                </a:lnTo>
                <a:lnTo>
                  <a:pt x="883536" y="779266"/>
                </a:lnTo>
                <a:lnTo>
                  <a:pt x="920393" y="743294"/>
                </a:lnTo>
                <a:lnTo>
                  <a:pt x="957121" y="707176"/>
                </a:lnTo>
                <a:lnTo>
                  <a:pt x="993720" y="670913"/>
                </a:lnTo>
                <a:lnTo>
                  <a:pt x="1030186" y="634504"/>
                </a:lnTo>
                <a:lnTo>
                  <a:pt x="1066517" y="597949"/>
                </a:lnTo>
                <a:lnTo>
                  <a:pt x="1102711" y="561249"/>
                </a:lnTo>
                <a:lnTo>
                  <a:pt x="1138765" y="524402"/>
                </a:lnTo>
                <a:lnTo>
                  <a:pt x="1174678" y="487410"/>
                </a:lnTo>
                <a:lnTo>
                  <a:pt x="1210447" y="450272"/>
                </a:lnTo>
                <a:lnTo>
                  <a:pt x="1246070" y="412989"/>
                </a:lnTo>
                <a:lnTo>
                  <a:pt x="1281545" y="375560"/>
                </a:lnTo>
                <a:lnTo>
                  <a:pt x="1316869" y="337984"/>
                </a:lnTo>
                <a:lnTo>
                  <a:pt x="1352040" y="300264"/>
                </a:lnTo>
                <a:lnTo>
                  <a:pt x="1387056" y="262397"/>
                </a:lnTo>
                <a:lnTo>
                  <a:pt x="1421915" y="224385"/>
                </a:lnTo>
                <a:lnTo>
                  <a:pt x="1456614" y="186227"/>
                </a:lnTo>
                <a:lnTo>
                  <a:pt x="1491151" y="147923"/>
                </a:lnTo>
                <a:lnTo>
                  <a:pt x="1525524" y="1094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350"/>
            <a:ext cx="5173662" cy="6856412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0979150" y="5694362"/>
            <a:ext cx="1187450" cy="1149350"/>
          </a:xfrm>
          <a:custGeom>
            <a:avLst/>
            <a:gdLst/>
            <a:ahLst/>
            <a:cxnLst/>
            <a:rect l="l" t="t" r="r" b="b"/>
            <a:pathLst>
              <a:path w="1187450" h="1149350">
                <a:moveTo>
                  <a:pt x="0" y="1149350"/>
                </a:moveTo>
                <a:lnTo>
                  <a:pt x="37943" y="1116471"/>
                </a:lnTo>
                <a:lnTo>
                  <a:pt x="75781" y="1083462"/>
                </a:lnTo>
                <a:lnTo>
                  <a:pt x="113511" y="1050324"/>
                </a:lnTo>
                <a:lnTo>
                  <a:pt x="151133" y="1017057"/>
                </a:lnTo>
                <a:lnTo>
                  <a:pt x="188643" y="983663"/>
                </a:lnTo>
                <a:lnTo>
                  <a:pt x="226041" y="950141"/>
                </a:lnTo>
                <a:lnTo>
                  <a:pt x="263326" y="916494"/>
                </a:lnTo>
                <a:lnTo>
                  <a:pt x="300494" y="882721"/>
                </a:lnTo>
                <a:lnTo>
                  <a:pt x="337546" y="848824"/>
                </a:lnTo>
                <a:lnTo>
                  <a:pt x="374479" y="814803"/>
                </a:lnTo>
                <a:lnTo>
                  <a:pt x="411291" y="780659"/>
                </a:lnTo>
                <a:lnTo>
                  <a:pt x="447982" y="746393"/>
                </a:lnTo>
                <a:lnTo>
                  <a:pt x="484549" y="712005"/>
                </a:lnTo>
                <a:lnTo>
                  <a:pt x="520990" y="677497"/>
                </a:lnTo>
                <a:lnTo>
                  <a:pt x="557305" y="642870"/>
                </a:lnTo>
                <a:lnTo>
                  <a:pt x="593492" y="608123"/>
                </a:lnTo>
                <a:lnTo>
                  <a:pt x="629548" y="573258"/>
                </a:lnTo>
                <a:lnTo>
                  <a:pt x="665473" y="538276"/>
                </a:lnTo>
                <a:lnTo>
                  <a:pt x="701264" y="503177"/>
                </a:lnTo>
                <a:lnTo>
                  <a:pt x="736921" y="467962"/>
                </a:lnTo>
                <a:lnTo>
                  <a:pt x="772441" y="432633"/>
                </a:lnTo>
                <a:lnTo>
                  <a:pt x="807823" y="397189"/>
                </a:lnTo>
                <a:lnTo>
                  <a:pt x="843065" y="361632"/>
                </a:lnTo>
                <a:lnTo>
                  <a:pt x="878166" y="325962"/>
                </a:lnTo>
                <a:lnTo>
                  <a:pt x="913124" y="290181"/>
                </a:lnTo>
                <a:lnTo>
                  <a:pt x="947938" y="254288"/>
                </a:lnTo>
                <a:lnTo>
                  <a:pt x="982605" y="218285"/>
                </a:lnTo>
                <a:lnTo>
                  <a:pt x="1017125" y="182173"/>
                </a:lnTo>
                <a:lnTo>
                  <a:pt x="1051495" y="145953"/>
                </a:lnTo>
                <a:lnTo>
                  <a:pt x="1085714" y="109624"/>
                </a:lnTo>
                <a:lnTo>
                  <a:pt x="1119781" y="73188"/>
                </a:lnTo>
                <a:lnTo>
                  <a:pt x="1153693" y="36647"/>
                </a:lnTo>
                <a:lnTo>
                  <a:pt x="1187450" y="0"/>
                </a:lnTo>
              </a:path>
              <a:path w="1187450" h="1149350">
                <a:moveTo>
                  <a:pt x="307975" y="1149350"/>
                </a:moveTo>
                <a:lnTo>
                  <a:pt x="347008" y="1116412"/>
                </a:lnTo>
                <a:lnTo>
                  <a:pt x="385986" y="1083314"/>
                </a:lnTo>
                <a:lnTo>
                  <a:pt x="424906" y="1050060"/>
                </a:lnTo>
                <a:lnTo>
                  <a:pt x="463766" y="1016651"/>
                </a:lnTo>
                <a:lnTo>
                  <a:pt x="502563" y="983090"/>
                </a:lnTo>
                <a:lnTo>
                  <a:pt x="541294" y="949378"/>
                </a:lnTo>
                <a:lnTo>
                  <a:pt x="579958" y="915519"/>
                </a:lnTo>
                <a:lnTo>
                  <a:pt x="618552" y="881515"/>
                </a:lnTo>
                <a:lnTo>
                  <a:pt x="657074" y="847368"/>
                </a:lnTo>
                <a:lnTo>
                  <a:pt x="695521" y="813080"/>
                </a:lnTo>
                <a:lnTo>
                  <a:pt x="733891" y="778653"/>
                </a:lnTo>
                <a:lnTo>
                  <a:pt x="772181" y="744091"/>
                </a:lnTo>
                <a:lnTo>
                  <a:pt x="810390" y="709395"/>
                </a:lnTo>
                <a:lnTo>
                  <a:pt x="848514" y="674568"/>
                </a:lnTo>
                <a:lnTo>
                  <a:pt x="886552" y="639611"/>
                </a:lnTo>
                <a:lnTo>
                  <a:pt x="924500" y="604529"/>
                </a:lnTo>
                <a:lnTo>
                  <a:pt x="962358" y="569321"/>
                </a:lnTo>
                <a:lnTo>
                  <a:pt x="1000121" y="533992"/>
                </a:lnTo>
                <a:lnTo>
                  <a:pt x="1037789" y="498544"/>
                </a:lnTo>
                <a:lnTo>
                  <a:pt x="1075358" y="462978"/>
                </a:lnTo>
                <a:lnTo>
                  <a:pt x="1112826" y="427297"/>
                </a:lnTo>
                <a:lnTo>
                  <a:pt x="1150190" y="391503"/>
                </a:lnTo>
                <a:lnTo>
                  <a:pt x="1187450" y="355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00139" y="1699640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3674491" y="0"/>
                </a:moveTo>
                <a:lnTo>
                  <a:pt x="0" y="0"/>
                </a:lnTo>
                <a:lnTo>
                  <a:pt x="0" y="502920"/>
                </a:lnTo>
                <a:lnTo>
                  <a:pt x="3674491" y="502920"/>
                </a:lnTo>
                <a:lnTo>
                  <a:pt x="3674491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6335" y="2275712"/>
            <a:ext cx="3668395" cy="2894330"/>
          </a:xfrm>
          <a:custGeom>
            <a:avLst/>
            <a:gdLst/>
            <a:ahLst/>
            <a:cxnLst/>
            <a:rect l="l" t="t" r="r" b="b"/>
            <a:pathLst>
              <a:path w="3668395" h="2894329">
                <a:moveTo>
                  <a:pt x="3668268" y="0"/>
                </a:moveTo>
                <a:lnTo>
                  <a:pt x="0" y="0"/>
                </a:lnTo>
                <a:lnTo>
                  <a:pt x="0" y="2624328"/>
                </a:lnTo>
                <a:lnTo>
                  <a:pt x="1677530" y="2624328"/>
                </a:lnTo>
                <a:lnTo>
                  <a:pt x="1834121" y="2894330"/>
                </a:lnTo>
                <a:lnTo>
                  <a:pt x="1990699" y="2624328"/>
                </a:lnTo>
                <a:lnTo>
                  <a:pt x="3668268" y="2624328"/>
                </a:lnTo>
                <a:lnTo>
                  <a:pt x="3668268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229365" y="2808859"/>
            <a:ext cx="2833370" cy="137922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2700" marR="5080" indent="794385">
              <a:lnSpc>
                <a:spcPts val="4900"/>
              </a:lnSpc>
              <a:spcBef>
                <a:spcPts val="980"/>
              </a:spcBef>
            </a:pPr>
            <a:r>
              <a:rPr dirty="0" sz="4800" spc="-565" b="1">
                <a:solidFill>
                  <a:srgbClr val="FFFEFF"/>
                </a:solidFill>
                <a:latin typeface="Times New Roman"/>
                <a:cs typeface="Times New Roman"/>
              </a:rPr>
              <a:t>LIVE</a:t>
            </a:r>
            <a:r>
              <a:rPr dirty="0" sz="4800" spc="-565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4800" spc="-570" b="1">
                <a:solidFill>
                  <a:srgbClr val="FFFEFF"/>
                </a:solidFill>
                <a:latin typeface="Times New Roman"/>
                <a:cs typeface="Times New Roman"/>
              </a:rPr>
              <a:t>TRACKING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429883" y="145083"/>
            <a:ext cx="4734560" cy="6701155"/>
            <a:chOff x="6429883" y="145083"/>
            <a:chExt cx="4734560" cy="6701155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883" y="145083"/>
              <a:ext cx="4734051" cy="670077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1532" y="1030466"/>
              <a:ext cx="2747136" cy="49123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7411" y="-8255"/>
            <a:ext cx="12198350" cy="6873240"/>
            <a:chOff x="-7411" y="-8255"/>
            <a:chExt cx="12198350" cy="68732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411" y="-8255"/>
              <a:ext cx="12198332" cy="687264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259581" y="1186548"/>
              <a:ext cx="5666105" cy="4478020"/>
            </a:xfrm>
            <a:custGeom>
              <a:avLst/>
              <a:gdLst/>
              <a:ahLst/>
              <a:cxnLst/>
              <a:rect l="l" t="t" r="r" b="b"/>
              <a:pathLst>
                <a:path w="5666105" h="4478020">
                  <a:moveTo>
                    <a:pt x="5657850" y="0"/>
                  </a:moveTo>
                  <a:lnTo>
                    <a:pt x="0" y="0"/>
                  </a:lnTo>
                  <a:lnTo>
                    <a:pt x="0" y="716165"/>
                  </a:lnTo>
                  <a:lnTo>
                    <a:pt x="5657850" y="716165"/>
                  </a:lnTo>
                  <a:lnTo>
                    <a:pt x="5657850" y="0"/>
                  </a:lnTo>
                  <a:close/>
                </a:path>
                <a:path w="5666105" h="4478020">
                  <a:moveTo>
                    <a:pt x="5666105" y="804557"/>
                  </a:moveTo>
                  <a:lnTo>
                    <a:pt x="0" y="804557"/>
                  </a:lnTo>
                  <a:lnTo>
                    <a:pt x="0" y="4126750"/>
                  </a:lnTo>
                  <a:lnTo>
                    <a:pt x="2632837" y="4126750"/>
                  </a:lnTo>
                  <a:lnTo>
                    <a:pt x="2836418" y="4477880"/>
                  </a:lnTo>
                  <a:lnTo>
                    <a:pt x="3039999" y="4126750"/>
                  </a:lnTo>
                  <a:lnTo>
                    <a:pt x="5666105" y="4126750"/>
                  </a:lnTo>
                  <a:lnTo>
                    <a:pt x="5666105" y="804557"/>
                  </a:lnTo>
                  <a:close/>
                </a:path>
              </a:pathLst>
            </a:custGeom>
            <a:solidFill>
              <a:srgbClr val="F81B0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265" y="380999"/>
              <a:ext cx="10720956" cy="6095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3308" rIns="0" bIns="0" rtlCol="0" vert="horz">
            <a:spAutoFit/>
          </a:bodyPr>
          <a:lstStyle/>
          <a:p>
            <a:pPr marL="5868035">
              <a:lnSpc>
                <a:spcPct val="100000"/>
              </a:lnSpc>
              <a:spcBef>
                <a:spcPts val="110"/>
              </a:spcBef>
            </a:pPr>
            <a:r>
              <a:rPr dirty="0"/>
              <a:t>Dedicated</a:t>
            </a:r>
            <a:r>
              <a:rPr dirty="0" spc="-245">
                <a:latin typeface="Times New Roman"/>
                <a:cs typeface="Times New Roman"/>
              </a:rPr>
              <a:t> </a:t>
            </a:r>
            <a:r>
              <a:rPr dirty="0" spc="-10"/>
              <a:t>Support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5701" y="1652981"/>
            <a:ext cx="606663" cy="56697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815329" y="2463545"/>
            <a:ext cx="1830070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>
                <a:solidFill>
                  <a:srgbClr val="3F4054"/>
                </a:solidFill>
                <a:latin typeface="Carlito"/>
                <a:cs typeface="Carlito"/>
              </a:rPr>
              <a:t>24/7</a:t>
            </a:r>
            <a:r>
              <a:rPr dirty="0" sz="220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3F4054"/>
                </a:solidFill>
                <a:latin typeface="Carlito"/>
                <a:cs typeface="Carlito"/>
              </a:rPr>
              <a:t>Assistance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15329" y="2922356"/>
            <a:ext cx="2129155" cy="11334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37600"/>
              </a:lnSpc>
              <a:spcBef>
                <a:spcPts val="40"/>
              </a:spcBef>
            </a:pPr>
            <a:r>
              <a:rPr dirty="0" sz="1800" spc="-20">
                <a:solidFill>
                  <a:srgbClr val="3F4054"/>
                </a:solidFill>
                <a:latin typeface="Carlito"/>
                <a:cs typeface="Carlito"/>
              </a:rPr>
              <a:t>Reach</a:t>
            </a:r>
            <a:r>
              <a:rPr dirty="0" sz="1800" spc="-8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F4054"/>
                </a:solidFill>
                <a:latin typeface="Carlito"/>
                <a:cs typeface="Carlito"/>
              </a:rPr>
              <a:t>our</a:t>
            </a:r>
            <a:r>
              <a:rPr dirty="0" sz="1800" spc="-6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F4054"/>
                </a:solidFill>
                <a:latin typeface="Carlito"/>
                <a:cs typeface="Carlito"/>
              </a:rPr>
              <a:t>friendly</a:t>
            </a:r>
            <a:r>
              <a:rPr dirty="0" sz="180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support</a:t>
            </a:r>
            <a:r>
              <a:rPr dirty="0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team</a:t>
            </a:r>
            <a:r>
              <a:rPr dirty="0" sz="1750" spc="-1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anytime,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anytime,</a:t>
            </a:r>
            <a:r>
              <a:rPr dirty="0" sz="175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day</a:t>
            </a:r>
            <a:r>
              <a:rPr dirty="0" sz="1750" spc="-3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or</a:t>
            </a:r>
            <a:r>
              <a:rPr dirty="0" sz="1750" spc="-4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night.</a:t>
            </a:r>
            <a:endParaRPr sz="1750">
              <a:latin typeface="Carlito"/>
              <a:cs typeface="Carlito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84004" y="1652981"/>
            <a:ext cx="606666" cy="56697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764014" y="2463545"/>
            <a:ext cx="2082800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 spc="-65">
                <a:solidFill>
                  <a:srgbClr val="3F4054"/>
                </a:solidFill>
                <a:latin typeface="Carlito"/>
                <a:cs typeface="Carlito"/>
              </a:rPr>
              <a:t>In−App</a:t>
            </a:r>
            <a:r>
              <a:rPr dirty="0" sz="2200" spc="-3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3F4054"/>
                </a:solidFill>
                <a:latin typeface="Carlito"/>
                <a:cs typeface="Carlito"/>
              </a:rPr>
              <a:t>Messaging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764014" y="2922356"/>
            <a:ext cx="2040255" cy="150050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37600"/>
              </a:lnSpc>
              <a:spcBef>
                <a:spcPts val="40"/>
              </a:spcBef>
            </a:pPr>
            <a:r>
              <a:rPr dirty="0" sz="1800" spc="-25">
                <a:solidFill>
                  <a:srgbClr val="3F4054"/>
                </a:solidFill>
                <a:latin typeface="Carlito"/>
                <a:cs typeface="Carlito"/>
              </a:rPr>
              <a:t>Communicate</a:t>
            </a:r>
            <a:r>
              <a:rPr dirty="0" sz="1800" spc="-1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F4054"/>
                </a:solidFill>
                <a:latin typeface="Carlito"/>
                <a:cs typeface="Carlito"/>
              </a:rPr>
              <a:t>directly</a:t>
            </a:r>
            <a:r>
              <a:rPr dirty="0" sz="180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with</a:t>
            </a:r>
            <a:r>
              <a:rPr dirty="0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your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service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provider</a:t>
            </a:r>
            <a:r>
              <a:rPr dirty="0" sz="175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through</a:t>
            </a:r>
            <a:r>
              <a:rPr dirty="0" sz="1750" spc="-5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25">
                <a:solidFill>
                  <a:srgbClr val="3F4054"/>
                </a:solidFill>
                <a:latin typeface="Carlito"/>
                <a:cs typeface="Carlito"/>
              </a:rPr>
              <a:t>the</a:t>
            </a:r>
            <a:r>
              <a:rPr dirty="0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20">
                <a:solidFill>
                  <a:srgbClr val="3F4054"/>
                </a:solidFill>
                <a:latin typeface="Carlito"/>
                <a:cs typeface="Carlito"/>
              </a:rPr>
              <a:t>app.</a:t>
            </a:r>
            <a:endParaRPr sz="1750">
              <a:latin typeface="Carlito"/>
              <a:cs typeface="Carlito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5701" y="4396984"/>
            <a:ext cx="606663" cy="45971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815329" y="5154548"/>
            <a:ext cx="2430145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>
                <a:solidFill>
                  <a:srgbClr val="3F4054"/>
                </a:solidFill>
                <a:latin typeface="Carlito"/>
                <a:cs typeface="Carlito"/>
              </a:rPr>
              <a:t>Feedback</a:t>
            </a:r>
            <a:r>
              <a:rPr dirty="0" sz="2200" spc="-3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F4054"/>
                </a:solidFill>
                <a:latin typeface="Carlito"/>
                <a:cs typeface="Carlito"/>
              </a:rPr>
              <a:t>&amp;</a:t>
            </a:r>
            <a:r>
              <a:rPr dirty="0" sz="2200" spc="-4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3F4054"/>
                </a:solidFill>
                <a:latin typeface="Carlito"/>
                <a:cs typeface="Carlito"/>
              </a:rPr>
              <a:t>Disputes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815329" y="5614218"/>
            <a:ext cx="2078355" cy="1132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38300"/>
              </a:lnSpc>
              <a:spcBef>
                <a:spcPts val="90"/>
              </a:spcBef>
            </a:pP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Share</a:t>
            </a:r>
            <a:r>
              <a:rPr dirty="0" sz="175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your</a:t>
            </a:r>
            <a:r>
              <a:rPr dirty="0" sz="1750" spc="-1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experience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and</a:t>
            </a:r>
            <a:r>
              <a:rPr dirty="0" sz="1750" spc="-5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resolve</a:t>
            </a:r>
            <a:r>
              <a:rPr dirty="0" sz="1750" spc="-3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any</a:t>
            </a:r>
            <a:r>
              <a:rPr dirty="0" sz="1750" spc="-4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issues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with</a:t>
            </a:r>
            <a:r>
              <a:rPr dirty="0" sz="175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our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team.</a:t>
            </a:r>
            <a:endParaRPr sz="1750">
              <a:latin typeface="Carlito"/>
              <a:cs typeface="Carlito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84004" y="4343351"/>
            <a:ext cx="606666" cy="566976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9764014" y="5154548"/>
            <a:ext cx="2364105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>
                <a:solidFill>
                  <a:srgbClr val="3F4054"/>
                </a:solidFill>
                <a:latin typeface="Carlito"/>
                <a:cs typeface="Carlito"/>
              </a:rPr>
              <a:t>Personalized</a:t>
            </a:r>
            <a:r>
              <a:rPr dirty="0" sz="2200" spc="-8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3F4054"/>
                </a:solidFill>
                <a:latin typeface="Carlito"/>
                <a:cs typeface="Carlito"/>
              </a:rPr>
              <a:t>Service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764014" y="5614218"/>
            <a:ext cx="2115185" cy="1132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90"/>
              </a:spcBef>
            </a:pP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We're</a:t>
            </a:r>
            <a:r>
              <a:rPr dirty="0" sz="1750" spc="-6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here</a:t>
            </a:r>
            <a:r>
              <a:rPr dirty="0" sz="1750" spc="-5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to</a:t>
            </a:r>
            <a:r>
              <a:rPr dirty="0" sz="1750" spc="-6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ensure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you</a:t>
            </a:r>
            <a:r>
              <a:rPr dirty="0" sz="1750" spc="-3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have</a:t>
            </a:r>
            <a:r>
              <a:rPr dirty="0" sz="1750" spc="-4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a</a:t>
            </a:r>
            <a:r>
              <a:rPr dirty="0" sz="1750" spc="-5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seamless,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35">
                <a:solidFill>
                  <a:srgbClr val="3F4054"/>
                </a:solidFill>
                <a:latin typeface="Carlito"/>
                <a:cs typeface="Carlito"/>
              </a:rPr>
              <a:t>stress−free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F4054"/>
                </a:solidFill>
                <a:latin typeface="Carlito"/>
                <a:cs typeface="Carlito"/>
              </a:rPr>
              <a:t>experience.</a:t>
            </a:r>
            <a:endParaRPr sz="1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45378" y="3226384"/>
            <a:ext cx="3569970" cy="7061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450">
                <a:solidFill>
                  <a:srgbClr val="1B1B27"/>
                </a:solidFill>
                <a:latin typeface="Carlito"/>
                <a:cs typeface="Carlito"/>
              </a:rPr>
              <a:t>Download</a:t>
            </a:r>
            <a:r>
              <a:rPr dirty="0" sz="4450" spc="-140">
                <a:solidFill>
                  <a:srgbClr val="1B1B27"/>
                </a:solidFill>
                <a:latin typeface="Times New Roman"/>
                <a:cs typeface="Times New Roman"/>
              </a:rPr>
              <a:t> </a:t>
            </a:r>
            <a:r>
              <a:rPr dirty="0" sz="4450" spc="-25">
                <a:solidFill>
                  <a:srgbClr val="1B1B27"/>
                </a:solidFill>
                <a:latin typeface="Carlito"/>
                <a:cs typeface="Carlito"/>
              </a:rPr>
              <a:t>Now</a:t>
            </a:r>
            <a:endParaRPr sz="445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45378" y="4261812"/>
            <a:ext cx="6545580" cy="1132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90"/>
              </a:spcBef>
            </a:pP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Get</a:t>
            </a:r>
            <a:r>
              <a:rPr dirty="0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the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app</a:t>
            </a:r>
            <a:r>
              <a:rPr dirty="0" sz="175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and</a:t>
            </a:r>
            <a:r>
              <a:rPr dirty="0" sz="175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start</a:t>
            </a:r>
            <a:r>
              <a:rPr dirty="0" sz="175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connecting</a:t>
            </a:r>
            <a:r>
              <a:rPr dirty="0" sz="1750" spc="-5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with</a:t>
            </a:r>
            <a:r>
              <a:rPr dirty="0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reliable</a:t>
            </a:r>
            <a:r>
              <a:rPr dirty="0" sz="175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service</a:t>
            </a:r>
            <a:r>
              <a:rPr dirty="0" sz="1750" spc="-1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providers</a:t>
            </a:r>
            <a:r>
              <a:rPr dirty="0" sz="175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in</a:t>
            </a:r>
            <a:r>
              <a:rPr dirty="0" sz="175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 spc="-20">
                <a:solidFill>
                  <a:srgbClr val="3F4054"/>
                </a:solidFill>
                <a:latin typeface="Carlito"/>
                <a:cs typeface="Carlito"/>
              </a:rPr>
              <a:t>your</a:t>
            </a:r>
            <a:r>
              <a:rPr dirty="0" sz="175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area.</a:t>
            </a:r>
            <a:r>
              <a:rPr dirty="0" sz="1750" spc="-2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Download</a:t>
            </a:r>
            <a:r>
              <a:rPr dirty="0" sz="1750" spc="-5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F4054"/>
                </a:solidFill>
                <a:latin typeface="Carlito"/>
                <a:cs typeface="Carlito"/>
              </a:rPr>
              <a:t>for</a:t>
            </a:r>
            <a:r>
              <a:rPr dirty="0" sz="1750" spc="-1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u="sng" sz="1750">
                <a:solidFill>
                  <a:srgbClr val="1B53DA"/>
                </a:solidFill>
                <a:uFill>
                  <a:solidFill>
                    <a:srgbClr val="1B53DA"/>
                  </a:solidFill>
                </a:uFill>
                <a:latin typeface="Carlito"/>
                <a:cs typeface="Carlito"/>
              </a:rPr>
              <a:t>iOS</a:t>
            </a:r>
            <a:r>
              <a:rPr dirty="0" u="none" sz="1750">
                <a:solidFill>
                  <a:srgbClr val="1B53DA"/>
                </a:solidFill>
                <a:latin typeface="Times New Roman"/>
                <a:cs typeface="Times New Roman"/>
              </a:rPr>
              <a:t> </a:t>
            </a:r>
            <a:r>
              <a:rPr dirty="0" u="none" sz="1750">
                <a:solidFill>
                  <a:srgbClr val="3F4054"/>
                </a:solidFill>
                <a:latin typeface="Carlito"/>
                <a:cs typeface="Carlito"/>
              </a:rPr>
              <a:t>or</a:t>
            </a:r>
            <a:r>
              <a:rPr dirty="0" u="none" sz="1750" spc="-3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u="sng" sz="1750">
                <a:solidFill>
                  <a:srgbClr val="1B53DA"/>
                </a:solidFill>
                <a:uFill>
                  <a:solidFill>
                    <a:srgbClr val="1B53DA"/>
                  </a:solidFill>
                </a:uFill>
                <a:latin typeface="Carlito"/>
                <a:cs typeface="Carlito"/>
              </a:rPr>
              <a:t>Android</a:t>
            </a:r>
            <a:r>
              <a:rPr dirty="0" u="none" sz="1750" spc="-15">
                <a:solidFill>
                  <a:srgbClr val="1B53DA"/>
                </a:solidFill>
                <a:latin typeface="Times New Roman"/>
                <a:cs typeface="Times New Roman"/>
              </a:rPr>
              <a:t> </a:t>
            </a:r>
            <a:r>
              <a:rPr dirty="0" u="none" sz="1750">
                <a:solidFill>
                  <a:srgbClr val="3F4054"/>
                </a:solidFill>
                <a:latin typeface="Carlito"/>
                <a:cs typeface="Carlito"/>
              </a:rPr>
              <a:t>today</a:t>
            </a:r>
            <a:r>
              <a:rPr dirty="0" u="none" sz="1750" spc="-40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u="none" sz="1750">
                <a:solidFill>
                  <a:srgbClr val="3F4054"/>
                </a:solidFill>
                <a:latin typeface="Carlito"/>
                <a:cs typeface="Carlito"/>
              </a:rPr>
              <a:t>or</a:t>
            </a:r>
            <a:r>
              <a:rPr dirty="0" u="none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u="none" sz="1750">
                <a:solidFill>
                  <a:srgbClr val="3F4054"/>
                </a:solidFill>
                <a:latin typeface="Carlito"/>
                <a:cs typeface="Carlito"/>
              </a:rPr>
              <a:t>visit</a:t>
            </a:r>
            <a:r>
              <a:rPr dirty="0" u="none" sz="1750" spc="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u="none" sz="1750">
                <a:solidFill>
                  <a:srgbClr val="3F4054"/>
                </a:solidFill>
                <a:latin typeface="Carlito"/>
                <a:cs typeface="Carlito"/>
              </a:rPr>
              <a:t>our</a:t>
            </a:r>
            <a:r>
              <a:rPr dirty="0" u="none" sz="1750" spc="-25">
                <a:solidFill>
                  <a:srgbClr val="3F4054"/>
                </a:solidFill>
                <a:latin typeface="Times New Roman"/>
                <a:cs typeface="Times New Roman"/>
              </a:rPr>
              <a:t> </a:t>
            </a:r>
            <a:r>
              <a:rPr dirty="0" u="none" sz="1750" spc="-10">
                <a:solidFill>
                  <a:srgbClr val="3F4054"/>
                </a:solidFill>
                <a:latin typeface="Carlito"/>
                <a:cs typeface="Carlito"/>
              </a:rPr>
              <a:t>website</a:t>
            </a:r>
            <a:endParaRPr sz="1750">
              <a:latin typeface="Carlito"/>
              <a:cs typeface="Carlito"/>
            </a:endParaRPr>
          </a:p>
          <a:p>
            <a:pPr marL="2084070">
              <a:lnSpc>
                <a:spcPct val="100000"/>
              </a:lnSpc>
              <a:spcBef>
                <a:spcPts val="805"/>
              </a:spcBef>
            </a:pPr>
            <a:r>
              <a:rPr dirty="0" u="sng" sz="1750" spc="-10">
                <a:solidFill>
                  <a:srgbClr val="4876E1"/>
                </a:solidFill>
                <a:uFill>
                  <a:solidFill>
                    <a:srgbClr val="4876E1"/>
                  </a:solidFill>
                </a:uFill>
                <a:latin typeface="Carlito"/>
                <a:cs typeface="Carlito"/>
                <a:hlinkClick r:id="rId2"/>
              </a:rPr>
              <a:t>www.Homeservicepro.com</a:t>
            </a:r>
            <a:endParaRPr sz="1750">
              <a:latin typeface="Carlito"/>
              <a:cs typeface="Carlito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5123180" cy="6858000"/>
            <a:chOff x="0" y="0"/>
            <a:chExt cx="5123180" cy="685800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122672" cy="685799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536" y="1933525"/>
              <a:ext cx="613420" cy="48137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445895" y="2468752"/>
              <a:ext cx="783590" cy="302260"/>
            </a:xfrm>
            <a:custGeom>
              <a:avLst/>
              <a:gdLst/>
              <a:ahLst/>
              <a:cxnLst/>
              <a:rect l="l" t="t" r="r" b="b"/>
              <a:pathLst>
                <a:path w="783589" h="302260">
                  <a:moveTo>
                    <a:pt x="492252" y="152400"/>
                  </a:moveTo>
                  <a:lnTo>
                    <a:pt x="292608" y="152400"/>
                  </a:lnTo>
                  <a:lnTo>
                    <a:pt x="292608" y="301752"/>
                  </a:lnTo>
                  <a:lnTo>
                    <a:pt x="492252" y="301752"/>
                  </a:lnTo>
                  <a:lnTo>
                    <a:pt x="492252" y="152400"/>
                  </a:lnTo>
                  <a:close/>
                </a:path>
                <a:path w="783589" h="302260">
                  <a:moveTo>
                    <a:pt x="783336" y="0"/>
                  </a:moveTo>
                  <a:lnTo>
                    <a:pt x="0" y="0"/>
                  </a:lnTo>
                  <a:lnTo>
                    <a:pt x="0" y="149352"/>
                  </a:lnTo>
                  <a:lnTo>
                    <a:pt x="783336" y="149352"/>
                  </a:lnTo>
                  <a:lnTo>
                    <a:pt x="78333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338833" y="2419908"/>
            <a:ext cx="1000125" cy="415925"/>
          </a:xfrm>
          <a:prstGeom prst="rect">
            <a:avLst/>
          </a:prstGeom>
          <a:ln w="9525">
            <a:solidFill>
              <a:srgbClr val="1034B3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399415" marR="102235" indent="-293370">
              <a:lnSpc>
                <a:spcPct val="100000"/>
              </a:lnSpc>
              <a:spcBef>
                <a:spcPts val="335"/>
              </a:spcBef>
            </a:pPr>
            <a:r>
              <a:rPr dirty="0" sz="1000" spc="-10">
                <a:solidFill>
                  <a:srgbClr val="FFFFFF"/>
                </a:solidFill>
                <a:latin typeface="Georgia"/>
                <a:cs typeface="Georgia"/>
              </a:rPr>
              <a:t>HomeService</a:t>
            </a:r>
            <a:r>
              <a:rPr dirty="0" sz="1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Georgia"/>
                <a:cs typeface="Georgia"/>
              </a:rPr>
              <a:t>Pro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8300" y="1475511"/>
            <a:ext cx="27019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110" indent="-105410">
              <a:lnSpc>
                <a:spcPct val="100000"/>
              </a:lnSpc>
              <a:spcBef>
                <a:spcPts val="100"/>
              </a:spcBef>
              <a:buChar char="•"/>
              <a:tabLst>
                <a:tab pos="118110" algn="l"/>
              </a:tabLst>
            </a:pPr>
            <a:r>
              <a:rPr dirty="0" sz="1400">
                <a:latin typeface="Arial"/>
                <a:cs typeface="Arial"/>
              </a:rPr>
              <a:t>&amp;Group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Name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Tech_Explorers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38300" y="2364511"/>
            <a:ext cx="1923414" cy="3794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110" indent="-105410">
              <a:lnSpc>
                <a:spcPct val="100000"/>
              </a:lnSpc>
              <a:spcBef>
                <a:spcPts val="100"/>
              </a:spcBef>
              <a:buChar char="•"/>
              <a:tabLst>
                <a:tab pos="118110" algn="l"/>
              </a:tabLst>
            </a:pPr>
            <a:r>
              <a:rPr dirty="0" sz="1400">
                <a:latin typeface="Arial"/>
                <a:cs typeface="Arial"/>
              </a:rPr>
              <a:t>&amp;Group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55">
                <a:latin typeface="Arial"/>
                <a:cs typeface="Arial"/>
              </a:rPr>
              <a:t>Members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400">
              <a:latin typeface="Arial"/>
              <a:cs typeface="Arial"/>
            </a:endParaRPr>
          </a:p>
          <a:p>
            <a:pPr marL="166370" indent="-160020">
              <a:lnSpc>
                <a:spcPct val="100000"/>
              </a:lnSpc>
              <a:buSzPct val="92857"/>
              <a:buAutoNum type="arabicParenR"/>
              <a:tabLst>
                <a:tab pos="166370" algn="l"/>
              </a:tabLst>
            </a:pPr>
            <a:r>
              <a:rPr dirty="0" sz="1400">
                <a:latin typeface="Arial"/>
                <a:cs typeface="Arial"/>
              </a:rPr>
              <a:t>&amp;Ghanish</a:t>
            </a:r>
            <a:r>
              <a:rPr dirty="0" sz="1400" spc="-10">
                <a:latin typeface="Arial"/>
                <a:cs typeface="Arial"/>
              </a:rPr>
              <a:t> Patil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Font typeface="Arial"/>
              <a:buAutoNum type="arabicParenR"/>
            </a:pPr>
            <a:endParaRPr sz="1400">
              <a:latin typeface="Arial"/>
              <a:cs typeface="Arial"/>
            </a:endParaRPr>
          </a:p>
          <a:p>
            <a:pPr marL="166370" indent="-160020">
              <a:lnSpc>
                <a:spcPct val="100000"/>
              </a:lnSpc>
              <a:buSzPct val="92857"/>
              <a:buAutoNum type="arabicParenR"/>
              <a:tabLst>
                <a:tab pos="166370" algn="l"/>
              </a:tabLst>
            </a:pPr>
            <a:r>
              <a:rPr dirty="0" sz="1400">
                <a:latin typeface="Arial"/>
                <a:cs typeface="Arial"/>
              </a:rPr>
              <a:t>&amp;Aditya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45">
                <a:latin typeface="Arial"/>
                <a:cs typeface="Arial"/>
              </a:rPr>
              <a:t>borhade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Font typeface="Arial"/>
              <a:buAutoNum type="arabicParenR"/>
            </a:pPr>
            <a:endParaRPr sz="1400">
              <a:latin typeface="Arial"/>
              <a:cs typeface="Arial"/>
            </a:endParaRPr>
          </a:p>
          <a:p>
            <a:pPr marL="166370" indent="-160020">
              <a:lnSpc>
                <a:spcPct val="100000"/>
              </a:lnSpc>
              <a:buSzPct val="92857"/>
              <a:buAutoNum type="arabicParenR"/>
              <a:tabLst>
                <a:tab pos="166370" algn="l"/>
              </a:tabLst>
            </a:pPr>
            <a:r>
              <a:rPr dirty="0" sz="1400">
                <a:latin typeface="Arial"/>
                <a:cs typeface="Arial"/>
              </a:rPr>
              <a:t>&amp;Gaurav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Tuwar</a:t>
            </a:r>
            <a:endParaRPr sz="1400">
              <a:latin typeface="Arial"/>
              <a:cs typeface="Arial"/>
            </a:endParaRPr>
          </a:p>
          <a:p>
            <a:pPr marL="12700" marR="136525" indent="-6350">
              <a:lnSpc>
                <a:spcPct val="208300"/>
              </a:lnSpc>
              <a:buSzPct val="92857"/>
              <a:buAutoNum type="arabicParenR"/>
              <a:tabLst>
                <a:tab pos="166370" algn="l"/>
              </a:tabLst>
            </a:pPr>
            <a:r>
              <a:rPr dirty="0" sz="140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&amp;Vedant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Nagawade 5)&amp;Saujanya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Thorat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400">
              <a:latin typeface="Arial"/>
              <a:cs typeface="Arial"/>
            </a:endParaRPr>
          </a:p>
          <a:p>
            <a:pPr marL="166370" indent="-160020">
              <a:lnSpc>
                <a:spcPct val="100000"/>
              </a:lnSpc>
              <a:buSzPct val="92857"/>
              <a:buAutoNum type="arabicParenR" startAt="6"/>
              <a:tabLst>
                <a:tab pos="166370" algn="l"/>
              </a:tabLst>
            </a:pPr>
            <a:r>
              <a:rPr dirty="0" sz="1400">
                <a:latin typeface="Arial"/>
                <a:cs typeface="Arial"/>
              </a:rPr>
              <a:t>&amp;Trupti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Bornare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Font typeface="Arial"/>
              <a:buAutoNum type="arabicParenR" startAt="6"/>
            </a:pPr>
            <a:endParaRPr sz="1400">
              <a:latin typeface="Arial"/>
              <a:cs typeface="Arial"/>
            </a:endParaRPr>
          </a:p>
          <a:p>
            <a:pPr marL="166370" indent="-160020">
              <a:lnSpc>
                <a:spcPct val="100000"/>
              </a:lnSpc>
              <a:buSzPct val="92857"/>
              <a:buAutoNum type="arabicParenR" startAt="6"/>
              <a:tabLst>
                <a:tab pos="166370" algn="l"/>
              </a:tabLst>
            </a:pPr>
            <a:r>
              <a:rPr dirty="0" sz="1400">
                <a:latin typeface="Arial"/>
                <a:cs typeface="Arial"/>
              </a:rPr>
              <a:t>&amp;Vishnu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Verma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Font typeface="Arial"/>
              <a:buAutoNum type="arabicParenR" startAt="6"/>
            </a:pPr>
            <a:endParaRPr sz="1400">
              <a:latin typeface="Arial"/>
              <a:cs typeface="Arial"/>
            </a:endParaRPr>
          </a:p>
          <a:p>
            <a:pPr marL="166370" indent="-160020">
              <a:lnSpc>
                <a:spcPct val="100000"/>
              </a:lnSpc>
              <a:buSzPct val="92857"/>
              <a:buAutoNum type="arabicParenR" startAt="6"/>
              <a:tabLst>
                <a:tab pos="166370" algn="l"/>
              </a:tabLst>
            </a:pPr>
            <a:r>
              <a:rPr dirty="0" sz="1400">
                <a:latin typeface="Arial"/>
                <a:cs typeface="Arial"/>
              </a:rPr>
              <a:t>&amp;Nagare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Krishna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 spc="-30">
                <a:latin typeface="Arial"/>
                <a:cs typeface="Arial"/>
              </a:rPr>
              <a:t>&amp;&amp;2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58493" y="2809011"/>
            <a:ext cx="1445260" cy="3350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"/>
                <a:cs typeface="Arial"/>
              </a:rPr>
              <a:t>2124UCSM1047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40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2124UCSM1016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4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2124UCSM1060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4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2124UCSM1048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4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2124UCSF1106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4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2124UCSF1107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2124UCSM1067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4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124UCSM1032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079" y="300037"/>
            <a:ext cx="9458832" cy="62579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463" y="765394"/>
              <a:ext cx="1440687" cy="965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626725" y="9524"/>
            <a:ext cx="1539875" cy="555625"/>
          </a:xfrm>
          <a:custGeom>
            <a:avLst/>
            <a:gdLst/>
            <a:ahLst/>
            <a:cxnLst/>
            <a:rect l="l" t="t" r="r" b="b"/>
            <a:pathLst>
              <a:path w="1539875" h="555625">
                <a:moveTo>
                  <a:pt x="1539875" y="555625"/>
                </a:moveTo>
                <a:lnTo>
                  <a:pt x="1494664" y="532262"/>
                </a:lnTo>
                <a:lnTo>
                  <a:pt x="1449056" y="509364"/>
                </a:lnTo>
                <a:lnTo>
                  <a:pt x="1403073" y="486924"/>
                </a:lnTo>
                <a:lnTo>
                  <a:pt x="1356735" y="464934"/>
                </a:lnTo>
                <a:lnTo>
                  <a:pt x="1310063" y="443386"/>
                </a:lnTo>
                <a:lnTo>
                  <a:pt x="1263078" y="422272"/>
                </a:lnTo>
                <a:lnTo>
                  <a:pt x="1215801" y="401584"/>
                </a:lnTo>
                <a:lnTo>
                  <a:pt x="1168253" y="381315"/>
                </a:lnTo>
                <a:lnTo>
                  <a:pt x="1120454" y="361456"/>
                </a:lnTo>
                <a:lnTo>
                  <a:pt x="1072426" y="342000"/>
                </a:lnTo>
                <a:lnTo>
                  <a:pt x="1024189" y="322939"/>
                </a:lnTo>
                <a:lnTo>
                  <a:pt x="975764" y="304265"/>
                </a:lnTo>
                <a:lnTo>
                  <a:pt x="927172" y="285970"/>
                </a:lnTo>
                <a:lnTo>
                  <a:pt x="878435" y="268047"/>
                </a:lnTo>
                <a:lnTo>
                  <a:pt x="829572" y="250487"/>
                </a:lnTo>
                <a:lnTo>
                  <a:pt x="780605" y="233283"/>
                </a:lnTo>
                <a:lnTo>
                  <a:pt x="731555" y="216426"/>
                </a:lnTo>
                <a:lnTo>
                  <a:pt x="682442" y="199910"/>
                </a:lnTo>
                <a:lnTo>
                  <a:pt x="633288" y="183726"/>
                </a:lnTo>
                <a:lnTo>
                  <a:pt x="584113" y="167866"/>
                </a:lnTo>
                <a:lnTo>
                  <a:pt x="534938" y="152323"/>
                </a:lnTo>
                <a:lnTo>
                  <a:pt x="485784" y="137089"/>
                </a:lnTo>
                <a:lnTo>
                  <a:pt x="436672" y="122155"/>
                </a:lnTo>
                <a:lnTo>
                  <a:pt x="387623" y="107515"/>
                </a:lnTo>
                <a:lnTo>
                  <a:pt x="338658" y="93160"/>
                </a:lnTo>
                <a:lnTo>
                  <a:pt x="289797" y="79082"/>
                </a:lnTo>
                <a:lnTo>
                  <a:pt x="241062" y="65273"/>
                </a:lnTo>
                <a:lnTo>
                  <a:pt x="192473" y="51726"/>
                </a:lnTo>
                <a:lnTo>
                  <a:pt x="144052" y="38434"/>
                </a:lnTo>
                <a:lnTo>
                  <a:pt x="95818" y="25387"/>
                </a:lnTo>
                <a:lnTo>
                  <a:pt x="47794" y="12578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247376" y="5013325"/>
            <a:ext cx="1919605" cy="1830705"/>
          </a:xfrm>
          <a:custGeom>
            <a:avLst/>
            <a:gdLst/>
            <a:ahLst/>
            <a:cxnLst/>
            <a:rect l="l" t="t" r="r" b="b"/>
            <a:pathLst>
              <a:path w="1919604" h="1830704">
                <a:moveTo>
                  <a:pt x="0" y="1830387"/>
                </a:moveTo>
                <a:lnTo>
                  <a:pt x="39975" y="1799303"/>
                </a:lnTo>
                <a:lnTo>
                  <a:pt x="79874" y="1768041"/>
                </a:lnTo>
                <a:lnTo>
                  <a:pt x="119694" y="1736602"/>
                </a:lnTo>
                <a:lnTo>
                  <a:pt x="159432" y="1704986"/>
                </a:lnTo>
                <a:lnTo>
                  <a:pt x="199087" y="1673195"/>
                </a:lnTo>
                <a:lnTo>
                  <a:pt x="238654" y="1641230"/>
                </a:lnTo>
                <a:lnTo>
                  <a:pt x="278133" y="1609091"/>
                </a:lnTo>
                <a:lnTo>
                  <a:pt x="317519" y="1576781"/>
                </a:lnTo>
                <a:lnTo>
                  <a:pt x="356810" y="1544299"/>
                </a:lnTo>
                <a:lnTo>
                  <a:pt x="396004" y="1511647"/>
                </a:lnTo>
                <a:lnTo>
                  <a:pt x="435099" y="1478825"/>
                </a:lnTo>
                <a:lnTo>
                  <a:pt x="474090" y="1445836"/>
                </a:lnTo>
                <a:lnTo>
                  <a:pt x="512976" y="1412679"/>
                </a:lnTo>
                <a:lnTo>
                  <a:pt x="551755" y="1379357"/>
                </a:lnTo>
                <a:lnTo>
                  <a:pt x="590422" y="1345869"/>
                </a:lnTo>
                <a:lnTo>
                  <a:pt x="628977" y="1312217"/>
                </a:lnTo>
                <a:lnTo>
                  <a:pt x="667415" y="1278402"/>
                </a:lnTo>
                <a:lnTo>
                  <a:pt x="705736" y="1244425"/>
                </a:lnTo>
                <a:lnTo>
                  <a:pt x="743935" y="1210286"/>
                </a:lnTo>
                <a:lnTo>
                  <a:pt x="782010" y="1175988"/>
                </a:lnTo>
                <a:lnTo>
                  <a:pt x="819958" y="1141531"/>
                </a:lnTo>
                <a:lnTo>
                  <a:pt x="857778" y="1106915"/>
                </a:lnTo>
                <a:lnTo>
                  <a:pt x="895466" y="1072143"/>
                </a:lnTo>
                <a:lnTo>
                  <a:pt x="933019" y="1037215"/>
                </a:lnTo>
                <a:lnTo>
                  <a:pt x="970436" y="1002131"/>
                </a:lnTo>
                <a:lnTo>
                  <a:pt x="1007713" y="966894"/>
                </a:lnTo>
                <a:lnTo>
                  <a:pt x="1044847" y="931504"/>
                </a:lnTo>
                <a:lnTo>
                  <a:pt x="1081837" y="895961"/>
                </a:lnTo>
                <a:lnTo>
                  <a:pt x="1118679" y="860268"/>
                </a:lnTo>
                <a:lnTo>
                  <a:pt x="1155371" y="824425"/>
                </a:lnTo>
                <a:lnTo>
                  <a:pt x="1191909" y="788433"/>
                </a:lnTo>
                <a:lnTo>
                  <a:pt x="1228293" y="752293"/>
                </a:lnTo>
                <a:lnTo>
                  <a:pt x="1264518" y="716007"/>
                </a:lnTo>
                <a:lnTo>
                  <a:pt x="1300582" y="679574"/>
                </a:lnTo>
                <a:lnTo>
                  <a:pt x="1336483" y="642996"/>
                </a:lnTo>
                <a:lnTo>
                  <a:pt x="1372218" y="606275"/>
                </a:lnTo>
                <a:lnTo>
                  <a:pt x="1407784" y="569411"/>
                </a:lnTo>
                <a:lnTo>
                  <a:pt x="1443178" y="532405"/>
                </a:lnTo>
                <a:lnTo>
                  <a:pt x="1478399" y="495258"/>
                </a:lnTo>
                <a:lnTo>
                  <a:pt x="1513442" y="457972"/>
                </a:lnTo>
                <a:lnTo>
                  <a:pt x="1548307" y="420547"/>
                </a:lnTo>
                <a:lnTo>
                  <a:pt x="1582989" y="382983"/>
                </a:lnTo>
                <a:lnTo>
                  <a:pt x="1617487" y="345284"/>
                </a:lnTo>
                <a:lnTo>
                  <a:pt x="1651798" y="307448"/>
                </a:lnTo>
                <a:lnTo>
                  <a:pt x="1685919" y="269478"/>
                </a:lnTo>
                <a:lnTo>
                  <a:pt x="1719847" y="231374"/>
                </a:lnTo>
                <a:lnTo>
                  <a:pt x="1753580" y="193137"/>
                </a:lnTo>
                <a:lnTo>
                  <a:pt x="1787115" y="154769"/>
                </a:lnTo>
                <a:lnTo>
                  <a:pt x="1820449" y="116270"/>
                </a:lnTo>
                <a:lnTo>
                  <a:pt x="1853581" y="77642"/>
                </a:lnTo>
                <a:lnTo>
                  <a:pt x="1886506" y="38884"/>
                </a:lnTo>
                <a:lnTo>
                  <a:pt x="19192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203051" y="9524"/>
            <a:ext cx="963930" cy="367030"/>
          </a:xfrm>
          <a:custGeom>
            <a:avLst/>
            <a:gdLst/>
            <a:ahLst/>
            <a:cxnLst/>
            <a:rect l="l" t="t" r="r" b="b"/>
            <a:pathLst>
              <a:path w="963929" h="367030">
                <a:moveTo>
                  <a:pt x="963549" y="366776"/>
                </a:moveTo>
                <a:lnTo>
                  <a:pt x="917101" y="344833"/>
                </a:lnTo>
                <a:lnTo>
                  <a:pt x="870321" y="323313"/>
                </a:lnTo>
                <a:lnTo>
                  <a:pt x="823233" y="302207"/>
                </a:lnTo>
                <a:lnTo>
                  <a:pt x="775862" y="281509"/>
                </a:lnTo>
                <a:lnTo>
                  <a:pt x="728233" y="261211"/>
                </a:lnTo>
                <a:lnTo>
                  <a:pt x="680373" y="241306"/>
                </a:lnTo>
                <a:lnTo>
                  <a:pt x="632304" y="221788"/>
                </a:lnTo>
                <a:lnTo>
                  <a:pt x="584054" y="202649"/>
                </a:lnTo>
                <a:lnTo>
                  <a:pt x="535647" y="183882"/>
                </a:lnTo>
                <a:lnTo>
                  <a:pt x="487108" y="165481"/>
                </a:lnTo>
                <a:lnTo>
                  <a:pt x="438462" y="147437"/>
                </a:lnTo>
                <a:lnTo>
                  <a:pt x="389735" y="129745"/>
                </a:lnTo>
                <a:lnTo>
                  <a:pt x="340951" y="112396"/>
                </a:lnTo>
                <a:lnTo>
                  <a:pt x="292137" y="95385"/>
                </a:lnTo>
                <a:lnTo>
                  <a:pt x="243316" y="78704"/>
                </a:lnTo>
                <a:lnTo>
                  <a:pt x="194514" y="62345"/>
                </a:lnTo>
                <a:lnTo>
                  <a:pt x="145756" y="46303"/>
                </a:lnTo>
                <a:lnTo>
                  <a:pt x="97068" y="30569"/>
                </a:lnTo>
                <a:lnTo>
                  <a:pt x="48474" y="1513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495026" y="5275326"/>
            <a:ext cx="1666875" cy="1577975"/>
          </a:xfrm>
          <a:custGeom>
            <a:avLst/>
            <a:gdLst/>
            <a:ahLst/>
            <a:cxnLst/>
            <a:rect l="l" t="t" r="r" b="b"/>
            <a:pathLst>
              <a:path w="1666875" h="1577975">
                <a:moveTo>
                  <a:pt x="0" y="1577911"/>
                </a:moveTo>
                <a:lnTo>
                  <a:pt x="39537" y="1546147"/>
                </a:lnTo>
                <a:lnTo>
                  <a:pt x="79001" y="1514229"/>
                </a:lnTo>
                <a:lnTo>
                  <a:pt x="118390" y="1482156"/>
                </a:lnTo>
                <a:lnTo>
                  <a:pt x="157699" y="1449929"/>
                </a:lnTo>
                <a:lnTo>
                  <a:pt x="196927" y="1417549"/>
                </a:lnTo>
                <a:lnTo>
                  <a:pt x="236071" y="1385015"/>
                </a:lnTo>
                <a:lnTo>
                  <a:pt x="275127" y="1352329"/>
                </a:lnTo>
                <a:lnTo>
                  <a:pt x="314094" y="1319490"/>
                </a:lnTo>
                <a:lnTo>
                  <a:pt x="352967" y="1286498"/>
                </a:lnTo>
                <a:lnTo>
                  <a:pt x="391745" y="1253355"/>
                </a:lnTo>
                <a:lnTo>
                  <a:pt x="430424" y="1220059"/>
                </a:lnTo>
                <a:lnTo>
                  <a:pt x="469002" y="1186612"/>
                </a:lnTo>
                <a:lnTo>
                  <a:pt x="507476" y="1153015"/>
                </a:lnTo>
                <a:lnTo>
                  <a:pt x="545843" y="1119266"/>
                </a:lnTo>
                <a:lnTo>
                  <a:pt x="584101" y="1085367"/>
                </a:lnTo>
                <a:lnTo>
                  <a:pt x="622246" y="1051318"/>
                </a:lnTo>
                <a:lnTo>
                  <a:pt x="660275" y="1017119"/>
                </a:lnTo>
                <a:lnTo>
                  <a:pt x="698187" y="982770"/>
                </a:lnTo>
                <a:lnTo>
                  <a:pt x="735977" y="948272"/>
                </a:lnTo>
                <a:lnTo>
                  <a:pt x="773644" y="913626"/>
                </a:lnTo>
                <a:lnTo>
                  <a:pt x="811184" y="878831"/>
                </a:lnTo>
                <a:lnTo>
                  <a:pt x="848595" y="843887"/>
                </a:lnTo>
                <a:lnTo>
                  <a:pt x="885873" y="808796"/>
                </a:lnTo>
                <a:lnTo>
                  <a:pt x="923017" y="773557"/>
                </a:lnTo>
                <a:lnTo>
                  <a:pt x="960023" y="738171"/>
                </a:lnTo>
                <a:lnTo>
                  <a:pt x="996888" y="702637"/>
                </a:lnTo>
                <a:lnTo>
                  <a:pt x="1033610" y="666957"/>
                </a:lnTo>
                <a:lnTo>
                  <a:pt x="1070185" y="631131"/>
                </a:lnTo>
                <a:lnTo>
                  <a:pt x="1106612" y="595159"/>
                </a:lnTo>
                <a:lnTo>
                  <a:pt x="1142887" y="559041"/>
                </a:lnTo>
                <a:lnTo>
                  <a:pt x="1179007" y="522777"/>
                </a:lnTo>
                <a:lnTo>
                  <a:pt x="1214969" y="486369"/>
                </a:lnTo>
                <a:lnTo>
                  <a:pt x="1250771" y="449816"/>
                </a:lnTo>
                <a:lnTo>
                  <a:pt x="1286411" y="413118"/>
                </a:lnTo>
                <a:lnTo>
                  <a:pt x="1321884" y="376276"/>
                </a:lnTo>
                <a:lnTo>
                  <a:pt x="1357189" y="339290"/>
                </a:lnTo>
                <a:lnTo>
                  <a:pt x="1392322" y="302161"/>
                </a:lnTo>
                <a:lnTo>
                  <a:pt x="1427280" y="264889"/>
                </a:lnTo>
                <a:lnTo>
                  <a:pt x="1462062" y="227474"/>
                </a:lnTo>
                <a:lnTo>
                  <a:pt x="1496664" y="189916"/>
                </a:lnTo>
                <a:lnTo>
                  <a:pt x="1531083" y="152216"/>
                </a:lnTo>
                <a:lnTo>
                  <a:pt x="1565316" y="114374"/>
                </a:lnTo>
                <a:lnTo>
                  <a:pt x="1599361" y="76390"/>
                </a:lnTo>
                <a:lnTo>
                  <a:pt x="1633215" y="38265"/>
                </a:lnTo>
                <a:lnTo>
                  <a:pt x="1666875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1501501" y="9524"/>
            <a:ext cx="665480" cy="257175"/>
          </a:xfrm>
          <a:custGeom>
            <a:avLst/>
            <a:gdLst/>
            <a:ahLst/>
            <a:cxnLst/>
            <a:rect l="l" t="t" r="r" b="b"/>
            <a:pathLst>
              <a:path w="665479" h="257175">
                <a:moveTo>
                  <a:pt x="665099" y="257175"/>
                </a:moveTo>
                <a:lnTo>
                  <a:pt x="619151" y="236910"/>
                </a:lnTo>
                <a:lnTo>
                  <a:pt x="572919" y="216936"/>
                </a:lnTo>
                <a:lnTo>
                  <a:pt x="526414" y="197254"/>
                </a:lnTo>
                <a:lnTo>
                  <a:pt x="479647" y="177864"/>
                </a:lnTo>
                <a:lnTo>
                  <a:pt x="432628" y="158766"/>
                </a:lnTo>
                <a:lnTo>
                  <a:pt x="385370" y="139959"/>
                </a:lnTo>
                <a:lnTo>
                  <a:pt x="337883" y="121443"/>
                </a:lnTo>
                <a:lnTo>
                  <a:pt x="290178" y="103219"/>
                </a:lnTo>
                <a:lnTo>
                  <a:pt x="242267" y="85287"/>
                </a:lnTo>
                <a:lnTo>
                  <a:pt x="194160" y="67646"/>
                </a:lnTo>
                <a:lnTo>
                  <a:pt x="145869" y="50297"/>
                </a:lnTo>
                <a:lnTo>
                  <a:pt x="97404" y="33240"/>
                </a:lnTo>
                <a:lnTo>
                  <a:pt x="48777" y="1647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641076" y="5408676"/>
            <a:ext cx="1525905" cy="1435100"/>
          </a:xfrm>
          <a:custGeom>
            <a:avLst/>
            <a:gdLst/>
            <a:ahLst/>
            <a:cxnLst/>
            <a:rect l="l" t="t" r="r" b="b"/>
            <a:pathLst>
              <a:path w="1525904" h="1435100">
                <a:moveTo>
                  <a:pt x="0" y="1435036"/>
                </a:moveTo>
                <a:lnTo>
                  <a:pt x="39599" y="1402971"/>
                </a:lnTo>
                <a:lnTo>
                  <a:pt x="79112" y="1370753"/>
                </a:lnTo>
                <a:lnTo>
                  <a:pt x="118535" y="1338384"/>
                </a:lnTo>
                <a:lnTo>
                  <a:pt x="157865" y="1305864"/>
                </a:lnTo>
                <a:lnTo>
                  <a:pt x="197101" y="1273192"/>
                </a:lnTo>
                <a:lnTo>
                  <a:pt x="236240" y="1240370"/>
                </a:lnTo>
                <a:lnTo>
                  <a:pt x="275279" y="1207398"/>
                </a:lnTo>
                <a:lnTo>
                  <a:pt x="314215" y="1174276"/>
                </a:lnTo>
                <a:lnTo>
                  <a:pt x="353047" y="1141005"/>
                </a:lnTo>
                <a:lnTo>
                  <a:pt x="391772" y="1107584"/>
                </a:lnTo>
                <a:lnTo>
                  <a:pt x="430388" y="1074016"/>
                </a:lnTo>
                <a:lnTo>
                  <a:pt x="468891" y="1040299"/>
                </a:lnTo>
                <a:lnTo>
                  <a:pt x="507279" y="1006435"/>
                </a:lnTo>
                <a:lnTo>
                  <a:pt x="545551" y="972424"/>
                </a:lnTo>
                <a:lnTo>
                  <a:pt x="583703" y="938265"/>
                </a:lnTo>
                <a:lnTo>
                  <a:pt x="621732" y="903961"/>
                </a:lnTo>
                <a:lnTo>
                  <a:pt x="659638" y="869510"/>
                </a:lnTo>
                <a:lnTo>
                  <a:pt x="697416" y="834914"/>
                </a:lnTo>
                <a:lnTo>
                  <a:pt x="735064" y="800173"/>
                </a:lnTo>
                <a:lnTo>
                  <a:pt x="772581" y="765287"/>
                </a:lnTo>
                <a:lnTo>
                  <a:pt x="809963" y="730257"/>
                </a:lnTo>
                <a:lnTo>
                  <a:pt x="847208" y="695083"/>
                </a:lnTo>
                <a:lnTo>
                  <a:pt x="884313" y="659766"/>
                </a:lnTo>
                <a:lnTo>
                  <a:pt x="921277" y="624305"/>
                </a:lnTo>
                <a:lnTo>
                  <a:pt x="958096" y="588702"/>
                </a:lnTo>
                <a:lnTo>
                  <a:pt x="994768" y="552957"/>
                </a:lnTo>
                <a:lnTo>
                  <a:pt x="1031291" y="517070"/>
                </a:lnTo>
                <a:lnTo>
                  <a:pt x="1067662" y="481041"/>
                </a:lnTo>
                <a:lnTo>
                  <a:pt x="1103878" y="444872"/>
                </a:lnTo>
                <a:lnTo>
                  <a:pt x="1139937" y="408562"/>
                </a:lnTo>
                <a:lnTo>
                  <a:pt x="1175837" y="372112"/>
                </a:lnTo>
                <a:lnTo>
                  <a:pt x="1211576" y="335523"/>
                </a:lnTo>
                <a:lnTo>
                  <a:pt x="1247149" y="298794"/>
                </a:lnTo>
                <a:lnTo>
                  <a:pt x="1282556" y="261926"/>
                </a:lnTo>
                <a:lnTo>
                  <a:pt x="1317794" y="224920"/>
                </a:lnTo>
                <a:lnTo>
                  <a:pt x="1352860" y="187776"/>
                </a:lnTo>
                <a:lnTo>
                  <a:pt x="1387751" y="150494"/>
                </a:lnTo>
                <a:lnTo>
                  <a:pt x="1422465" y="113075"/>
                </a:lnTo>
                <a:lnTo>
                  <a:pt x="1457001" y="75519"/>
                </a:lnTo>
                <a:lnTo>
                  <a:pt x="1491354" y="37827"/>
                </a:lnTo>
                <a:lnTo>
                  <a:pt x="1525524" y="0"/>
                </a:lnTo>
              </a:path>
              <a:path w="1525904" h="1435100">
                <a:moveTo>
                  <a:pt x="161925" y="1435036"/>
                </a:moveTo>
                <a:lnTo>
                  <a:pt x="200786" y="1401834"/>
                </a:lnTo>
                <a:lnTo>
                  <a:pt x="239562" y="1368486"/>
                </a:lnTo>
                <a:lnTo>
                  <a:pt x="278251" y="1334992"/>
                </a:lnTo>
                <a:lnTo>
                  <a:pt x="316850" y="1301352"/>
                </a:lnTo>
                <a:lnTo>
                  <a:pt x="355357" y="1267566"/>
                </a:lnTo>
                <a:lnTo>
                  <a:pt x="393770" y="1233635"/>
                </a:lnTo>
                <a:lnTo>
                  <a:pt x="432086" y="1199558"/>
                </a:lnTo>
                <a:lnTo>
                  <a:pt x="470304" y="1165336"/>
                </a:lnTo>
                <a:lnTo>
                  <a:pt x="508420" y="1130967"/>
                </a:lnTo>
                <a:lnTo>
                  <a:pt x="546434" y="1096453"/>
                </a:lnTo>
                <a:lnTo>
                  <a:pt x="584341" y="1061793"/>
                </a:lnTo>
                <a:lnTo>
                  <a:pt x="622142" y="1026987"/>
                </a:lnTo>
                <a:lnTo>
                  <a:pt x="659832" y="992036"/>
                </a:lnTo>
                <a:lnTo>
                  <a:pt x="697410" y="956938"/>
                </a:lnTo>
                <a:lnTo>
                  <a:pt x="734873" y="921695"/>
                </a:lnTo>
                <a:lnTo>
                  <a:pt x="772219" y="886307"/>
                </a:lnTo>
                <a:lnTo>
                  <a:pt x="809447" y="850772"/>
                </a:lnTo>
                <a:lnTo>
                  <a:pt x="846553" y="815092"/>
                </a:lnTo>
                <a:lnTo>
                  <a:pt x="883536" y="779266"/>
                </a:lnTo>
                <a:lnTo>
                  <a:pt x="920393" y="743294"/>
                </a:lnTo>
                <a:lnTo>
                  <a:pt x="957121" y="707176"/>
                </a:lnTo>
                <a:lnTo>
                  <a:pt x="993720" y="670913"/>
                </a:lnTo>
                <a:lnTo>
                  <a:pt x="1030186" y="634504"/>
                </a:lnTo>
                <a:lnTo>
                  <a:pt x="1066517" y="597949"/>
                </a:lnTo>
                <a:lnTo>
                  <a:pt x="1102711" y="561249"/>
                </a:lnTo>
                <a:lnTo>
                  <a:pt x="1138765" y="524402"/>
                </a:lnTo>
                <a:lnTo>
                  <a:pt x="1174678" y="487410"/>
                </a:lnTo>
                <a:lnTo>
                  <a:pt x="1210447" y="450272"/>
                </a:lnTo>
                <a:lnTo>
                  <a:pt x="1246070" y="412989"/>
                </a:lnTo>
                <a:lnTo>
                  <a:pt x="1281545" y="375560"/>
                </a:lnTo>
                <a:lnTo>
                  <a:pt x="1316869" y="337984"/>
                </a:lnTo>
                <a:lnTo>
                  <a:pt x="1352040" y="300264"/>
                </a:lnTo>
                <a:lnTo>
                  <a:pt x="1387056" y="262397"/>
                </a:lnTo>
                <a:lnTo>
                  <a:pt x="1421915" y="224385"/>
                </a:lnTo>
                <a:lnTo>
                  <a:pt x="1456614" y="186227"/>
                </a:lnTo>
                <a:lnTo>
                  <a:pt x="1491151" y="147923"/>
                </a:lnTo>
                <a:lnTo>
                  <a:pt x="1525524" y="1094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350"/>
            <a:ext cx="5173662" cy="6856412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0979150" y="5694362"/>
            <a:ext cx="1187450" cy="1149350"/>
          </a:xfrm>
          <a:custGeom>
            <a:avLst/>
            <a:gdLst/>
            <a:ahLst/>
            <a:cxnLst/>
            <a:rect l="l" t="t" r="r" b="b"/>
            <a:pathLst>
              <a:path w="1187450" h="1149350">
                <a:moveTo>
                  <a:pt x="0" y="1149350"/>
                </a:moveTo>
                <a:lnTo>
                  <a:pt x="37943" y="1116471"/>
                </a:lnTo>
                <a:lnTo>
                  <a:pt x="75781" y="1083462"/>
                </a:lnTo>
                <a:lnTo>
                  <a:pt x="113511" y="1050324"/>
                </a:lnTo>
                <a:lnTo>
                  <a:pt x="151133" y="1017057"/>
                </a:lnTo>
                <a:lnTo>
                  <a:pt x="188643" y="983663"/>
                </a:lnTo>
                <a:lnTo>
                  <a:pt x="226041" y="950141"/>
                </a:lnTo>
                <a:lnTo>
                  <a:pt x="263326" y="916494"/>
                </a:lnTo>
                <a:lnTo>
                  <a:pt x="300494" y="882721"/>
                </a:lnTo>
                <a:lnTo>
                  <a:pt x="337546" y="848824"/>
                </a:lnTo>
                <a:lnTo>
                  <a:pt x="374479" y="814803"/>
                </a:lnTo>
                <a:lnTo>
                  <a:pt x="411291" y="780659"/>
                </a:lnTo>
                <a:lnTo>
                  <a:pt x="447982" y="746393"/>
                </a:lnTo>
                <a:lnTo>
                  <a:pt x="484549" y="712005"/>
                </a:lnTo>
                <a:lnTo>
                  <a:pt x="520990" y="677497"/>
                </a:lnTo>
                <a:lnTo>
                  <a:pt x="557305" y="642870"/>
                </a:lnTo>
                <a:lnTo>
                  <a:pt x="593492" y="608123"/>
                </a:lnTo>
                <a:lnTo>
                  <a:pt x="629548" y="573258"/>
                </a:lnTo>
                <a:lnTo>
                  <a:pt x="665473" y="538276"/>
                </a:lnTo>
                <a:lnTo>
                  <a:pt x="701264" y="503177"/>
                </a:lnTo>
                <a:lnTo>
                  <a:pt x="736921" y="467962"/>
                </a:lnTo>
                <a:lnTo>
                  <a:pt x="772441" y="432633"/>
                </a:lnTo>
                <a:lnTo>
                  <a:pt x="807823" y="397189"/>
                </a:lnTo>
                <a:lnTo>
                  <a:pt x="843065" y="361632"/>
                </a:lnTo>
                <a:lnTo>
                  <a:pt x="878166" y="325962"/>
                </a:lnTo>
                <a:lnTo>
                  <a:pt x="913124" y="290181"/>
                </a:lnTo>
                <a:lnTo>
                  <a:pt x="947938" y="254288"/>
                </a:lnTo>
                <a:lnTo>
                  <a:pt x="982605" y="218285"/>
                </a:lnTo>
                <a:lnTo>
                  <a:pt x="1017125" y="182173"/>
                </a:lnTo>
                <a:lnTo>
                  <a:pt x="1051495" y="145953"/>
                </a:lnTo>
                <a:lnTo>
                  <a:pt x="1085714" y="109624"/>
                </a:lnTo>
                <a:lnTo>
                  <a:pt x="1119781" y="73188"/>
                </a:lnTo>
                <a:lnTo>
                  <a:pt x="1153693" y="36647"/>
                </a:lnTo>
                <a:lnTo>
                  <a:pt x="1187450" y="0"/>
                </a:lnTo>
              </a:path>
              <a:path w="1187450" h="1149350">
                <a:moveTo>
                  <a:pt x="307975" y="1149350"/>
                </a:moveTo>
                <a:lnTo>
                  <a:pt x="347008" y="1116412"/>
                </a:lnTo>
                <a:lnTo>
                  <a:pt x="385986" y="1083314"/>
                </a:lnTo>
                <a:lnTo>
                  <a:pt x="424906" y="1050060"/>
                </a:lnTo>
                <a:lnTo>
                  <a:pt x="463766" y="1016651"/>
                </a:lnTo>
                <a:lnTo>
                  <a:pt x="502563" y="983090"/>
                </a:lnTo>
                <a:lnTo>
                  <a:pt x="541294" y="949378"/>
                </a:lnTo>
                <a:lnTo>
                  <a:pt x="579958" y="915519"/>
                </a:lnTo>
                <a:lnTo>
                  <a:pt x="618552" y="881515"/>
                </a:lnTo>
                <a:lnTo>
                  <a:pt x="657074" y="847368"/>
                </a:lnTo>
                <a:lnTo>
                  <a:pt x="695521" y="813080"/>
                </a:lnTo>
                <a:lnTo>
                  <a:pt x="733891" y="778653"/>
                </a:lnTo>
                <a:lnTo>
                  <a:pt x="772181" y="744091"/>
                </a:lnTo>
                <a:lnTo>
                  <a:pt x="810390" y="709395"/>
                </a:lnTo>
                <a:lnTo>
                  <a:pt x="848514" y="674568"/>
                </a:lnTo>
                <a:lnTo>
                  <a:pt x="886552" y="639611"/>
                </a:lnTo>
                <a:lnTo>
                  <a:pt x="924500" y="604529"/>
                </a:lnTo>
                <a:lnTo>
                  <a:pt x="962358" y="569321"/>
                </a:lnTo>
                <a:lnTo>
                  <a:pt x="1000121" y="533992"/>
                </a:lnTo>
                <a:lnTo>
                  <a:pt x="1037789" y="498544"/>
                </a:lnTo>
                <a:lnTo>
                  <a:pt x="1075358" y="462978"/>
                </a:lnTo>
                <a:lnTo>
                  <a:pt x="1112826" y="427297"/>
                </a:lnTo>
                <a:lnTo>
                  <a:pt x="1150190" y="391503"/>
                </a:lnTo>
                <a:lnTo>
                  <a:pt x="1187450" y="355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00139" y="1699640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3674491" y="0"/>
                </a:moveTo>
                <a:lnTo>
                  <a:pt x="0" y="0"/>
                </a:lnTo>
                <a:lnTo>
                  <a:pt x="0" y="502920"/>
                </a:lnTo>
                <a:lnTo>
                  <a:pt x="3674491" y="502920"/>
                </a:lnTo>
                <a:lnTo>
                  <a:pt x="3674491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806335" y="1423416"/>
            <a:ext cx="3668395" cy="3747135"/>
            <a:chOff x="806335" y="1423416"/>
            <a:chExt cx="3668395" cy="3747135"/>
          </a:xfrm>
        </p:grpSpPr>
        <p:sp>
          <p:nvSpPr>
            <p:cNvPr id="12" name="object 12" descr=""/>
            <p:cNvSpPr/>
            <p:nvPr/>
          </p:nvSpPr>
          <p:spPr>
            <a:xfrm>
              <a:off x="806335" y="2275712"/>
              <a:ext cx="3668395" cy="2894330"/>
            </a:xfrm>
            <a:custGeom>
              <a:avLst/>
              <a:gdLst/>
              <a:ahLst/>
              <a:cxnLst/>
              <a:rect l="l" t="t" r="r" b="b"/>
              <a:pathLst>
                <a:path w="3668395" h="2894329">
                  <a:moveTo>
                    <a:pt x="3668268" y="0"/>
                  </a:moveTo>
                  <a:lnTo>
                    <a:pt x="0" y="0"/>
                  </a:lnTo>
                  <a:lnTo>
                    <a:pt x="0" y="2624328"/>
                  </a:lnTo>
                  <a:lnTo>
                    <a:pt x="1677530" y="2624328"/>
                  </a:lnTo>
                  <a:lnTo>
                    <a:pt x="1834121" y="2894330"/>
                  </a:lnTo>
                  <a:lnTo>
                    <a:pt x="1990699" y="2624328"/>
                  </a:lnTo>
                  <a:lnTo>
                    <a:pt x="3668268" y="2624328"/>
                  </a:lnTo>
                  <a:lnTo>
                    <a:pt x="3668268" y="0"/>
                  </a:lnTo>
                  <a:close/>
                </a:path>
              </a:pathLst>
            </a:custGeom>
            <a:solidFill>
              <a:srgbClr val="F81B0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079" y="1423416"/>
              <a:ext cx="3251454" cy="122910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54074" y="1551889"/>
            <a:ext cx="25742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85">
                <a:solidFill>
                  <a:srgbClr val="FFFEFF"/>
                </a:solidFill>
              </a:rPr>
              <a:t>Our</a:t>
            </a:r>
            <a:r>
              <a:rPr dirty="0" sz="4400" spc="-459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4400" spc="-165">
                <a:solidFill>
                  <a:srgbClr val="FFFEFF"/>
                </a:solidFill>
              </a:rPr>
              <a:t>Services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0226" y="1614169"/>
            <a:ext cx="6275197" cy="3628135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938886" y="2370556"/>
            <a:ext cx="323469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solidFill>
                  <a:srgbClr val="FFFEFF"/>
                </a:solidFill>
                <a:latin typeface="Georgia"/>
                <a:cs typeface="Georgia"/>
              </a:rPr>
              <a:t>Plumbing</a:t>
            </a:r>
            <a:r>
              <a:rPr dirty="0" sz="2000" spc="165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EFF"/>
                </a:solidFill>
                <a:latin typeface="Georgia"/>
                <a:cs typeface="Georgia"/>
              </a:rPr>
              <a:t>,</a:t>
            </a:r>
            <a:r>
              <a:rPr dirty="0" sz="2000" spc="-25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EFF"/>
                </a:solidFill>
                <a:latin typeface="Georgia"/>
                <a:cs typeface="Georgia"/>
              </a:rPr>
              <a:t>Electrical</a:t>
            </a:r>
            <a:r>
              <a:rPr dirty="0" sz="2000" spc="195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EFF"/>
                </a:solidFill>
                <a:latin typeface="Georgia"/>
                <a:cs typeface="Georgia"/>
              </a:rPr>
              <a:t>,</a:t>
            </a:r>
            <a:r>
              <a:rPr dirty="0" sz="2000" spc="-25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FFFEFF"/>
                </a:solidFill>
                <a:latin typeface="Georgia"/>
                <a:cs typeface="Georgia"/>
              </a:rPr>
              <a:t>Lawn</a:t>
            </a:r>
            <a:r>
              <a:rPr dirty="0" sz="2000" spc="-2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 spc="70">
                <a:solidFill>
                  <a:srgbClr val="FFFEFF"/>
                </a:solidFill>
                <a:latin typeface="Georgia"/>
                <a:cs typeface="Georgia"/>
              </a:rPr>
              <a:t>Services</a:t>
            </a:r>
            <a:r>
              <a:rPr dirty="0" sz="2000" spc="-2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EFF"/>
                </a:solidFill>
                <a:latin typeface="Georgia"/>
                <a:cs typeface="Georgia"/>
              </a:rPr>
              <a:t>,</a:t>
            </a:r>
            <a:r>
              <a:rPr dirty="0" sz="2000" spc="-135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EFF"/>
                </a:solidFill>
                <a:latin typeface="Georgia"/>
                <a:cs typeface="Georgia"/>
              </a:rPr>
              <a:t>Home</a:t>
            </a:r>
            <a:r>
              <a:rPr dirty="0" sz="2000" spc="5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 spc="70">
                <a:solidFill>
                  <a:srgbClr val="FFFEFF"/>
                </a:solidFill>
                <a:latin typeface="Georgia"/>
                <a:cs typeface="Georgia"/>
              </a:rPr>
              <a:t>Cleaning</a:t>
            </a:r>
            <a:r>
              <a:rPr dirty="0" sz="2000" spc="1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FFFEFF"/>
                </a:solidFill>
                <a:latin typeface="Georgia"/>
                <a:cs typeface="Georgia"/>
              </a:rPr>
              <a:t>,</a:t>
            </a:r>
            <a:r>
              <a:rPr dirty="0" sz="2000" spc="-5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 spc="85">
                <a:solidFill>
                  <a:srgbClr val="FFFEFF"/>
                </a:solidFill>
                <a:latin typeface="Georgia"/>
                <a:cs typeface="Georgia"/>
              </a:rPr>
              <a:t>Carpet</a:t>
            </a:r>
            <a:r>
              <a:rPr dirty="0" sz="2000" spc="2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 spc="70">
                <a:solidFill>
                  <a:srgbClr val="FFFEFF"/>
                </a:solidFill>
                <a:latin typeface="Georgia"/>
                <a:cs typeface="Georgia"/>
              </a:rPr>
              <a:t>Cleaning</a:t>
            </a:r>
            <a:r>
              <a:rPr dirty="0" sz="2000" spc="2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EFF"/>
                </a:solidFill>
                <a:latin typeface="Georgia"/>
                <a:cs typeface="Georgia"/>
              </a:rPr>
              <a:t>,</a:t>
            </a:r>
            <a:r>
              <a:rPr dirty="0" sz="2000" spc="-32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EFF"/>
                </a:solidFill>
                <a:latin typeface="Georgia"/>
                <a:cs typeface="Georgia"/>
              </a:rPr>
              <a:t>Window</a:t>
            </a:r>
            <a:r>
              <a:rPr dirty="0" sz="2000" spc="-1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 spc="70">
                <a:solidFill>
                  <a:srgbClr val="FFFEFF"/>
                </a:solidFill>
                <a:latin typeface="Georgia"/>
                <a:cs typeface="Georgia"/>
              </a:rPr>
              <a:t>Cleaning</a:t>
            </a:r>
            <a:r>
              <a:rPr dirty="0" sz="2000" spc="3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EFF"/>
                </a:solidFill>
                <a:latin typeface="Georgia"/>
                <a:cs typeface="Georgia"/>
              </a:rPr>
              <a:t>,</a:t>
            </a:r>
            <a:r>
              <a:rPr dirty="0" sz="2000" spc="-135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EFF"/>
                </a:solidFill>
                <a:latin typeface="Georgia"/>
                <a:cs typeface="Georgia"/>
              </a:rPr>
              <a:t>Application</a:t>
            </a:r>
            <a:r>
              <a:rPr dirty="0" sz="2000" spc="-1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 spc="55">
                <a:solidFill>
                  <a:srgbClr val="FFFEFF"/>
                </a:solidFill>
                <a:latin typeface="Georgia"/>
                <a:cs typeface="Georgia"/>
              </a:rPr>
              <a:t>Servicing</a:t>
            </a:r>
            <a:r>
              <a:rPr dirty="0" sz="2000" spc="25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EFF"/>
                </a:solidFill>
                <a:latin typeface="Georgia"/>
                <a:cs typeface="Georgia"/>
              </a:rPr>
              <a:t>,</a:t>
            </a:r>
            <a:r>
              <a:rPr dirty="0" sz="2000" spc="-105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EFF"/>
                </a:solidFill>
                <a:latin typeface="Georgia"/>
                <a:cs typeface="Georgia"/>
              </a:rPr>
              <a:t>Pest</a:t>
            </a:r>
            <a:r>
              <a:rPr dirty="0" sz="2000" spc="55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EFF"/>
                </a:solidFill>
                <a:latin typeface="Georgia"/>
                <a:cs typeface="Georgia"/>
              </a:rPr>
              <a:t>Control</a:t>
            </a:r>
            <a:r>
              <a:rPr dirty="0" sz="2000" spc="7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FFFEFF"/>
                </a:solidFill>
                <a:latin typeface="Georgia"/>
                <a:cs typeface="Georgia"/>
              </a:rPr>
              <a:t>,</a:t>
            </a:r>
            <a:r>
              <a:rPr dirty="0" sz="2000" spc="-5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EFF"/>
                </a:solidFill>
                <a:latin typeface="Georgia"/>
                <a:cs typeface="Georgia"/>
              </a:rPr>
              <a:t>Painting</a:t>
            </a:r>
            <a:r>
              <a:rPr dirty="0" sz="2000" spc="-1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EFF"/>
                </a:solidFill>
                <a:latin typeface="Georgia"/>
                <a:cs typeface="Georgia"/>
              </a:rPr>
              <a:t>,</a:t>
            </a:r>
            <a:r>
              <a:rPr dirty="0" sz="2000" spc="-14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 spc="65">
                <a:solidFill>
                  <a:srgbClr val="FFFEFF"/>
                </a:solidFill>
                <a:latin typeface="Georgia"/>
                <a:cs typeface="Georgia"/>
              </a:rPr>
              <a:t>General</a:t>
            </a:r>
            <a:r>
              <a:rPr dirty="0" sz="2000" spc="-2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EFF"/>
                </a:solidFill>
                <a:latin typeface="Georgia"/>
                <a:cs typeface="Georgia"/>
              </a:rPr>
              <a:t>Repair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626725" y="9524"/>
            <a:ext cx="1539875" cy="555625"/>
          </a:xfrm>
          <a:custGeom>
            <a:avLst/>
            <a:gdLst/>
            <a:ahLst/>
            <a:cxnLst/>
            <a:rect l="l" t="t" r="r" b="b"/>
            <a:pathLst>
              <a:path w="1539875" h="555625">
                <a:moveTo>
                  <a:pt x="1539875" y="555625"/>
                </a:moveTo>
                <a:lnTo>
                  <a:pt x="1494664" y="532262"/>
                </a:lnTo>
                <a:lnTo>
                  <a:pt x="1449056" y="509364"/>
                </a:lnTo>
                <a:lnTo>
                  <a:pt x="1403073" y="486924"/>
                </a:lnTo>
                <a:lnTo>
                  <a:pt x="1356735" y="464934"/>
                </a:lnTo>
                <a:lnTo>
                  <a:pt x="1310063" y="443386"/>
                </a:lnTo>
                <a:lnTo>
                  <a:pt x="1263078" y="422272"/>
                </a:lnTo>
                <a:lnTo>
                  <a:pt x="1215801" y="401584"/>
                </a:lnTo>
                <a:lnTo>
                  <a:pt x="1168253" y="381315"/>
                </a:lnTo>
                <a:lnTo>
                  <a:pt x="1120454" y="361456"/>
                </a:lnTo>
                <a:lnTo>
                  <a:pt x="1072426" y="342000"/>
                </a:lnTo>
                <a:lnTo>
                  <a:pt x="1024189" y="322939"/>
                </a:lnTo>
                <a:lnTo>
                  <a:pt x="975764" y="304265"/>
                </a:lnTo>
                <a:lnTo>
                  <a:pt x="927172" y="285970"/>
                </a:lnTo>
                <a:lnTo>
                  <a:pt x="878435" y="268047"/>
                </a:lnTo>
                <a:lnTo>
                  <a:pt x="829572" y="250487"/>
                </a:lnTo>
                <a:lnTo>
                  <a:pt x="780605" y="233283"/>
                </a:lnTo>
                <a:lnTo>
                  <a:pt x="731555" y="216426"/>
                </a:lnTo>
                <a:lnTo>
                  <a:pt x="682442" y="199910"/>
                </a:lnTo>
                <a:lnTo>
                  <a:pt x="633288" y="183726"/>
                </a:lnTo>
                <a:lnTo>
                  <a:pt x="584113" y="167866"/>
                </a:lnTo>
                <a:lnTo>
                  <a:pt x="534938" y="152323"/>
                </a:lnTo>
                <a:lnTo>
                  <a:pt x="485784" y="137089"/>
                </a:lnTo>
                <a:lnTo>
                  <a:pt x="436672" y="122155"/>
                </a:lnTo>
                <a:lnTo>
                  <a:pt x="387623" y="107515"/>
                </a:lnTo>
                <a:lnTo>
                  <a:pt x="338658" y="93160"/>
                </a:lnTo>
                <a:lnTo>
                  <a:pt x="289797" y="79082"/>
                </a:lnTo>
                <a:lnTo>
                  <a:pt x="241062" y="65273"/>
                </a:lnTo>
                <a:lnTo>
                  <a:pt x="192473" y="51726"/>
                </a:lnTo>
                <a:lnTo>
                  <a:pt x="144052" y="38434"/>
                </a:lnTo>
                <a:lnTo>
                  <a:pt x="95818" y="25387"/>
                </a:lnTo>
                <a:lnTo>
                  <a:pt x="47794" y="12578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247376" y="5013325"/>
            <a:ext cx="1919605" cy="1830705"/>
          </a:xfrm>
          <a:custGeom>
            <a:avLst/>
            <a:gdLst/>
            <a:ahLst/>
            <a:cxnLst/>
            <a:rect l="l" t="t" r="r" b="b"/>
            <a:pathLst>
              <a:path w="1919604" h="1830704">
                <a:moveTo>
                  <a:pt x="0" y="1830387"/>
                </a:moveTo>
                <a:lnTo>
                  <a:pt x="39975" y="1799303"/>
                </a:lnTo>
                <a:lnTo>
                  <a:pt x="79874" y="1768041"/>
                </a:lnTo>
                <a:lnTo>
                  <a:pt x="119694" y="1736602"/>
                </a:lnTo>
                <a:lnTo>
                  <a:pt x="159432" y="1704986"/>
                </a:lnTo>
                <a:lnTo>
                  <a:pt x="199087" y="1673195"/>
                </a:lnTo>
                <a:lnTo>
                  <a:pt x="238654" y="1641230"/>
                </a:lnTo>
                <a:lnTo>
                  <a:pt x="278133" y="1609091"/>
                </a:lnTo>
                <a:lnTo>
                  <a:pt x="317519" y="1576781"/>
                </a:lnTo>
                <a:lnTo>
                  <a:pt x="356810" y="1544299"/>
                </a:lnTo>
                <a:lnTo>
                  <a:pt x="396004" y="1511647"/>
                </a:lnTo>
                <a:lnTo>
                  <a:pt x="435099" y="1478825"/>
                </a:lnTo>
                <a:lnTo>
                  <a:pt x="474090" y="1445836"/>
                </a:lnTo>
                <a:lnTo>
                  <a:pt x="512976" y="1412679"/>
                </a:lnTo>
                <a:lnTo>
                  <a:pt x="551755" y="1379357"/>
                </a:lnTo>
                <a:lnTo>
                  <a:pt x="590422" y="1345869"/>
                </a:lnTo>
                <a:lnTo>
                  <a:pt x="628977" y="1312217"/>
                </a:lnTo>
                <a:lnTo>
                  <a:pt x="667415" y="1278402"/>
                </a:lnTo>
                <a:lnTo>
                  <a:pt x="705736" y="1244425"/>
                </a:lnTo>
                <a:lnTo>
                  <a:pt x="743935" y="1210286"/>
                </a:lnTo>
                <a:lnTo>
                  <a:pt x="782010" y="1175988"/>
                </a:lnTo>
                <a:lnTo>
                  <a:pt x="819958" y="1141531"/>
                </a:lnTo>
                <a:lnTo>
                  <a:pt x="857778" y="1106915"/>
                </a:lnTo>
                <a:lnTo>
                  <a:pt x="895466" y="1072143"/>
                </a:lnTo>
                <a:lnTo>
                  <a:pt x="933019" y="1037215"/>
                </a:lnTo>
                <a:lnTo>
                  <a:pt x="970436" y="1002131"/>
                </a:lnTo>
                <a:lnTo>
                  <a:pt x="1007713" y="966894"/>
                </a:lnTo>
                <a:lnTo>
                  <a:pt x="1044847" y="931504"/>
                </a:lnTo>
                <a:lnTo>
                  <a:pt x="1081837" y="895961"/>
                </a:lnTo>
                <a:lnTo>
                  <a:pt x="1118679" y="860268"/>
                </a:lnTo>
                <a:lnTo>
                  <a:pt x="1155371" y="824425"/>
                </a:lnTo>
                <a:lnTo>
                  <a:pt x="1191909" y="788433"/>
                </a:lnTo>
                <a:lnTo>
                  <a:pt x="1228293" y="752293"/>
                </a:lnTo>
                <a:lnTo>
                  <a:pt x="1264518" y="716007"/>
                </a:lnTo>
                <a:lnTo>
                  <a:pt x="1300582" y="679574"/>
                </a:lnTo>
                <a:lnTo>
                  <a:pt x="1336483" y="642996"/>
                </a:lnTo>
                <a:lnTo>
                  <a:pt x="1372218" y="606275"/>
                </a:lnTo>
                <a:lnTo>
                  <a:pt x="1407784" y="569411"/>
                </a:lnTo>
                <a:lnTo>
                  <a:pt x="1443178" y="532405"/>
                </a:lnTo>
                <a:lnTo>
                  <a:pt x="1478399" y="495258"/>
                </a:lnTo>
                <a:lnTo>
                  <a:pt x="1513442" y="457972"/>
                </a:lnTo>
                <a:lnTo>
                  <a:pt x="1548307" y="420547"/>
                </a:lnTo>
                <a:lnTo>
                  <a:pt x="1582989" y="382983"/>
                </a:lnTo>
                <a:lnTo>
                  <a:pt x="1617487" y="345284"/>
                </a:lnTo>
                <a:lnTo>
                  <a:pt x="1651798" y="307448"/>
                </a:lnTo>
                <a:lnTo>
                  <a:pt x="1685919" y="269478"/>
                </a:lnTo>
                <a:lnTo>
                  <a:pt x="1719847" y="231374"/>
                </a:lnTo>
                <a:lnTo>
                  <a:pt x="1753580" y="193137"/>
                </a:lnTo>
                <a:lnTo>
                  <a:pt x="1787115" y="154769"/>
                </a:lnTo>
                <a:lnTo>
                  <a:pt x="1820449" y="116270"/>
                </a:lnTo>
                <a:lnTo>
                  <a:pt x="1853581" y="77642"/>
                </a:lnTo>
                <a:lnTo>
                  <a:pt x="1886506" y="38884"/>
                </a:lnTo>
                <a:lnTo>
                  <a:pt x="19192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203051" y="9524"/>
            <a:ext cx="963930" cy="367030"/>
          </a:xfrm>
          <a:custGeom>
            <a:avLst/>
            <a:gdLst/>
            <a:ahLst/>
            <a:cxnLst/>
            <a:rect l="l" t="t" r="r" b="b"/>
            <a:pathLst>
              <a:path w="963929" h="367030">
                <a:moveTo>
                  <a:pt x="963549" y="366776"/>
                </a:moveTo>
                <a:lnTo>
                  <a:pt x="917101" y="344833"/>
                </a:lnTo>
                <a:lnTo>
                  <a:pt x="870321" y="323313"/>
                </a:lnTo>
                <a:lnTo>
                  <a:pt x="823233" y="302207"/>
                </a:lnTo>
                <a:lnTo>
                  <a:pt x="775862" y="281509"/>
                </a:lnTo>
                <a:lnTo>
                  <a:pt x="728233" y="261211"/>
                </a:lnTo>
                <a:lnTo>
                  <a:pt x="680373" y="241306"/>
                </a:lnTo>
                <a:lnTo>
                  <a:pt x="632304" y="221788"/>
                </a:lnTo>
                <a:lnTo>
                  <a:pt x="584054" y="202649"/>
                </a:lnTo>
                <a:lnTo>
                  <a:pt x="535647" y="183882"/>
                </a:lnTo>
                <a:lnTo>
                  <a:pt x="487108" y="165481"/>
                </a:lnTo>
                <a:lnTo>
                  <a:pt x="438462" y="147437"/>
                </a:lnTo>
                <a:lnTo>
                  <a:pt x="389735" y="129745"/>
                </a:lnTo>
                <a:lnTo>
                  <a:pt x="340951" y="112396"/>
                </a:lnTo>
                <a:lnTo>
                  <a:pt x="292137" y="95385"/>
                </a:lnTo>
                <a:lnTo>
                  <a:pt x="243316" y="78704"/>
                </a:lnTo>
                <a:lnTo>
                  <a:pt x="194514" y="62345"/>
                </a:lnTo>
                <a:lnTo>
                  <a:pt x="145756" y="46303"/>
                </a:lnTo>
                <a:lnTo>
                  <a:pt x="97068" y="30569"/>
                </a:lnTo>
                <a:lnTo>
                  <a:pt x="48474" y="1513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495026" y="5275326"/>
            <a:ext cx="1666875" cy="1577975"/>
          </a:xfrm>
          <a:custGeom>
            <a:avLst/>
            <a:gdLst/>
            <a:ahLst/>
            <a:cxnLst/>
            <a:rect l="l" t="t" r="r" b="b"/>
            <a:pathLst>
              <a:path w="1666875" h="1577975">
                <a:moveTo>
                  <a:pt x="0" y="1577911"/>
                </a:moveTo>
                <a:lnTo>
                  <a:pt x="39537" y="1546147"/>
                </a:lnTo>
                <a:lnTo>
                  <a:pt x="79001" y="1514229"/>
                </a:lnTo>
                <a:lnTo>
                  <a:pt x="118390" y="1482156"/>
                </a:lnTo>
                <a:lnTo>
                  <a:pt x="157699" y="1449929"/>
                </a:lnTo>
                <a:lnTo>
                  <a:pt x="196927" y="1417549"/>
                </a:lnTo>
                <a:lnTo>
                  <a:pt x="236071" y="1385015"/>
                </a:lnTo>
                <a:lnTo>
                  <a:pt x="275127" y="1352329"/>
                </a:lnTo>
                <a:lnTo>
                  <a:pt x="314094" y="1319490"/>
                </a:lnTo>
                <a:lnTo>
                  <a:pt x="352967" y="1286498"/>
                </a:lnTo>
                <a:lnTo>
                  <a:pt x="391745" y="1253355"/>
                </a:lnTo>
                <a:lnTo>
                  <a:pt x="430424" y="1220059"/>
                </a:lnTo>
                <a:lnTo>
                  <a:pt x="469002" y="1186612"/>
                </a:lnTo>
                <a:lnTo>
                  <a:pt x="507476" y="1153015"/>
                </a:lnTo>
                <a:lnTo>
                  <a:pt x="545843" y="1119266"/>
                </a:lnTo>
                <a:lnTo>
                  <a:pt x="584101" y="1085367"/>
                </a:lnTo>
                <a:lnTo>
                  <a:pt x="622246" y="1051318"/>
                </a:lnTo>
                <a:lnTo>
                  <a:pt x="660275" y="1017119"/>
                </a:lnTo>
                <a:lnTo>
                  <a:pt x="698187" y="982770"/>
                </a:lnTo>
                <a:lnTo>
                  <a:pt x="735977" y="948272"/>
                </a:lnTo>
                <a:lnTo>
                  <a:pt x="773644" y="913626"/>
                </a:lnTo>
                <a:lnTo>
                  <a:pt x="811184" y="878831"/>
                </a:lnTo>
                <a:lnTo>
                  <a:pt x="848595" y="843887"/>
                </a:lnTo>
                <a:lnTo>
                  <a:pt x="885873" y="808796"/>
                </a:lnTo>
                <a:lnTo>
                  <a:pt x="923017" y="773557"/>
                </a:lnTo>
                <a:lnTo>
                  <a:pt x="960023" y="738171"/>
                </a:lnTo>
                <a:lnTo>
                  <a:pt x="996888" y="702637"/>
                </a:lnTo>
                <a:lnTo>
                  <a:pt x="1033610" y="666957"/>
                </a:lnTo>
                <a:lnTo>
                  <a:pt x="1070185" y="631131"/>
                </a:lnTo>
                <a:lnTo>
                  <a:pt x="1106612" y="595159"/>
                </a:lnTo>
                <a:lnTo>
                  <a:pt x="1142887" y="559041"/>
                </a:lnTo>
                <a:lnTo>
                  <a:pt x="1179007" y="522777"/>
                </a:lnTo>
                <a:lnTo>
                  <a:pt x="1214969" y="486369"/>
                </a:lnTo>
                <a:lnTo>
                  <a:pt x="1250771" y="449816"/>
                </a:lnTo>
                <a:lnTo>
                  <a:pt x="1286411" y="413118"/>
                </a:lnTo>
                <a:lnTo>
                  <a:pt x="1321884" y="376276"/>
                </a:lnTo>
                <a:lnTo>
                  <a:pt x="1357189" y="339290"/>
                </a:lnTo>
                <a:lnTo>
                  <a:pt x="1392322" y="302161"/>
                </a:lnTo>
                <a:lnTo>
                  <a:pt x="1427280" y="264889"/>
                </a:lnTo>
                <a:lnTo>
                  <a:pt x="1462062" y="227474"/>
                </a:lnTo>
                <a:lnTo>
                  <a:pt x="1496664" y="189916"/>
                </a:lnTo>
                <a:lnTo>
                  <a:pt x="1531083" y="152216"/>
                </a:lnTo>
                <a:lnTo>
                  <a:pt x="1565316" y="114374"/>
                </a:lnTo>
                <a:lnTo>
                  <a:pt x="1599361" y="76390"/>
                </a:lnTo>
                <a:lnTo>
                  <a:pt x="1633215" y="38265"/>
                </a:lnTo>
                <a:lnTo>
                  <a:pt x="1666875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1501501" y="9524"/>
            <a:ext cx="665480" cy="257175"/>
          </a:xfrm>
          <a:custGeom>
            <a:avLst/>
            <a:gdLst/>
            <a:ahLst/>
            <a:cxnLst/>
            <a:rect l="l" t="t" r="r" b="b"/>
            <a:pathLst>
              <a:path w="665479" h="257175">
                <a:moveTo>
                  <a:pt x="665099" y="257175"/>
                </a:moveTo>
                <a:lnTo>
                  <a:pt x="619151" y="236910"/>
                </a:lnTo>
                <a:lnTo>
                  <a:pt x="572919" y="216936"/>
                </a:lnTo>
                <a:lnTo>
                  <a:pt x="526414" y="197254"/>
                </a:lnTo>
                <a:lnTo>
                  <a:pt x="479647" y="177864"/>
                </a:lnTo>
                <a:lnTo>
                  <a:pt x="432628" y="158766"/>
                </a:lnTo>
                <a:lnTo>
                  <a:pt x="385370" y="139959"/>
                </a:lnTo>
                <a:lnTo>
                  <a:pt x="337883" y="121443"/>
                </a:lnTo>
                <a:lnTo>
                  <a:pt x="290178" y="103219"/>
                </a:lnTo>
                <a:lnTo>
                  <a:pt x="242267" y="85287"/>
                </a:lnTo>
                <a:lnTo>
                  <a:pt x="194160" y="67646"/>
                </a:lnTo>
                <a:lnTo>
                  <a:pt x="145869" y="50297"/>
                </a:lnTo>
                <a:lnTo>
                  <a:pt x="97404" y="33240"/>
                </a:lnTo>
                <a:lnTo>
                  <a:pt x="48777" y="1647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641076" y="5408676"/>
            <a:ext cx="1525905" cy="1435100"/>
          </a:xfrm>
          <a:custGeom>
            <a:avLst/>
            <a:gdLst/>
            <a:ahLst/>
            <a:cxnLst/>
            <a:rect l="l" t="t" r="r" b="b"/>
            <a:pathLst>
              <a:path w="1525904" h="1435100">
                <a:moveTo>
                  <a:pt x="0" y="1435036"/>
                </a:moveTo>
                <a:lnTo>
                  <a:pt x="39599" y="1402971"/>
                </a:lnTo>
                <a:lnTo>
                  <a:pt x="79112" y="1370753"/>
                </a:lnTo>
                <a:lnTo>
                  <a:pt x="118535" y="1338384"/>
                </a:lnTo>
                <a:lnTo>
                  <a:pt x="157865" y="1305864"/>
                </a:lnTo>
                <a:lnTo>
                  <a:pt x="197101" y="1273192"/>
                </a:lnTo>
                <a:lnTo>
                  <a:pt x="236240" y="1240370"/>
                </a:lnTo>
                <a:lnTo>
                  <a:pt x="275279" y="1207398"/>
                </a:lnTo>
                <a:lnTo>
                  <a:pt x="314215" y="1174276"/>
                </a:lnTo>
                <a:lnTo>
                  <a:pt x="353047" y="1141005"/>
                </a:lnTo>
                <a:lnTo>
                  <a:pt x="391772" y="1107584"/>
                </a:lnTo>
                <a:lnTo>
                  <a:pt x="430388" y="1074016"/>
                </a:lnTo>
                <a:lnTo>
                  <a:pt x="468891" y="1040299"/>
                </a:lnTo>
                <a:lnTo>
                  <a:pt x="507279" y="1006435"/>
                </a:lnTo>
                <a:lnTo>
                  <a:pt x="545551" y="972424"/>
                </a:lnTo>
                <a:lnTo>
                  <a:pt x="583703" y="938265"/>
                </a:lnTo>
                <a:lnTo>
                  <a:pt x="621732" y="903961"/>
                </a:lnTo>
                <a:lnTo>
                  <a:pt x="659638" y="869510"/>
                </a:lnTo>
                <a:lnTo>
                  <a:pt x="697416" y="834914"/>
                </a:lnTo>
                <a:lnTo>
                  <a:pt x="735064" y="800173"/>
                </a:lnTo>
                <a:lnTo>
                  <a:pt x="772581" y="765287"/>
                </a:lnTo>
                <a:lnTo>
                  <a:pt x="809963" y="730257"/>
                </a:lnTo>
                <a:lnTo>
                  <a:pt x="847208" y="695083"/>
                </a:lnTo>
                <a:lnTo>
                  <a:pt x="884313" y="659766"/>
                </a:lnTo>
                <a:lnTo>
                  <a:pt x="921277" y="624305"/>
                </a:lnTo>
                <a:lnTo>
                  <a:pt x="958096" y="588702"/>
                </a:lnTo>
                <a:lnTo>
                  <a:pt x="994768" y="552957"/>
                </a:lnTo>
                <a:lnTo>
                  <a:pt x="1031291" y="517070"/>
                </a:lnTo>
                <a:lnTo>
                  <a:pt x="1067662" y="481041"/>
                </a:lnTo>
                <a:lnTo>
                  <a:pt x="1103878" y="444872"/>
                </a:lnTo>
                <a:lnTo>
                  <a:pt x="1139937" y="408562"/>
                </a:lnTo>
                <a:lnTo>
                  <a:pt x="1175837" y="372112"/>
                </a:lnTo>
                <a:lnTo>
                  <a:pt x="1211576" y="335523"/>
                </a:lnTo>
                <a:lnTo>
                  <a:pt x="1247149" y="298794"/>
                </a:lnTo>
                <a:lnTo>
                  <a:pt x="1282556" y="261926"/>
                </a:lnTo>
                <a:lnTo>
                  <a:pt x="1317794" y="224920"/>
                </a:lnTo>
                <a:lnTo>
                  <a:pt x="1352860" y="187776"/>
                </a:lnTo>
                <a:lnTo>
                  <a:pt x="1387751" y="150494"/>
                </a:lnTo>
                <a:lnTo>
                  <a:pt x="1422465" y="113075"/>
                </a:lnTo>
                <a:lnTo>
                  <a:pt x="1457001" y="75519"/>
                </a:lnTo>
                <a:lnTo>
                  <a:pt x="1491354" y="37827"/>
                </a:lnTo>
                <a:lnTo>
                  <a:pt x="1525524" y="0"/>
                </a:lnTo>
              </a:path>
              <a:path w="1525904" h="1435100">
                <a:moveTo>
                  <a:pt x="161925" y="1435036"/>
                </a:moveTo>
                <a:lnTo>
                  <a:pt x="200786" y="1401834"/>
                </a:lnTo>
                <a:lnTo>
                  <a:pt x="239562" y="1368486"/>
                </a:lnTo>
                <a:lnTo>
                  <a:pt x="278251" y="1334992"/>
                </a:lnTo>
                <a:lnTo>
                  <a:pt x="316850" y="1301352"/>
                </a:lnTo>
                <a:lnTo>
                  <a:pt x="355357" y="1267566"/>
                </a:lnTo>
                <a:lnTo>
                  <a:pt x="393770" y="1233635"/>
                </a:lnTo>
                <a:lnTo>
                  <a:pt x="432086" y="1199558"/>
                </a:lnTo>
                <a:lnTo>
                  <a:pt x="470304" y="1165336"/>
                </a:lnTo>
                <a:lnTo>
                  <a:pt x="508420" y="1130967"/>
                </a:lnTo>
                <a:lnTo>
                  <a:pt x="546434" y="1096453"/>
                </a:lnTo>
                <a:lnTo>
                  <a:pt x="584341" y="1061793"/>
                </a:lnTo>
                <a:lnTo>
                  <a:pt x="622142" y="1026987"/>
                </a:lnTo>
                <a:lnTo>
                  <a:pt x="659832" y="992036"/>
                </a:lnTo>
                <a:lnTo>
                  <a:pt x="697410" y="956938"/>
                </a:lnTo>
                <a:lnTo>
                  <a:pt x="734873" y="921695"/>
                </a:lnTo>
                <a:lnTo>
                  <a:pt x="772219" y="886307"/>
                </a:lnTo>
                <a:lnTo>
                  <a:pt x="809447" y="850772"/>
                </a:lnTo>
                <a:lnTo>
                  <a:pt x="846553" y="815092"/>
                </a:lnTo>
                <a:lnTo>
                  <a:pt x="883536" y="779266"/>
                </a:lnTo>
                <a:lnTo>
                  <a:pt x="920393" y="743294"/>
                </a:lnTo>
                <a:lnTo>
                  <a:pt x="957121" y="707176"/>
                </a:lnTo>
                <a:lnTo>
                  <a:pt x="993720" y="670913"/>
                </a:lnTo>
                <a:lnTo>
                  <a:pt x="1030186" y="634504"/>
                </a:lnTo>
                <a:lnTo>
                  <a:pt x="1066517" y="597949"/>
                </a:lnTo>
                <a:lnTo>
                  <a:pt x="1102711" y="561249"/>
                </a:lnTo>
                <a:lnTo>
                  <a:pt x="1138765" y="524402"/>
                </a:lnTo>
                <a:lnTo>
                  <a:pt x="1174678" y="487410"/>
                </a:lnTo>
                <a:lnTo>
                  <a:pt x="1210447" y="450272"/>
                </a:lnTo>
                <a:lnTo>
                  <a:pt x="1246070" y="412989"/>
                </a:lnTo>
                <a:lnTo>
                  <a:pt x="1281545" y="375560"/>
                </a:lnTo>
                <a:lnTo>
                  <a:pt x="1316869" y="337984"/>
                </a:lnTo>
                <a:lnTo>
                  <a:pt x="1352040" y="300264"/>
                </a:lnTo>
                <a:lnTo>
                  <a:pt x="1387056" y="262397"/>
                </a:lnTo>
                <a:lnTo>
                  <a:pt x="1421915" y="224385"/>
                </a:lnTo>
                <a:lnTo>
                  <a:pt x="1456614" y="186227"/>
                </a:lnTo>
                <a:lnTo>
                  <a:pt x="1491151" y="147923"/>
                </a:lnTo>
                <a:lnTo>
                  <a:pt x="1525524" y="1094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350"/>
            <a:ext cx="5173662" cy="6856412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0979150" y="5694362"/>
            <a:ext cx="1187450" cy="1149350"/>
          </a:xfrm>
          <a:custGeom>
            <a:avLst/>
            <a:gdLst/>
            <a:ahLst/>
            <a:cxnLst/>
            <a:rect l="l" t="t" r="r" b="b"/>
            <a:pathLst>
              <a:path w="1187450" h="1149350">
                <a:moveTo>
                  <a:pt x="0" y="1149350"/>
                </a:moveTo>
                <a:lnTo>
                  <a:pt x="37943" y="1116471"/>
                </a:lnTo>
                <a:lnTo>
                  <a:pt x="75781" y="1083462"/>
                </a:lnTo>
                <a:lnTo>
                  <a:pt x="113511" y="1050324"/>
                </a:lnTo>
                <a:lnTo>
                  <a:pt x="151133" y="1017057"/>
                </a:lnTo>
                <a:lnTo>
                  <a:pt x="188643" y="983663"/>
                </a:lnTo>
                <a:lnTo>
                  <a:pt x="226041" y="950141"/>
                </a:lnTo>
                <a:lnTo>
                  <a:pt x="263326" y="916494"/>
                </a:lnTo>
                <a:lnTo>
                  <a:pt x="300494" y="882721"/>
                </a:lnTo>
                <a:lnTo>
                  <a:pt x="337546" y="848824"/>
                </a:lnTo>
                <a:lnTo>
                  <a:pt x="374479" y="814803"/>
                </a:lnTo>
                <a:lnTo>
                  <a:pt x="411291" y="780659"/>
                </a:lnTo>
                <a:lnTo>
                  <a:pt x="447982" y="746393"/>
                </a:lnTo>
                <a:lnTo>
                  <a:pt x="484549" y="712005"/>
                </a:lnTo>
                <a:lnTo>
                  <a:pt x="520990" y="677497"/>
                </a:lnTo>
                <a:lnTo>
                  <a:pt x="557305" y="642870"/>
                </a:lnTo>
                <a:lnTo>
                  <a:pt x="593492" y="608123"/>
                </a:lnTo>
                <a:lnTo>
                  <a:pt x="629548" y="573258"/>
                </a:lnTo>
                <a:lnTo>
                  <a:pt x="665473" y="538276"/>
                </a:lnTo>
                <a:lnTo>
                  <a:pt x="701264" y="503177"/>
                </a:lnTo>
                <a:lnTo>
                  <a:pt x="736921" y="467962"/>
                </a:lnTo>
                <a:lnTo>
                  <a:pt x="772441" y="432633"/>
                </a:lnTo>
                <a:lnTo>
                  <a:pt x="807823" y="397189"/>
                </a:lnTo>
                <a:lnTo>
                  <a:pt x="843065" y="361632"/>
                </a:lnTo>
                <a:lnTo>
                  <a:pt x="878166" y="325962"/>
                </a:lnTo>
                <a:lnTo>
                  <a:pt x="913124" y="290181"/>
                </a:lnTo>
                <a:lnTo>
                  <a:pt x="947938" y="254288"/>
                </a:lnTo>
                <a:lnTo>
                  <a:pt x="982605" y="218285"/>
                </a:lnTo>
                <a:lnTo>
                  <a:pt x="1017125" y="182173"/>
                </a:lnTo>
                <a:lnTo>
                  <a:pt x="1051495" y="145953"/>
                </a:lnTo>
                <a:lnTo>
                  <a:pt x="1085714" y="109624"/>
                </a:lnTo>
                <a:lnTo>
                  <a:pt x="1119781" y="73188"/>
                </a:lnTo>
                <a:lnTo>
                  <a:pt x="1153693" y="36647"/>
                </a:lnTo>
                <a:lnTo>
                  <a:pt x="1187450" y="0"/>
                </a:lnTo>
              </a:path>
              <a:path w="1187450" h="1149350">
                <a:moveTo>
                  <a:pt x="307975" y="1149350"/>
                </a:moveTo>
                <a:lnTo>
                  <a:pt x="347008" y="1116412"/>
                </a:lnTo>
                <a:lnTo>
                  <a:pt x="385986" y="1083314"/>
                </a:lnTo>
                <a:lnTo>
                  <a:pt x="424906" y="1050060"/>
                </a:lnTo>
                <a:lnTo>
                  <a:pt x="463766" y="1016651"/>
                </a:lnTo>
                <a:lnTo>
                  <a:pt x="502563" y="983090"/>
                </a:lnTo>
                <a:lnTo>
                  <a:pt x="541294" y="949378"/>
                </a:lnTo>
                <a:lnTo>
                  <a:pt x="579958" y="915519"/>
                </a:lnTo>
                <a:lnTo>
                  <a:pt x="618552" y="881515"/>
                </a:lnTo>
                <a:lnTo>
                  <a:pt x="657074" y="847368"/>
                </a:lnTo>
                <a:lnTo>
                  <a:pt x="695521" y="813080"/>
                </a:lnTo>
                <a:lnTo>
                  <a:pt x="733891" y="778653"/>
                </a:lnTo>
                <a:lnTo>
                  <a:pt x="772181" y="744091"/>
                </a:lnTo>
                <a:lnTo>
                  <a:pt x="810390" y="709395"/>
                </a:lnTo>
                <a:lnTo>
                  <a:pt x="848514" y="674568"/>
                </a:lnTo>
                <a:lnTo>
                  <a:pt x="886552" y="639611"/>
                </a:lnTo>
                <a:lnTo>
                  <a:pt x="924500" y="604529"/>
                </a:lnTo>
                <a:lnTo>
                  <a:pt x="962358" y="569321"/>
                </a:lnTo>
                <a:lnTo>
                  <a:pt x="1000121" y="533992"/>
                </a:lnTo>
                <a:lnTo>
                  <a:pt x="1037789" y="498544"/>
                </a:lnTo>
                <a:lnTo>
                  <a:pt x="1075358" y="462978"/>
                </a:lnTo>
                <a:lnTo>
                  <a:pt x="1112826" y="427297"/>
                </a:lnTo>
                <a:lnTo>
                  <a:pt x="1150190" y="391503"/>
                </a:lnTo>
                <a:lnTo>
                  <a:pt x="1187450" y="355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00139" y="1699640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3674491" y="0"/>
                </a:moveTo>
                <a:lnTo>
                  <a:pt x="0" y="0"/>
                </a:lnTo>
                <a:lnTo>
                  <a:pt x="0" y="502920"/>
                </a:lnTo>
                <a:lnTo>
                  <a:pt x="3674491" y="502920"/>
                </a:lnTo>
                <a:lnTo>
                  <a:pt x="3674491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6335" y="2275712"/>
            <a:ext cx="3668395" cy="2894330"/>
          </a:xfrm>
          <a:custGeom>
            <a:avLst/>
            <a:gdLst/>
            <a:ahLst/>
            <a:cxnLst/>
            <a:rect l="l" t="t" r="r" b="b"/>
            <a:pathLst>
              <a:path w="3668395" h="2894329">
                <a:moveTo>
                  <a:pt x="3668268" y="0"/>
                </a:moveTo>
                <a:lnTo>
                  <a:pt x="0" y="0"/>
                </a:lnTo>
                <a:lnTo>
                  <a:pt x="0" y="2624328"/>
                </a:lnTo>
                <a:lnTo>
                  <a:pt x="1677530" y="2624328"/>
                </a:lnTo>
                <a:lnTo>
                  <a:pt x="1834121" y="2894330"/>
                </a:lnTo>
                <a:lnTo>
                  <a:pt x="1990699" y="2624328"/>
                </a:lnTo>
                <a:lnTo>
                  <a:pt x="3668268" y="2624328"/>
                </a:lnTo>
                <a:lnTo>
                  <a:pt x="3668268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295527" y="2309316"/>
            <a:ext cx="2592070" cy="2248535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algn="ctr" marL="12065" marR="5080" indent="-635">
              <a:lnSpc>
                <a:spcPct val="85000"/>
              </a:lnSpc>
              <a:spcBef>
                <a:spcPts val="1075"/>
              </a:spcBef>
            </a:pPr>
            <a:r>
              <a:rPr dirty="0" sz="5400" spc="-370" b="1">
                <a:solidFill>
                  <a:srgbClr val="FFFEFF"/>
                </a:solidFill>
                <a:latin typeface="Trebuchet MS"/>
                <a:cs typeface="Trebuchet MS"/>
              </a:rPr>
              <a:t>Home</a:t>
            </a:r>
            <a:r>
              <a:rPr dirty="0" sz="5400" spc="-37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5400" spc="-20" b="1">
                <a:solidFill>
                  <a:srgbClr val="FFFEFF"/>
                </a:solidFill>
                <a:latin typeface="Trebuchet MS"/>
                <a:cs typeface="Trebuchet MS"/>
              </a:rPr>
              <a:t>Page</a:t>
            </a:r>
            <a:r>
              <a:rPr dirty="0" sz="5400" spc="-2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5400" spc="-335" b="1">
                <a:solidFill>
                  <a:srgbClr val="FFFEFF"/>
                </a:solidFill>
                <a:latin typeface="Trebuchet MS"/>
                <a:cs typeface="Trebuchet MS"/>
              </a:rPr>
              <a:t>Interface</a:t>
            </a:r>
            <a:endParaRPr sz="5400">
              <a:latin typeface="Trebuchet MS"/>
              <a:cs typeface="Trebuchet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433439" y="0"/>
            <a:ext cx="5212080" cy="6858000"/>
            <a:chOff x="6433439" y="0"/>
            <a:chExt cx="5212080" cy="6858000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3439" y="0"/>
              <a:ext cx="5212079" cy="685799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1999" y="5532894"/>
              <a:ext cx="2943732" cy="42669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6500" y="2020570"/>
              <a:ext cx="2968752" cy="92646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47859" y="1026160"/>
              <a:ext cx="507999" cy="45338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1999" y="1034033"/>
              <a:ext cx="2194686" cy="45338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5019" y="5509235"/>
              <a:ext cx="558799" cy="450353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61199" y="2937094"/>
              <a:ext cx="2943732" cy="983903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81519" y="3920997"/>
              <a:ext cx="2943732" cy="1465198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47864" y="1503146"/>
              <a:ext cx="2984499" cy="4179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7411" y="-8255"/>
            <a:ext cx="12198350" cy="6873240"/>
            <a:chOff x="-7411" y="-8255"/>
            <a:chExt cx="12198350" cy="68732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411" y="-8255"/>
              <a:ext cx="12198332" cy="687264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669288" y="1186548"/>
              <a:ext cx="8848725" cy="4478020"/>
            </a:xfrm>
            <a:custGeom>
              <a:avLst/>
              <a:gdLst/>
              <a:ahLst/>
              <a:cxnLst/>
              <a:rect l="l" t="t" r="r" b="b"/>
              <a:pathLst>
                <a:path w="8848725" h="4478020">
                  <a:moveTo>
                    <a:pt x="8845677" y="804557"/>
                  </a:moveTo>
                  <a:lnTo>
                    <a:pt x="0" y="804557"/>
                  </a:lnTo>
                  <a:lnTo>
                    <a:pt x="0" y="4126750"/>
                  </a:lnTo>
                  <a:lnTo>
                    <a:pt x="4223131" y="4126750"/>
                  </a:lnTo>
                  <a:lnTo>
                    <a:pt x="4426712" y="4477880"/>
                  </a:lnTo>
                  <a:lnTo>
                    <a:pt x="4630293" y="4126750"/>
                  </a:lnTo>
                  <a:lnTo>
                    <a:pt x="8845677" y="4126750"/>
                  </a:lnTo>
                  <a:lnTo>
                    <a:pt x="8845677" y="804557"/>
                  </a:lnTo>
                  <a:close/>
                </a:path>
                <a:path w="8848725" h="4478020">
                  <a:moveTo>
                    <a:pt x="8848344" y="0"/>
                  </a:moveTo>
                  <a:lnTo>
                    <a:pt x="4699" y="0"/>
                  </a:lnTo>
                  <a:lnTo>
                    <a:pt x="4699" y="716165"/>
                  </a:lnTo>
                  <a:lnTo>
                    <a:pt x="8848344" y="716165"/>
                  </a:lnTo>
                  <a:lnTo>
                    <a:pt x="8848344" y="0"/>
                  </a:lnTo>
                  <a:close/>
                </a:path>
              </a:pathLst>
            </a:custGeom>
            <a:solidFill>
              <a:srgbClr val="F81B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06573" y="1893823"/>
            <a:ext cx="4226560" cy="13665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800" spc="-310">
                <a:solidFill>
                  <a:srgbClr val="FFFEFF"/>
                </a:solidFill>
              </a:rPr>
              <a:t>Advanced</a:t>
            </a:r>
            <a:endParaRPr sz="8800"/>
          </a:p>
        </p:txBody>
      </p:sp>
      <p:sp>
        <p:nvSpPr>
          <p:cNvPr id="6" name="object 6" descr=""/>
          <p:cNvSpPr txBox="1"/>
          <p:nvPr/>
        </p:nvSpPr>
        <p:spPr>
          <a:xfrm>
            <a:off x="2738120" y="3105099"/>
            <a:ext cx="3357245" cy="772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00" spc="-204">
                <a:solidFill>
                  <a:srgbClr val="FFFEFF"/>
                </a:solidFill>
                <a:latin typeface="Carlito"/>
                <a:cs typeface="Carlito"/>
              </a:rPr>
              <a:t>Search</a:t>
            </a:r>
            <a:r>
              <a:rPr dirty="0" sz="4900" spc="-49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4900" spc="-75">
                <a:solidFill>
                  <a:srgbClr val="FFFEFF"/>
                </a:solidFill>
                <a:latin typeface="Carlito"/>
                <a:cs typeface="Carlito"/>
              </a:rPr>
              <a:t>&amp;</a:t>
            </a:r>
            <a:r>
              <a:rPr dirty="0" sz="4900" spc="-475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4900" spc="-160">
                <a:solidFill>
                  <a:srgbClr val="FFFEFF"/>
                </a:solidFill>
                <a:latin typeface="Carlito"/>
                <a:cs typeface="Carlito"/>
              </a:rPr>
              <a:t>Filter</a:t>
            </a:r>
            <a:endParaRPr sz="4900">
              <a:latin typeface="Carlito"/>
              <a:cs typeface="Carlito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297554" y="4836664"/>
            <a:ext cx="1960245" cy="268605"/>
            <a:chOff x="3297554" y="4836664"/>
            <a:chExt cx="1960245" cy="268605"/>
          </a:xfrm>
        </p:grpSpPr>
        <p:sp>
          <p:nvSpPr>
            <p:cNvPr id="8" name="object 8" descr=""/>
            <p:cNvSpPr/>
            <p:nvPr/>
          </p:nvSpPr>
          <p:spPr>
            <a:xfrm>
              <a:off x="3297554" y="4836664"/>
              <a:ext cx="512445" cy="268605"/>
            </a:xfrm>
            <a:custGeom>
              <a:avLst/>
              <a:gdLst/>
              <a:ahLst/>
              <a:cxnLst/>
              <a:rect l="l" t="t" r="r" b="b"/>
              <a:pathLst>
                <a:path w="512445" h="268604">
                  <a:moveTo>
                    <a:pt x="512062" y="0"/>
                  </a:moveTo>
                  <a:lnTo>
                    <a:pt x="0" y="0"/>
                  </a:lnTo>
                  <a:lnTo>
                    <a:pt x="0" y="268227"/>
                  </a:lnTo>
                  <a:lnTo>
                    <a:pt x="512062" y="268227"/>
                  </a:lnTo>
                  <a:lnTo>
                    <a:pt x="512062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844670" y="4836664"/>
              <a:ext cx="836930" cy="268605"/>
            </a:xfrm>
            <a:custGeom>
              <a:avLst/>
              <a:gdLst/>
              <a:ahLst/>
              <a:cxnLst/>
              <a:rect l="l" t="t" r="r" b="b"/>
              <a:pathLst>
                <a:path w="836929" h="268604">
                  <a:moveTo>
                    <a:pt x="836677" y="0"/>
                  </a:moveTo>
                  <a:lnTo>
                    <a:pt x="0" y="0"/>
                  </a:lnTo>
                  <a:lnTo>
                    <a:pt x="0" y="268227"/>
                  </a:lnTo>
                  <a:lnTo>
                    <a:pt x="836677" y="268227"/>
                  </a:lnTo>
                  <a:lnTo>
                    <a:pt x="836677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739258" y="4836664"/>
              <a:ext cx="518159" cy="268605"/>
            </a:xfrm>
            <a:custGeom>
              <a:avLst/>
              <a:gdLst/>
              <a:ahLst/>
              <a:cxnLst/>
              <a:rect l="l" t="t" r="r" b="b"/>
              <a:pathLst>
                <a:path w="518160" h="268604">
                  <a:moveTo>
                    <a:pt x="518160" y="0"/>
                  </a:moveTo>
                  <a:lnTo>
                    <a:pt x="0" y="0"/>
                  </a:lnTo>
                  <a:lnTo>
                    <a:pt x="0" y="268227"/>
                  </a:lnTo>
                  <a:lnTo>
                    <a:pt x="518160" y="268227"/>
                  </a:lnTo>
                  <a:lnTo>
                    <a:pt x="5181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285238" y="4283331"/>
            <a:ext cx="1986914" cy="82804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dirty="0" sz="1800" spc="-10" b="1">
                <a:solidFill>
                  <a:srgbClr val="FFFEFF"/>
                </a:solidFill>
                <a:latin typeface="Georgia"/>
                <a:cs typeface="Georgia"/>
              </a:rPr>
              <a:t>Filters</a:t>
            </a:r>
            <a:endParaRPr sz="18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sz="1800" spc="-35" b="1">
                <a:solidFill>
                  <a:srgbClr val="FFFEFF"/>
                </a:solidFill>
                <a:latin typeface="Georgia"/>
                <a:cs typeface="Georgia"/>
              </a:rPr>
              <a:t>Men</a:t>
            </a:r>
            <a:r>
              <a:rPr dirty="0" sz="1800" spc="-155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1800" spc="-150" b="1">
                <a:solidFill>
                  <a:srgbClr val="FFFEFF"/>
                </a:solidFill>
                <a:latin typeface="Georgia"/>
                <a:cs typeface="Georgia"/>
              </a:rPr>
              <a:t>Women</a:t>
            </a:r>
            <a:r>
              <a:rPr dirty="0" sz="1800" spc="50">
                <a:solidFill>
                  <a:srgbClr val="FFFEFF"/>
                </a:solidFill>
                <a:latin typeface="Times New Roman"/>
                <a:cs typeface="Times New Roman"/>
              </a:rPr>
              <a:t> </a:t>
            </a:r>
            <a:r>
              <a:rPr dirty="0" sz="1800" spc="-20" b="1">
                <a:solidFill>
                  <a:srgbClr val="FFFEFF"/>
                </a:solidFill>
                <a:latin typeface="Georgia"/>
                <a:cs typeface="Georgia"/>
              </a:rPr>
              <a:t>Kids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115809" y="584517"/>
            <a:ext cx="4322445" cy="5688965"/>
            <a:chOff x="7115809" y="584517"/>
            <a:chExt cx="4322445" cy="5688965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5809" y="584517"/>
              <a:ext cx="4322063" cy="568894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8591" y="2045843"/>
              <a:ext cx="2499994" cy="349072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8596" y="1462964"/>
              <a:ext cx="694397" cy="50870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3032" y="1516151"/>
              <a:ext cx="1721103" cy="3736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303441" y="696340"/>
          <a:ext cx="11661775" cy="391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710"/>
                <a:gridCol w="3521075"/>
                <a:gridCol w="2665094"/>
                <a:gridCol w="1964689"/>
                <a:gridCol w="2315209"/>
              </a:tblGrid>
              <a:tr h="558800"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Sr.No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Name.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26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Contact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Carlito"/>
                          <a:cs typeface="Carlito"/>
                        </a:rPr>
                        <a:t>No.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Dept.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Status.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1.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5">
                          <a:latin typeface="Carlito"/>
                          <a:cs typeface="Carlito"/>
                        </a:rPr>
                        <a:t>Mr.Chagan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Mishra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+91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80056</a:t>
                      </a: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48935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Electrical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On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Carlito"/>
                          <a:cs typeface="Carlito"/>
                        </a:rPr>
                        <a:t>Duty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2.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0">
                          <a:latin typeface="Carlito"/>
                          <a:cs typeface="Carlito"/>
                        </a:rPr>
                        <a:t>Mr.Ayush</a:t>
                      </a:r>
                      <a:r>
                        <a:rPr dirty="0"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latin typeface="Carlito"/>
                          <a:cs typeface="Carlito"/>
                        </a:rPr>
                        <a:t>Roy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+91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76325</a:t>
                      </a: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68412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Mechanical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Scheduled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at</a:t>
                      </a:r>
                      <a:r>
                        <a:rPr dirty="0" sz="18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4.00PM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3.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Mr.Sunnyy</a:t>
                      </a:r>
                      <a:r>
                        <a:rPr dirty="0" sz="18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Sharma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+91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75968</a:t>
                      </a: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23458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Plumbing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On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Leave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4.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5.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6.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7203" y="241172"/>
            <a:ext cx="411797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5">
                <a:solidFill>
                  <a:srgbClr val="EF1010"/>
                </a:solidFill>
              </a:rPr>
              <a:t>Real−Time</a:t>
            </a:r>
            <a:r>
              <a:rPr dirty="0" sz="2000" spc="-55">
                <a:solidFill>
                  <a:srgbClr val="EF101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EF1010"/>
                </a:solidFill>
              </a:rPr>
              <a:t>Availability</a:t>
            </a:r>
            <a:r>
              <a:rPr dirty="0" sz="2000" spc="-55">
                <a:solidFill>
                  <a:srgbClr val="EF1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EF1010"/>
                </a:solidFill>
              </a:rPr>
              <a:t>Check</a:t>
            </a:r>
            <a:r>
              <a:rPr dirty="0" sz="2000" spc="-95">
                <a:solidFill>
                  <a:srgbClr val="EF101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EF1010"/>
                </a:solidFill>
              </a:rPr>
              <a:t>of</a:t>
            </a:r>
            <a:r>
              <a:rPr dirty="0" sz="2000" spc="-80">
                <a:solidFill>
                  <a:srgbClr val="EF101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EF1010"/>
                </a:solidFill>
              </a:rPr>
              <a:t>workers</a:t>
            </a:r>
            <a:r>
              <a:rPr dirty="0" sz="1800" spc="-10">
                <a:solidFill>
                  <a:srgbClr val="000000"/>
                </a:solidFill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440853" y="754125"/>
          <a:ext cx="11005820" cy="386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155"/>
                <a:gridCol w="4246245"/>
                <a:gridCol w="2955290"/>
                <a:gridCol w="2729229"/>
              </a:tblGrid>
              <a:tr h="644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Sr.No.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20">
                          <a:latin typeface="Carlito"/>
                          <a:cs typeface="Carlito"/>
                        </a:rPr>
                        <a:t>Name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Contact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Carlito"/>
                          <a:cs typeface="Carlito"/>
                        </a:rPr>
                        <a:t>No.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1.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Mr.Sandip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Sharma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+91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89565</a:t>
                      </a: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75436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2.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0">
                          <a:latin typeface="Carlito"/>
                          <a:cs typeface="Carlito"/>
                        </a:rPr>
                        <a:t>Mr.Ram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Singh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+91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76325</a:t>
                      </a: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68412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3.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4.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5.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 descr=""/>
          <p:cNvGrpSpPr/>
          <p:nvPr/>
        </p:nvGrpSpPr>
        <p:grpSpPr>
          <a:xfrm>
            <a:off x="9883661" y="1556804"/>
            <a:ext cx="490220" cy="483234"/>
            <a:chOff x="9883661" y="1556804"/>
            <a:chExt cx="490220" cy="483234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987" y="1634477"/>
              <a:ext cx="115100" cy="11498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883661" y="1664195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19">
                  <a:moveTo>
                    <a:pt x="33845" y="0"/>
                  </a:moveTo>
                  <a:lnTo>
                    <a:pt x="21018" y="12839"/>
                  </a:lnTo>
                  <a:lnTo>
                    <a:pt x="16891" y="16751"/>
                  </a:lnTo>
                  <a:lnTo>
                    <a:pt x="10088" y="24463"/>
                  </a:lnTo>
                  <a:lnTo>
                    <a:pt x="4926" y="33254"/>
                  </a:lnTo>
                  <a:lnTo>
                    <a:pt x="1523" y="42865"/>
                  </a:lnTo>
                  <a:lnTo>
                    <a:pt x="0" y="53035"/>
                  </a:lnTo>
                  <a:lnTo>
                    <a:pt x="243" y="69912"/>
                  </a:lnTo>
                  <a:lnTo>
                    <a:pt x="11798" y="118910"/>
                  </a:lnTo>
                  <a:lnTo>
                    <a:pt x="33633" y="159274"/>
                  </a:lnTo>
                  <a:lnTo>
                    <a:pt x="75379" y="217075"/>
                  </a:lnTo>
                  <a:lnTo>
                    <a:pt x="112380" y="258940"/>
                  </a:lnTo>
                  <a:lnTo>
                    <a:pt x="153018" y="297280"/>
                  </a:lnTo>
                  <a:lnTo>
                    <a:pt x="197053" y="331851"/>
                  </a:lnTo>
                  <a:lnTo>
                    <a:pt x="248360" y="361074"/>
                  </a:lnTo>
                  <a:lnTo>
                    <a:pt x="289052" y="372917"/>
                  </a:lnTo>
                  <a:lnTo>
                    <a:pt x="310134" y="375729"/>
                  </a:lnTo>
                  <a:lnTo>
                    <a:pt x="324517" y="375162"/>
                  </a:lnTo>
                  <a:lnTo>
                    <a:pt x="338245" y="371460"/>
                  </a:lnTo>
                  <a:lnTo>
                    <a:pt x="350821" y="364822"/>
                  </a:lnTo>
                  <a:lnTo>
                    <a:pt x="361746" y="355447"/>
                  </a:lnTo>
                  <a:lnTo>
                    <a:pt x="375602" y="341579"/>
                  </a:lnTo>
                  <a:lnTo>
                    <a:pt x="274751" y="241046"/>
                  </a:lnTo>
                  <a:lnTo>
                    <a:pt x="259575" y="256679"/>
                  </a:lnTo>
                  <a:lnTo>
                    <a:pt x="255346" y="260985"/>
                  </a:lnTo>
                  <a:lnTo>
                    <a:pt x="248437" y="261035"/>
                  </a:lnTo>
                  <a:lnTo>
                    <a:pt x="244017" y="256679"/>
                  </a:lnTo>
                  <a:lnTo>
                    <a:pt x="114376" y="126974"/>
                  </a:lnTo>
                  <a:lnTo>
                    <a:pt x="114376" y="119976"/>
                  </a:lnTo>
                  <a:lnTo>
                    <a:pt x="118694" y="115658"/>
                  </a:lnTo>
                  <a:lnTo>
                    <a:pt x="134327" y="100469"/>
                  </a:lnTo>
                  <a:lnTo>
                    <a:pt x="33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4046" y="1874948"/>
              <a:ext cx="114760" cy="11540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22954" y="1625396"/>
              <a:ext cx="174713" cy="18957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0122954" y="1556804"/>
              <a:ext cx="250825" cy="258445"/>
            </a:xfrm>
            <a:custGeom>
              <a:avLst/>
              <a:gdLst/>
              <a:ahLst/>
              <a:cxnLst/>
              <a:rect l="l" t="t" r="r" b="b"/>
              <a:pathLst>
                <a:path w="250825" h="258444">
                  <a:moveTo>
                    <a:pt x="7378" y="0"/>
                  </a:moveTo>
                  <a:lnTo>
                    <a:pt x="0" y="0"/>
                  </a:lnTo>
                  <a:lnTo>
                    <a:pt x="0" y="29502"/>
                  </a:lnTo>
                  <a:lnTo>
                    <a:pt x="7378" y="29502"/>
                  </a:lnTo>
                  <a:lnTo>
                    <a:pt x="56470" y="35151"/>
                  </a:lnTo>
                  <a:lnTo>
                    <a:pt x="101466" y="51244"/>
                  </a:lnTo>
                  <a:lnTo>
                    <a:pt x="141159" y="76495"/>
                  </a:lnTo>
                  <a:lnTo>
                    <a:pt x="174266" y="109621"/>
                  </a:lnTo>
                  <a:lnTo>
                    <a:pt x="199503" y="149338"/>
                  </a:lnTo>
                  <a:lnTo>
                    <a:pt x="215587" y="194362"/>
                  </a:lnTo>
                  <a:lnTo>
                    <a:pt x="221234" y="243408"/>
                  </a:lnTo>
                  <a:lnTo>
                    <a:pt x="221234" y="248348"/>
                  </a:lnTo>
                  <a:lnTo>
                    <a:pt x="220637" y="253288"/>
                  </a:lnTo>
                  <a:lnTo>
                    <a:pt x="220637" y="258165"/>
                  </a:lnTo>
                  <a:lnTo>
                    <a:pt x="250126" y="258165"/>
                  </a:lnTo>
                  <a:lnTo>
                    <a:pt x="250647" y="253288"/>
                  </a:lnTo>
                  <a:lnTo>
                    <a:pt x="250647" y="243408"/>
                  </a:lnTo>
                  <a:lnTo>
                    <a:pt x="245704" y="194353"/>
                  </a:lnTo>
                  <a:lnTo>
                    <a:pt x="231529" y="148663"/>
                  </a:lnTo>
                  <a:lnTo>
                    <a:pt x="209100" y="107316"/>
                  </a:lnTo>
                  <a:lnTo>
                    <a:pt x="179395" y="71293"/>
                  </a:lnTo>
                  <a:lnTo>
                    <a:pt x="143392" y="41570"/>
                  </a:lnTo>
                  <a:lnTo>
                    <a:pt x="102069" y="19128"/>
                  </a:lnTo>
                  <a:lnTo>
                    <a:pt x="56405" y="4945"/>
                  </a:lnTo>
                  <a:lnTo>
                    <a:pt x="7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77205" y="9855"/>
            <a:ext cx="16586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0000"/>
                </a:solidFill>
              </a:rPr>
              <a:t>Electricians</a:t>
            </a:r>
            <a:endParaRPr sz="2800"/>
          </a:p>
        </p:txBody>
      </p:sp>
      <p:grpSp>
        <p:nvGrpSpPr>
          <p:cNvPr id="10" name="object 10" descr=""/>
          <p:cNvGrpSpPr/>
          <p:nvPr/>
        </p:nvGrpSpPr>
        <p:grpSpPr>
          <a:xfrm>
            <a:off x="9932809" y="2094395"/>
            <a:ext cx="490220" cy="483234"/>
            <a:chOff x="9932809" y="2094395"/>
            <a:chExt cx="490220" cy="483234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82136" y="2172068"/>
              <a:ext cx="115100" cy="11498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9932809" y="2201798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19">
                  <a:moveTo>
                    <a:pt x="33845" y="0"/>
                  </a:moveTo>
                  <a:lnTo>
                    <a:pt x="21018" y="12827"/>
                  </a:lnTo>
                  <a:lnTo>
                    <a:pt x="16891" y="16738"/>
                  </a:lnTo>
                  <a:lnTo>
                    <a:pt x="10088" y="24451"/>
                  </a:lnTo>
                  <a:lnTo>
                    <a:pt x="4926" y="33242"/>
                  </a:lnTo>
                  <a:lnTo>
                    <a:pt x="1523" y="42852"/>
                  </a:lnTo>
                  <a:lnTo>
                    <a:pt x="0" y="53022"/>
                  </a:lnTo>
                  <a:lnTo>
                    <a:pt x="243" y="69900"/>
                  </a:lnTo>
                  <a:lnTo>
                    <a:pt x="11798" y="118897"/>
                  </a:lnTo>
                  <a:lnTo>
                    <a:pt x="33627" y="159263"/>
                  </a:lnTo>
                  <a:lnTo>
                    <a:pt x="75379" y="217065"/>
                  </a:lnTo>
                  <a:lnTo>
                    <a:pt x="112380" y="258932"/>
                  </a:lnTo>
                  <a:lnTo>
                    <a:pt x="153018" y="297273"/>
                  </a:lnTo>
                  <a:lnTo>
                    <a:pt x="197053" y="331838"/>
                  </a:lnTo>
                  <a:lnTo>
                    <a:pt x="248355" y="361061"/>
                  </a:lnTo>
                  <a:lnTo>
                    <a:pt x="289057" y="372904"/>
                  </a:lnTo>
                  <a:lnTo>
                    <a:pt x="310146" y="375716"/>
                  </a:lnTo>
                  <a:lnTo>
                    <a:pt x="324517" y="375149"/>
                  </a:lnTo>
                  <a:lnTo>
                    <a:pt x="338242" y="371448"/>
                  </a:lnTo>
                  <a:lnTo>
                    <a:pt x="350819" y="364810"/>
                  </a:lnTo>
                  <a:lnTo>
                    <a:pt x="361746" y="355434"/>
                  </a:lnTo>
                  <a:lnTo>
                    <a:pt x="375602" y="341566"/>
                  </a:lnTo>
                  <a:lnTo>
                    <a:pt x="274751" y="241033"/>
                  </a:lnTo>
                  <a:lnTo>
                    <a:pt x="259575" y="256667"/>
                  </a:lnTo>
                  <a:lnTo>
                    <a:pt x="255346" y="260972"/>
                  </a:lnTo>
                  <a:lnTo>
                    <a:pt x="248437" y="261023"/>
                  </a:lnTo>
                  <a:lnTo>
                    <a:pt x="244017" y="256667"/>
                  </a:lnTo>
                  <a:lnTo>
                    <a:pt x="114376" y="126961"/>
                  </a:lnTo>
                  <a:lnTo>
                    <a:pt x="114376" y="119964"/>
                  </a:lnTo>
                  <a:lnTo>
                    <a:pt x="118694" y="115646"/>
                  </a:lnTo>
                  <a:lnTo>
                    <a:pt x="134327" y="100457"/>
                  </a:lnTo>
                  <a:lnTo>
                    <a:pt x="33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23195" y="2412542"/>
              <a:ext cx="114760" cy="11541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72103" y="2162987"/>
              <a:ext cx="174713" cy="18957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0172103" y="2094395"/>
              <a:ext cx="250825" cy="258445"/>
            </a:xfrm>
            <a:custGeom>
              <a:avLst/>
              <a:gdLst/>
              <a:ahLst/>
              <a:cxnLst/>
              <a:rect l="l" t="t" r="r" b="b"/>
              <a:pathLst>
                <a:path w="250825" h="258444">
                  <a:moveTo>
                    <a:pt x="7378" y="0"/>
                  </a:moveTo>
                  <a:lnTo>
                    <a:pt x="0" y="0"/>
                  </a:lnTo>
                  <a:lnTo>
                    <a:pt x="0" y="29502"/>
                  </a:lnTo>
                  <a:lnTo>
                    <a:pt x="7378" y="29502"/>
                  </a:lnTo>
                  <a:lnTo>
                    <a:pt x="56466" y="35151"/>
                  </a:lnTo>
                  <a:lnTo>
                    <a:pt x="101467" y="51244"/>
                  </a:lnTo>
                  <a:lnTo>
                    <a:pt x="141162" y="76495"/>
                  </a:lnTo>
                  <a:lnTo>
                    <a:pt x="174269" y="109621"/>
                  </a:lnTo>
                  <a:lnTo>
                    <a:pt x="199505" y="149338"/>
                  </a:lnTo>
                  <a:lnTo>
                    <a:pt x="215588" y="194362"/>
                  </a:lnTo>
                  <a:lnTo>
                    <a:pt x="221234" y="243408"/>
                  </a:lnTo>
                  <a:lnTo>
                    <a:pt x="221234" y="248348"/>
                  </a:lnTo>
                  <a:lnTo>
                    <a:pt x="220649" y="253288"/>
                  </a:lnTo>
                  <a:lnTo>
                    <a:pt x="220649" y="258165"/>
                  </a:lnTo>
                  <a:lnTo>
                    <a:pt x="250126" y="258165"/>
                  </a:lnTo>
                  <a:lnTo>
                    <a:pt x="250647" y="253288"/>
                  </a:lnTo>
                  <a:lnTo>
                    <a:pt x="250647" y="243408"/>
                  </a:lnTo>
                  <a:lnTo>
                    <a:pt x="245704" y="194353"/>
                  </a:lnTo>
                  <a:lnTo>
                    <a:pt x="231529" y="148663"/>
                  </a:lnTo>
                  <a:lnTo>
                    <a:pt x="209100" y="107316"/>
                  </a:lnTo>
                  <a:lnTo>
                    <a:pt x="179395" y="71293"/>
                  </a:lnTo>
                  <a:lnTo>
                    <a:pt x="143392" y="41570"/>
                  </a:lnTo>
                  <a:lnTo>
                    <a:pt x="102069" y="19128"/>
                  </a:lnTo>
                  <a:lnTo>
                    <a:pt x="56405" y="4945"/>
                  </a:lnTo>
                  <a:lnTo>
                    <a:pt x="7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440853" y="826896"/>
          <a:ext cx="11005820" cy="386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155"/>
                <a:gridCol w="4246245"/>
                <a:gridCol w="2955290"/>
                <a:gridCol w="2729229"/>
              </a:tblGrid>
              <a:tr h="644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Sr.No.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20">
                          <a:latin typeface="Carlito"/>
                          <a:cs typeface="Carlito"/>
                        </a:rPr>
                        <a:t>Name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Contact</a:t>
                      </a:r>
                      <a:r>
                        <a:rPr dirty="0" sz="20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Carlito"/>
                          <a:cs typeface="Carlito"/>
                        </a:rPr>
                        <a:t>No.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1.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30">
                          <a:latin typeface="Carlito"/>
                          <a:cs typeface="Carlito"/>
                        </a:rPr>
                        <a:t>Mr.Sunny</a:t>
                      </a:r>
                      <a:r>
                        <a:rPr dirty="0" sz="18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Sharma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+91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89565</a:t>
                      </a: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75436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2.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3.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4.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5.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 descr=""/>
          <p:cNvGrpSpPr/>
          <p:nvPr/>
        </p:nvGrpSpPr>
        <p:grpSpPr>
          <a:xfrm>
            <a:off x="9883661" y="1556804"/>
            <a:ext cx="490220" cy="483234"/>
            <a:chOff x="9883661" y="1556804"/>
            <a:chExt cx="490220" cy="483234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987" y="1634477"/>
              <a:ext cx="115100" cy="11498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883661" y="1664195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19">
                  <a:moveTo>
                    <a:pt x="33845" y="0"/>
                  </a:moveTo>
                  <a:lnTo>
                    <a:pt x="21018" y="12839"/>
                  </a:lnTo>
                  <a:lnTo>
                    <a:pt x="16891" y="16751"/>
                  </a:lnTo>
                  <a:lnTo>
                    <a:pt x="10088" y="24463"/>
                  </a:lnTo>
                  <a:lnTo>
                    <a:pt x="4926" y="33254"/>
                  </a:lnTo>
                  <a:lnTo>
                    <a:pt x="1523" y="42865"/>
                  </a:lnTo>
                  <a:lnTo>
                    <a:pt x="0" y="53035"/>
                  </a:lnTo>
                  <a:lnTo>
                    <a:pt x="243" y="69912"/>
                  </a:lnTo>
                  <a:lnTo>
                    <a:pt x="11798" y="118910"/>
                  </a:lnTo>
                  <a:lnTo>
                    <a:pt x="33633" y="159274"/>
                  </a:lnTo>
                  <a:lnTo>
                    <a:pt x="75379" y="217075"/>
                  </a:lnTo>
                  <a:lnTo>
                    <a:pt x="112380" y="258940"/>
                  </a:lnTo>
                  <a:lnTo>
                    <a:pt x="153018" y="297280"/>
                  </a:lnTo>
                  <a:lnTo>
                    <a:pt x="197053" y="331851"/>
                  </a:lnTo>
                  <a:lnTo>
                    <a:pt x="248360" y="361074"/>
                  </a:lnTo>
                  <a:lnTo>
                    <a:pt x="289052" y="372917"/>
                  </a:lnTo>
                  <a:lnTo>
                    <a:pt x="310134" y="375729"/>
                  </a:lnTo>
                  <a:lnTo>
                    <a:pt x="324517" y="375162"/>
                  </a:lnTo>
                  <a:lnTo>
                    <a:pt x="338245" y="371460"/>
                  </a:lnTo>
                  <a:lnTo>
                    <a:pt x="350821" y="364822"/>
                  </a:lnTo>
                  <a:lnTo>
                    <a:pt x="361746" y="355447"/>
                  </a:lnTo>
                  <a:lnTo>
                    <a:pt x="375602" y="341579"/>
                  </a:lnTo>
                  <a:lnTo>
                    <a:pt x="274751" y="241046"/>
                  </a:lnTo>
                  <a:lnTo>
                    <a:pt x="259575" y="256679"/>
                  </a:lnTo>
                  <a:lnTo>
                    <a:pt x="255346" y="260985"/>
                  </a:lnTo>
                  <a:lnTo>
                    <a:pt x="248437" y="261035"/>
                  </a:lnTo>
                  <a:lnTo>
                    <a:pt x="244017" y="256679"/>
                  </a:lnTo>
                  <a:lnTo>
                    <a:pt x="114376" y="126974"/>
                  </a:lnTo>
                  <a:lnTo>
                    <a:pt x="114376" y="119976"/>
                  </a:lnTo>
                  <a:lnTo>
                    <a:pt x="118694" y="115658"/>
                  </a:lnTo>
                  <a:lnTo>
                    <a:pt x="134327" y="100469"/>
                  </a:lnTo>
                  <a:lnTo>
                    <a:pt x="33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4046" y="1874948"/>
              <a:ext cx="114760" cy="11540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22954" y="1625396"/>
              <a:ext cx="174713" cy="18957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0122954" y="1556804"/>
              <a:ext cx="250825" cy="258445"/>
            </a:xfrm>
            <a:custGeom>
              <a:avLst/>
              <a:gdLst/>
              <a:ahLst/>
              <a:cxnLst/>
              <a:rect l="l" t="t" r="r" b="b"/>
              <a:pathLst>
                <a:path w="250825" h="258444">
                  <a:moveTo>
                    <a:pt x="7378" y="0"/>
                  </a:moveTo>
                  <a:lnTo>
                    <a:pt x="0" y="0"/>
                  </a:lnTo>
                  <a:lnTo>
                    <a:pt x="0" y="29502"/>
                  </a:lnTo>
                  <a:lnTo>
                    <a:pt x="7378" y="29502"/>
                  </a:lnTo>
                  <a:lnTo>
                    <a:pt x="56470" y="35151"/>
                  </a:lnTo>
                  <a:lnTo>
                    <a:pt x="101466" y="51244"/>
                  </a:lnTo>
                  <a:lnTo>
                    <a:pt x="141159" y="76495"/>
                  </a:lnTo>
                  <a:lnTo>
                    <a:pt x="174266" y="109621"/>
                  </a:lnTo>
                  <a:lnTo>
                    <a:pt x="199503" y="149338"/>
                  </a:lnTo>
                  <a:lnTo>
                    <a:pt x="215587" y="194362"/>
                  </a:lnTo>
                  <a:lnTo>
                    <a:pt x="221234" y="243408"/>
                  </a:lnTo>
                  <a:lnTo>
                    <a:pt x="221234" y="248348"/>
                  </a:lnTo>
                  <a:lnTo>
                    <a:pt x="220637" y="253288"/>
                  </a:lnTo>
                  <a:lnTo>
                    <a:pt x="220637" y="258165"/>
                  </a:lnTo>
                  <a:lnTo>
                    <a:pt x="250126" y="258165"/>
                  </a:lnTo>
                  <a:lnTo>
                    <a:pt x="250647" y="253288"/>
                  </a:lnTo>
                  <a:lnTo>
                    <a:pt x="250647" y="243408"/>
                  </a:lnTo>
                  <a:lnTo>
                    <a:pt x="245704" y="194353"/>
                  </a:lnTo>
                  <a:lnTo>
                    <a:pt x="231529" y="148663"/>
                  </a:lnTo>
                  <a:lnTo>
                    <a:pt x="209100" y="107316"/>
                  </a:lnTo>
                  <a:lnTo>
                    <a:pt x="179395" y="71293"/>
                  </a:lnTo>
                  <a:lnTo>
                    <a:pt x="143392" y="41570"/>
                  </a:lnTo>
                  <a:lnTo>
                    <a:pt x="102069" y="19128"/>
                  </a:lnTo>
                  <a:lnTo>
                    <a:pt x="56405" y="4945"/>
                  </a:lnTo>
                  <a:lnTo>
                    <a:pt x="7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21402" y="9855"/>
            <a:ext cx="15690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0000"/>
                </a:solidFill>
              </a:rPr>
              <a:t>Mechanics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876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2024-08-30T16:18:18Z</dcterms:created>
  <dcterms:modified xsi:type="dcterms:W3CDTF">2024-08-30T16:18:18Z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2024-08-17T00:00:00Z</vt:filetime>
  </property>
  <property fmtid="{D5CDD505-2E9C-101B-9397-08002B2CF9AE}" pid="3" name="LastSaved">
    <vt:filetime>2024-08-30T00:00:00Z</vt:filetime>
  </property>
  <property fmtid="{D5CDD505-2E9C-101B-9397-08002B2CF9AE}" pid="4" name="Producer">
    <vt:lpwstr>3-Heights(TM) PDF Security Shell 4.8.25.2 (http://www.pdf-tools.com)</vt:lpwstr>
  </property>
</Properties>
</file>