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8CF2B-0C14-4A31-A0F2-B1208A4FAD01}" v="825" dt="2023-09-26T15:48:33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Khandhara" userId="8c81413e89a463ef" providerId="Windows Live" clId="Web-{42B8CF2B-0C14-4A31-A0F2-B1208A4FAD01}"/>
    <pc:docChg chg="addSld modSld sldOrd modMainMaster">
      <pc:chgData name="Kushal Khandhara" userId="8c81413e89a463ef" providerId="Windows Live" clId="Web-{42B8CF2B-0C14-4A31-A0F2-B1208A4FAD01}" dt="2023-09-26T15:48:33.153" v="807"/>
      <pc:docMkLst>
        <pc:docMk/>
      </pc:docMkLst>
      <pc:sldChg chg="delSp modSp modTransition">
        <pc:chgData name="Kushal Khandhara" userId="8c81413e89a463ef" providerId="Windows Live" clId="Web-{42B8CF2B-0C14-4A31-A0F2-B1208A4FAD01}" dt="2023-09-26T15:48:33.153" v="807"/>
        <pc:sldMkLst>
          <pc:docMk/>
          <pc:sldMk cId="3610971376" sldId="256"/>
        </pc:sldMkLst>
        <pc:spChg chg="mod">
          <ac:chgData name="Kushal Khandhara" userId="8c81413e89a463ef" providerId="Windows Live" clId="Web-{42B8CF2B-0C14-4A31-A0F2-B1208A4FAD01}" dt="2023-09-26T14:50:07.420" v="19" actId="1076"/>
          <ac:spMkLst>
            <pc:docMk/>
            <pc:sldMk cId="3610971376" sldId="256"/>
            <ac:spMk id="2" creationId="{9C65DC19-8E5F-4EBE-976D-B016F37BF913}"/>
          </ac:spMkLst>
        </pc:spChg>
        <pc:spChg chg="mod">
          <ac:chgData name="Kushal Khandhara" userId="8c81413e89a463ef" providerId="Windows Live" clId="Web-{42B8CF2B-0C14-4A31-A0F2-B1208A4FAD01}" dt="2023-09-26T14:50:37.953" v="26" actId="1076"/>
          <ac:spMkLst>
            <pc:docMk/>
            <pc:sldMk cId="3610971376" sldId="256"/>
            <ac:spMk id="8" creationId="{2695AABC-5781-469E-A0AB-5ABC4A3A50C8}"/>
          </ac:spMkLst>
        </pc:spChg>
        <pc:spChg chg="mod">
          <ac:chgData name="Kushal Khandhara" userId="8c81413e89a463ef" providerId="Windows Live" clId="Web-{42B8CF2B-0C14-4A31-A0F2-B1208A4FAD01}" dt="2023-09-26T14:53:59.116" v="120" actId="20577"/>
          <ac:spMkLst>
            <pc:docMk/>
            <pc:sldMk cId="3610971376" sldId="256"/>
            <ac:spMk id="10" creationId="{ED55FA08-CA50-47E8-A997-75CDCF3824F3}"/>
          </ac:spMkLst>
        </pc:spChg>
        <pc:spChg chg="del">
          <ac:chgData name="Kushal Khandhara" userId="8c81413e89a463ef" providerId="Windows Live" clId="Web-{42B8CF2B-0C14-4A31-A0F2-B1208A4FAD01}" dt="2023-09-26T14:48:08.947" v="9"/>
          <ac:spMkLst>
            <pc:docMk/>
            <pc:sldMk cId="3610971376" sldId="256"/>
            <ac:spMk id="11" creationId="{1BA2CEA0-2249-4C4B-8809-E1935DAC2406}"/>
          </ac:spMkLst>
        </pc:spChg>
        <pc:spChg chg="del">
          <ac:chgData name="Kushal Khandhara" userId="8c81413e89a463ef" providerId="Windows Live" clId="Web-{42B8CF2B-0C14-4A31-A0F2-B1208A4FAD01}" dt="2023-09-26T14:48:22.292" v="12"/>
          <ac:spMkLst>
            <pc:docMk/>
            <pc:sldMk cId="3610971376" sldId="256"/>
            <ac:spMk id="12" creationId="{3810FF16-371F-4D3A-B26E-8EAA8C264A80}"/>
          </ac:spMkLst>
        </pc:spChg>
        <pc:spChg chg="del">
          <ac:chgData name="Kushal Khandhara" userId="8c81413e89a463ef" providerId="Windows Live" clId="Web-{42B8CF2B-0C14-4A31-A0F2-B1208A4FAD01}" dt="2023-09-26T14:48:17.698" v="11"/>
          <ac:spMkLst>
            <pc:docMk/>
            <pc:sldMk cId="3610971376" sldId="256"/>
            <ac:spMk id="13" creationId="{5B4E336E-7A0B-420B-9F1E-990CF03C1B43}"/>
          </ac:spMkLst>
        </pc:spChg>
        <pc:spChg chg="del">
          <ac:chgData name="Kushal Khandhara" userId="8c81413e89a463ef" providerId="Windows Live" clId="Web-{42B8CF2B-0C14-4A31-A0F2-B1208A4FAD01}" dt="2023-09-26T14:48:13.432" v="10"/>
          <ac:spMkLst>
            <pc:docMk/>
            <pc:sldMk cId="3610971376" sldId="256"/>
            <ac:spMk id="14" creationId="{1B341901-BE3E-449B-BE1E-728B0E75A7C2}"/>
          </ac:spMkLst>
        </pc:spChg>
      </pc:sldChg>
      <pc:sldChg chg="modSp modTransition">
        <pc:chgData name="Kushal Khandhara" userId="8c81413e89a463ef" providerId="Windows Live" clId="Web-{42B8CF2B-0C14-4A31-A0F2-B1208A4FAD01}" dt="2023-09-26T15:48:33.153" v="807"/>
        <pc:sldMkLst>
          <pc:docMk/>
          <pc:sldMk cId="4219258057" sldId="257"/>
        </pc:sldMkLst>
        <pc:spChg chg="mod">
          <ac:chgData name="Kushal Khandhara" userId="8c81413e89a463ef" providerId="Windows Live" clId="Web-{42B8CF2B-0C14-4A31-A0F2-B1208A4FAD01}" dt="2023-09-26T15:44:09.612" v="802" actId="20577"/>
          <ac:spMkLst>
            <pc:docMk/>
            <pc:sldMk cId="4219258057" sldId="257"/>
            <ac:spMk id="3" creationId="{502306F7-ED6A-4550-B6AE-5AB4126B38A8}"/>
          </ac:spMkLst>
        </pc:spChg>
        <pc:spChg chg="mod">
          <ac:chgData name="Kushal Khandhara" userId="8c81413e89a463ef" providerId="Windows Live" clId="Web-{42B8CF2B-0C14-4A31-A0F2-B1208A4FAD01}" dt="2023-09-26T14:54:17.773" v="122" actId="20577"/>
          <ac:spMkLst>
            <pc:docMk/>
            <pc:sldMk cId="4219258057" sldId="257"/>
            <ac:spMk id="4" creationId="{3CC29B81-3830-43D1-8B37-FAE1AF341739}"/>
          </ac:spMkLst>
        </pc:spChg>
      </pc:sldChg>
      <pc:sldChg chg="addSp delSp modSp modTransition">
        <pc:chgData name="Kushal Khandhara" userId="8c81413e89a463ef" providerId="Windows Live" clId="Web-{42B8CF2B-0C14-4A31-A0F2-B1208A4FAD01}" dt="2023-09-26T15:48:33.153" v="807"/>
        <pc:sldMkLst>
          <pc:docMk/>
          <pc:sldMk cId="3845869439" sldId="258"/>
        </pc:sldMkLst>
        <pc:spChg chg="add mod">
          <ac:chgData name="Kushal Khandhara" userId="8c81413e89a463ef" providerId="Windows Live" clId="Web-{42B8CF2B-0C14-4A31-A0F2-B1208A4FAD01}" dt="2023-09-26T15:15:52.303" v="323" actId="1076"/>
          <ac:spMkLst>
            <pc:docMk/>
            <pc:sldMk cId="3845869439" sldId="258"/>
            <ac:spMk id="2" creationId="{4CAE11C5-E71C-9C05-9867-9E5C72FBB53D}"/>
          </ac:spMkLst>
        </pc:spChg>
        <pc:spChg chg="del">
          <ac:chgData name="Kushal Khandhara" userId="8c81413e89a463ef" providerId="Windows Live" clId="Web-{42B8CF2B-0C14-4A31-A0F2-B1208A4FAD01}" dt="2023-09-26T15:11:48.919" v="279"/>
          <ac:spMkLst>
            <pc:docMk/>
            <pc:sldMk cId="3845869439" sldId="258"/>
            <ac:spMk id="3" creationId="{502306F7-ED6A-4550-B6AE-5AB4126B38A8}"/>
          </ac:spMkLst>
        </pc:spChg>
        <pc:spChg chg="del">
          <ac:chgData name="Kushal Khandhara" userId="8c81413e89a463ef" providerId="Windows Live" clId="Web-{42B8CF2B-0C14-4A31-A0F2-B1208A4FAD01}" dt="2023-09-26T15:11:45.482" v="278"/>
          <ac:spMkLst>
            <pc:docMk/>
            <pc:sldMk cId="3845869439" sldId="258"/>
            <ac:spMk id="4" creationId="{3CC29B81-3830-43D1-8B37-FAE1AF341739}"/>
          </ac:spMkLst>
        </pc:spChg>
        <pc:picChg chg="add mod">
          <ac:chgData name="Kushal Khandhara" userId="8c81413e89a463ef" providerId="Windows Live" clId="Web-{42B8CF2B-0C14-4A31-A0F2-B1208A4FAD01}" dt="2023-09-26T15:15:49.990" v="322" actId="1076"/>
          <ac:picMkLst>
            <pc:docMk/>
            <pc:sldMk cId="3845869439" sldId="258"/>
            <ac:picMk id="7" creationId="{896772B6-78EE-99F1-EC1B-A8788373A3AE}"/>
          </ac:picMkLst>
        </pc:picChg>
      </pc:sldChg>
      <pc:sldChg chg="addSp delSp modSp ord modTransition">
        <pc:chgData name="Kushal Khandhara" userId="8c81413e89a463ef" providerId="Windows Live" clId="Web-{42B8CF2B-0C14-4A31-A0F2-B1208A4FAD01}" dt="2023-09-26T15:48:33.153" v="807"/>
        <pc:sldMkLst>
          <pc:docMk/>
          <pc:sldMk cId="1780695416" sldId="259"/>
        </pc:sldMkLst>
        <pc:spChg chg="del mod">
          <ac:chgData name="Kushal Khandhara" userId="8c81413e89a463ef" providerId="Windows Live" clId="Web-{42B8CF2B-0C14-4A31-A0F2-B1208A4FAD01}" dt="2023-09-26T15:30:35.771" v="429"/>
          <ac:spMkLst>
            <pc:docMk/>
            <pc:sldMk cId="1780695416" sldId="259"/>
            <ac:spMk id="2" creationId="{DE76AA95-50C7-4E36-96BC-5918EF07E35C}"/>
          </ac:spMkLst>
        </pc:spChg>
        <pc:spChg chg="del mod">
          <ac:chgData name="Kushal Khandhara" userId="8c81413e89a463ef" providerId="Windows Live" clId="Web-{42B8CF2B-0C14-4A31-A0F2-B1208A4FAD01}" dt="2023-09-26T15:30:17.833" v="427"/>
          <ac:spMkLst>
            <pc:docMk/>
            <pc:sldMk cId="1780695416" sldId="259"/>
            <ac:spMk id="3" creationId="{502306F7-ED6A-4550-B6AE-5AB4126B38A8}"/>
          </ac:spMkLst>
        </pc:spChg>
        <pc:spChg chg="mod">
          <ac:chgData name="Kushal Khandhara" userId="8c81413e89a463ef" providerId="Windows Live" clId="Web-{42B8CF2B-0C14-4A31-A0F2-B1208A4FAD01}" dt="2023-09-26T15:29:43.863" v="424" actId="20577"/>
          <ac:spMkLst>
            <pc:docMk/>
            <pc:sldMk cId="1780695416" sldId="259"/>
            <ac:spMk id="4" creationId="{3CC29B81-3830-43D1-8B37-FAE1AF341739}"/>
          </ac:spMkLst>
        </pc:spChg>
        <pc:spChg chg="add mod">
          <ac:chgData name="Kushal Khandhara" userId="8c81413e89a463ef" providerId="Windows Live" clId="Web-{42B8CF2B-0C14-4A31-A0F2-B1208A4FAD01}" dt="2023-09-26T15:42:18.312" v="791" actId="20577"/>
          <ac:spMkLst>
            <pc:docMk/>
            <pc:sldMk cId="1780695416" sldId="259"/>
            <ac:spMk id="8" creationId="{C0AC787F-2F95-B1D2-54D8-E4DC5C54232A}"/>
          </ac:spMkLst>
        </pc:spChg>
      </pc:sldChg>
      <pc:sldChg chg="modSp modTransition">
        <pc:chgData name="Kushal Khandhara" userId="8c81413e89a463ef" providerId="Windows Live" clId="Web-{42B8CF2B-0C14-4A31-A0F2-B1208A4FAD01}" dt="2023-09-26T15:48:33.153" v="807"/>
        <pc:sldMkLst>
          <pc:docMk/>
          <pc:sldMk cId="1690963463" sldId="260"/>
        </pc:sldMkLst>
        <pc:spChg chg="mod">
          <ac:chgData name="Kushal Khandhara" userId="8c81413e89a463ef" providerId="Windows Live" clId="Web-{42B8CF2B-0C14-4A31-A0F2-B1208A4FAD01}" dt="2023-09-26T15:27:51.469" v="384"/>
          <ac:spMkLst>
            <pc:docMk/>
            <pc:sldMk cId="1690963463" sldId="260"/>
            <ac:spMk id="4" creationId="{3CC29B81-3830-43D1-8B37-FAE1AF341739}"/>
          </ac:spMkLst>
        </pc:spChg>
      </pc:sldChg>
      <pc:sldChg chg="addSp delSp modSp new modTransition">
        <pc:chgData name="Kushal Khandhara" userId="8c81413e89a463ef" providerId="Windows Live" clId="Web-{42B8CF2B-0C14-4A31-A0F2-B1208A4FAD01}" dt="2023-09-26T15:48:33.153" v="807"/>
        <pc:sldMkLst>
          <pc:docMk/>
          <pc:sldMk cId="2012716535" sldId="261"/>
        </pc:sldMkLst>
        <pc:spChg chg="del">
          <ac:chgData name="Kushal Khandhara" userId="8c81413e89a463ef" providerId="Windows Live" clId="Web-{42B8CF2B-0C14-4A31-A0F2-B1208A4FAD01}" dt="2023-09-26T15:16:29.742" v="324"/>
          <ac:spMkLst>
            <pc:docMk/>
            <pc:sldMk cId="2012716535" sldId="261"/>
            <ac:spMk id="2" creationId="{0ADCA5CA-5DFE-49C0-D655-8C015A1F5758}"/>
          </ac:spMkLst>
        </pc:spChg>
        <pc:spChg chg="del">
          <ac:chgData name="Kushal Khandhara" userId="8c81413e89a463ef" providerId="Windows Live" clId="Web-{42B8CF2B-0C14-4A31-A0F2-B1208A4FAD01}" dt="2023-09-26T15:16:33.226" v="325"/>
          <ac:spMkLst>
            <pc:docMk/>
            <pc:sldMk cId="2012716535" sldId="261"/>
            <ac:spMk id="3" creationId="{9F46F954-8CE0-0E4A-0882-8CCB970B4EB2}"/>
          </ac:spMkLst>
        </pc:spChg>
        <pc:spChg chg="add mod">
          <ac:chgData name="Kushal Khandhara" userId="8c81413e89a463ef" providerId="Windows Live" clId="Web-{42B8CF2B-0C14-4A31-A0F2-B1208A4FAD01}" dt="2023-09-26T15:24:34.196" v="350" actId="1076"/>
          <ac:spMkLst>
            <pc:docMk/>
            <pc:sldMk cId="2012716535" sldId="261"/>
            <ac:spMk id="9" creationId="{234296F5-EF98-4B22-D10E-B3E54F9006F7}"/>
          </ac:spMkLst>
        </pc:spChg>
        <pc:picChg chg="add">
          <ac:chgData name="Kushal Khandhara" userId="8c81413e89a463ef" providerId="Windows Live" clId="Web-{42B8CF2B-0C14-4A31-A0F2-B1208A4FAD01}" dt="2023-09-26T15:16:49.070" v="326"/>
          <ac:picMkLst>
            <pc:docMk/>
            <pc:sldMk cId="2012716535" sldId="261"/>
            <ac:picMk id="5" creationId="{B830B1AF-389B-E05F-2F5F-06FA081E5D0D}"/>
          </ac:picMkLst>
        </pc:picChg>
        <pc:picChg chg="add">
          <ac:chgData name="Kushal Khandhara" userId="8c81413e89a463ef" providerId="Windows Live" clId="Web-{42B8CF2B-0C14-4A31-A0F2-B1208A4FAD01}" dt="2023-09-26T15:22:38.005" v="327"/>
          <ac:picMkLst>
            <pc:docMk/>
            <pc:sldMk cId="2012716535" sldId="261"/>
            <ac:picMk id="7" creationId="{84805B34-DD2D-F801-A4B1-018A31F91983}"/>
          </ac:picMkLst>
        </pc:picChg>
        <pc:picChg chg="add mod">
          <ac:chgData name="Kushal Khandhara" userId="8c81413e89a463ef" providerId="Windows Live" clId="Web-{42B8CF2B-0C14-4A31-A0F2-B1208A4FAD01}" dt="2023-09-26T15:23:42.647" v="344" actId="14100"/>
          <ac:picMkLst>
            <pc:docMk/>
            <pc:sldMk cId="2012716535" sldId="261"/>
            <ac:picMk id="10" creationId="{8ACD0075-BB95-5719-909A-55FF39C57AA7}"/>
          </ac:picMkLst>
        </pc:picChg>
      </pc:sldChg>
      <pc:sldChg chg="addSp delSp modSp new ord modTransition">
        <pc:chgData name="Kushal Khandhara" userId="8c81413e89a463ef" providerId="Windows Live" clId="Web-{42B8CF2B-0C14-4A31-A0F2-B1208A4FAD01}" dt="2023-09-26T15:48:33.153" v="807"/>
        <pc:sldMkLst>
          <pc:docMk/>
          <pc:sldMk cId="3412268717" sldId="262"/>
        </pc:sldMkLst>
        <pc:spChg chg="del">
          <ac:chgData name="Kushal Khandhara" userId="8c81413e89a463ef" providerId="Windows Live" clId="Web-{42B8CF2B-0C14-4A31-A0F2-B1208A4FAD01}" dt="2023-09-26T15:24:18.805" v="348"/>
          <ac:spMkLst>
            <pc:docMk/>
            <pc:sldMk cId="3412268717" sldId="262"/>
            <ac:spMk id="2" creationId="{095C97C4-D5A2-EFEA-9E1E-88B5F1DEF785}"/>
          </ac:spMkLst>
        </pc:spChg>
        <pc:spChg chg="del">
          <ac:chgData name="Kushal Khandhara" userId="8c81413e89a463ef" providerId="Windows Live" clId="Web-{42B8CF2B-0C14-4A31-A0F2-B1208A4FAD01}" dt="2023-09-26T15:24:21.868" v="349"/>
          <ac:spMkLst>
            <pc:docMk/>
            <pc:sldMk cId="3412268717" sldId="262"/>
            <ac:spMk id="3" creationId="{FD8A65B1-F2DF-9711-36BA-0563062781B3}"/>
          </ac:spMkLst>
        </pc:spChg>
        <pc:spChg chg="add mod">
          <ac:chgData name="Kushal Khandhara" userId="8c81413e89a463ef" providerId="Windows Live" clId="Web-{42B8CF2B-0C14-4A31-A0F2-B1208A4FAD01}" dt="2023-09-26T15:26:49.638" v="373" actId="1076"/>
          <ac:spMkLst>
            <pc:docMk/>
            <pc:sldMk cId="3412268717" sldId="262"/>
            <ac:spMk id="11" creationId="{D38D8930-5A36-72A7-3DC4-EC890D69BBD6}"/>
          </ac:spMkLst>
        </pc:spChg>
        <pc:picChg chg="add">
          <ac:chgData name="Kushal Khandhara" userId="8c81413e89a463ef" providerId="Windows Live" clId="Web-{42B8CF2B-0C14-4A31-A0F2-B1208A4FAD01}" dt="2023-09-26T15:24:51.290" v="351"/>
          <ac:picMkLst>
            <pc:docMk/>
            <pc:sldMk cId="3412268717" sldId="262"/>
            <ac:picMk id="5" creationId="{156D2970-8027-51E7-40AE-67363A4B33EA}"/>
          </ac:picMkLst>
        </pc:picChg>
        <pc:picChg chg="add">
          <ac:chgData name="Kushal Khandhara" userId="8c81413e89a463ef" providerId="Windows Live" clId="Web-{42B8CF2B-0C14-4A31-A0F2-B1208A4FAD01}" dt="2023-09-26T15:25:00.572" v="352"/>
          <ac:picMkLst>
            <pc:docMk/>
            <pc:sldMk cId="3412268717" sldId="262"/>
            <ac:picMk id="7" creationId="{31D42BE1-8FE3-C2CD-E0CC-388CB5EA6D8D}"/>
          </ac:picMkLst>
        </pc:picChg>
        <pc:picChg chg="add del">
          <ac:chgData name="Kushal Khandhara" userId="8c81413e89a463ef" providerId="Windows Live" clId="Web-{42B8CF2B-0C14-4A31-A0F2-B1208A4FAD01}" dt="2023-09-26T15:25:14.948" v="354"/>
          <ac:picMkLst>
            <pc:docMk/>
            <pc:sldMk cId="3412268717" sldId="262"/>
            <ac:picMk id="9" creationId="{CB5D2266-C048-7DFA-4C93-0E9EA3B64D18}"/>
          </ac:picMkLst>
        </pc:picChg>
        <pc:picChg chg="add del mod">
          <ac:chgData name="Kushal Khandhara" userId="8c81413e89a463ef" providerId="Windows Live" clId="Web-{42B8CF2B-0C14-4A31-A0F2-B1208A4FAD01}" dt="2023-09-26T15:25:27.339" v="356"/>
          <ac:picMkLst>
            <pc:docMk/>
            <pc:sldMk cId="3412268717" sldId="262"/>
            <ac:picMk id="10" creationId="{905B2D32-1AF9-7D05-078C-59F9699B090C}"/>
          </ac:picMkLst>
        </pc:picChg>
        <pc:picChg chg="add mod">
          <ac:chgData name="Kushal Khandhara" userId="8c81413e89a463ef" providerId="Windows Live" clId="Web-{42B8CF2B-0C14-4A31-A0F2-B1208A4FAD01}" dt="2023-09-26T15:27:33.531" v="382" actId="1076"/>
          <ac:picMkLst>
            <pc:docMk/>
            <pc:sldMk cId="3412268717" sldId="262"/>
            <ac:picMk id="12" creationId="{3F904EBB-9C89-AD2D-CD90-C7DFE0D7E709}"/>
          </ac:picMkLst>
        </pc:picChg>
      </pc:sldChg>
      <pc:sldMasterChg chg="modTransition modSldLayout">
        <pc:chgData name="Kushal Khandhara" userId="8c81413e89a463ef" providerId="Windows Live" clId="Web-{42B8CF2B-0C14-4A31-A0F2-B1208A4FAD01}" dt="2023-09-26T15:48:33.153" v="807"/>
        <pc:sldMasterMkLst>
          <pc:docMk/>
          <pc:sldMasterMk cId="812333094" sldId="2147483847"/>
        </pc:sldMasterMkLst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609028557" sldId="2147483848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286456753" sldId="2147483849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009587825" sldId="2147483850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3266628622" sldId="2147483851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68020829" sldId="2147483852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084344428" sldId="2147483853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834787720" sldId="2147483854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30815187" sldId="2147483855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140902247" sldId="2147483856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334401143" sldId="2147483857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607912960" sldId="214748385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03" y="949715"/>
            <a:ext cx="10955548" cy="768143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>
                <a:latin typeface="Bodoni MT"/>
              </a:rPr>
              <a:t>Inotebook</a:t>
            </a:r>
            <a:endParaRPr lang="en-US" sz="4000" b="1" dirty="0" err="1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91" y="2378588"/>
            <a:ext cx="2122655" cy="446111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734833" y="2998385"/>
            <a:ext cx="6116729" cy="1721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Name : Vedant Atul </a:t>
            </a:r>
            <a:r>
              <a:rPr lang="en-US" sz="2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Simaria</a:t>
            </a:r>
            <a:endParaRPr lang="en-US" sz="2000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Roll no : 169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Enrollment No : 21002170110185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Batch : A5         Branch : CE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927983"/>
            <a:ext cx="10955934" cy="38281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This Project is about Storing Notes .</a:t>
            </a:r>
          </a:p>
          <a:p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I have developed this by using MERN Stack .</a:t>
            </a:r>
          </a:p>
          <a:p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In this User Have to First Signed up and after login they can use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this app.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Bodoni MT"/>
              </a:rPr>
              <a:t>Project Outline:-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Bodoni MT"/>
              </a:rPr>
              <a:t>Advantages of My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AC787F-2F95-B1D2-54D8-E4DC5C54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47" y="1711894"/>
            <a:ext cx="10955934" cy="3316383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Different Users Can Access this App And have their Notes and this notes are only visible to them and User Privacy is our key point.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In this project I have apply hashing and add salt in password so user data will be safe in case if someone try to hack my website.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AE11C5-E71C-9C05-9867-9E5C72FBB53D}"/>
              </a:ext>
            </a:extLst>
          </p:cNvPr>
          <p:cNvSpPr/>
          <p:nvPr/>
        </p:nvSpPr>
        <p:spPr>
          <a:xfrm>
            <a:off x="4213746" y="602776"/>
            <a:ext cx="2320119" cy="602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Sign Up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6772B6-78EE-99F1-EC1B-A8788373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5" y="1281328"/>
            <a:ext cx="8327408" cy="48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B830B1AF-389B-E05F-2F5F-06FA081E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84805B34-DD2D-F801-A4B1-018A31F919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4296F5-EF98-4B22-D10E-B3E54F9006F7}"/>
              </a:ext>
            </a:extLst>
          </p:cNvPr>
          <p:cNvSpPr/>
          <p:nvPr/>
        </p:nvSpPr>
        <p:spPr>
          <a:xfrm>
            <a:off x="4520821" y="602776"/>
            <a:ext cx="2320119" cy="602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Login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ACD0075-BB95-5719-909A-55FF39C57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35" y="1292701"/>
            <a:ext cx="8907437" cy="47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156D2970-8027-51E7-40AE-67363A4B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31D42BE1-8FE3-C2CD-E0CC-388CB5EA6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D8930-5A36-72A7-3DC4-EC890D69BBD6}"/>
              </a:ext>
            </a:extLst>
          </p:cNvPr>
          <p:cNvSpPr/>
          <p:nvPr/>
        </p:nvSpPr>
        <p:spPr>
          <a:xfrm>
            <a:off x="4418462" y="648269"/>
            <a:ext cx="2411104" cy="6482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Home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F904EBB-9C89-AD2D-CD90-C7DFE0D7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61" y="1349565"/>
            <a:ext cx="8611736" cy="45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8740" y="3078423"/>
            <a:ext cx="10955548" cy="699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doni MT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124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Times New Roman</vt:lpstr>
      <vt:lpstr>Office Theme</vt:lpstr>
      <vt:lpstr>Inotebook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VEDANT SIMARIA</cp:lastModifiedBy>
  <cp:revision>252</cp:revision>
  <dcterms:created xsi:type="dcterms:W3CDTF">2022-02-18T03:37:33Z</dcterms:created>
  <dcterms:modified xsi:type="dcterms:W3CDTF">2023-09-27T05:48:09Z</dcterms:modified>
</cp:coreProperties>
</file>