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63" r:id="rId4"/>
    <p:sldId id="264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8CF2B-0C14-4A31-A0F2-B1208A4FAD01}" v="825" dt="2023-09-26T15:48:33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Khandhara" userId="8c81413e89a463ef" providerId="Windows Live" clId="Web-{42B8CF2B-0C14-4A31-A0F2-B1208A4FAD01}"/>
    <pc:docChg chg="addSld modSld sldOrd modMainMaster">
      <pc:chgData name="Kushal Khandhara" userId="8c81413e89a463ef" providerId="Windows Live" clId="Web-{42B8CF2B-0C14-4A31-A0F2-B1208A4FAD01}" dt="2023-09-26T15:48:33.153" v="807"/>
      <pc:docMkLst>
        <pc:docMk/>
      </pc:docMkLst>
      <pc:sldChg chg="delSp modSp modTransition">
        <pc:chgData name="Kushal Khandhara" userId="8c81413e89a463ef" providerId="Windows Live" clId="Web-{42B8CF2B-0C14-4A31-A0F2-B1208A4FAD01}" dt="2023-09-26T15:48:33.153" v="807"/>
        <pc:sldMkLst>
          <pc:docMk/>
          <pc:sldMk cId="3610971376" sldId="256"/>
        </pc:sldMkLst>
        <pc:spChg chg="mod">
          <ac:chgData name="Kushal Khandhara" userId="8c81413e89a463ef" providerId="Windows Live" clId="Web-{42B8CF2B-0C14-4A31-A0F2-B1208A4FAD01}" dt="2023-09-26T14:50:07.420" v="19" actId="1076"/>
          <ac:spMkLst>
            <pc:docMk/>
            <pc:sldMk cId="3610971376" sldId="256"/>
            <ac:spMk id="2" creationId="{9C65DC19-8E5F-4EBE-976D-B016F37BF913}"/>
          </ac:spMkLst>
        </pc:spChg>
        <pc:spChg chg="mod">
          <ac:chgData name="Kushal Khandhara" userId="8c81413e89a463ef" providerId="Windows Live" clId="Web-{42B8CF2B-0C14-4A31-A0F2-B1208A4FAD01}" dt="2023-09-26T14:50:37.953" v="26" actId="1076"/>
          <ac:spMkLst>
            <pc:docMk/>
            <pc:sldMk cId="3610971376" sldId="256"/>
            <ac:spMk id="8" creationId="{2695AABC-5781-469E-A0AB-5ABC4A3A50C8}"/>
          </ac:spMkLst>
        </pc:spChg>
        <pc:spChg chg="mod">
          <ac:chgData name="Kushal Khandhara" userId="8c81413e89a463ef" providerId="Windows Live" clId="Web-{42B8CF2B-0C14-4A31-A0F2-B1208A4FAD01}" dt="2023-09-26T14:53:59.116" v="120" actId="20577"/>
          <ac:spMkLst>
            <pc:docMk/>
            <pc:sldMk cId="3610971376" sldId="256"/>
            <ac:spMk id="10" creationId="{ED55FA08-CA50-47E8-A997-75CDCF3824F3}"/>
          </ac:spMkLst>
        </pc:spChg>
        <pc:spChg chg="del">
          <ac:chgData name="Kushal Khandhara" userId="8c81413e89a463ef" providerId="Windows Live" clId="Web-{42B8CF2B-0C14-4A31-A0F2-B1208A4FAD01}" dt="2023-09-26T14:48:08.947" v="9"/>
          <ac:spMkLst>
            <pc:docMk/>
            <pc:sldMk cId="3610971376" sldId="256"/>
            <ac:spMk id="11" creationId="{1BA2CEA0-2249-4C4B-8809-E1935DAC2406}"/>
          </ac:spMkLst>
        </pc:spChg>
        <pc:spChg chg="del">
          <ac:chgData name="Kushal Khandhara" userId="8c81413e89a463ef" providerId="Windows Live" clId="Web-{42B8CF2B-0C14-4A31-A0F2-B1208A4FAD01}" dt="2023-09-26T14:48:22.292" v="12"/>
          <ac:spMkLst>
            <pc:docMk/>
            <pc:sldMk cId="3610971376" sldId="256"/>
            <ac:spMk id="12" creationId="{3810FF16-371F-4D3A-B26E-8EAA8C264A80}"/>
          </ac:spMkLst>
        </pc:spChg>
        <pc:spChg chg="del">
          <ac:chgData name="Kushal Khandhara" userId="8c81413e89a463ef" providerId="Windows Live" clId="Web-{42B8CF2B-0C14-4A31-A0F2-B1208A4FAD01}" dt="2023-09-26T14:48:17.698" v="11"/>
          <ac:spMkLst>
            <pc:docMk/>
            <pc:sldMk cId="3610971376" sldId="256"/>
            <ac:spMk id="13" creationId="{5B4E336E-7A0B-420B-9F1E-990CF03C1B43}"/>
          </ac:spMkLst>
        </pc:spChg>
        <pc:spChg chg="del">
          <ac:chgData name="Kushal Khandhara" userId="8c81413e89a463ef" providerId="Windows Live" clId="Web-{42B8CF2B-0C14-4A31-A0F2-B1208A4FAD01}" dt="2023-09-26T14:48:13.432" v="10"/>
          <ac:spMkLst>
            <pc:docMk/>
            <pc:sldMk cId="3610971376" sldId="256"/>
            <ac:spMk id="14" creationId="{1B341901-BE3E-449B-BE1E-728B0E75A7C2}"/>
          </ac:spMkLst>
        </pc:spChg>
      </pc:sldChg>
      <pc:sldChg chg="modSp modTransition">
        <pc:chgData name="Kushal Khandhara" userId="8c81413e89a463ef" providerId="Windows Live" clId="Web-{42B8CF2B-0C14-4A31-A0F2-B1208A4FAD01}" dt="2023-09-26T15:48:33.153" v="807"/>
        <pc:sldMkLst>
          <pc:docMk/>
          <pc:sldMk cId="4219258057" sldId="257"/>
        </pc:sldMkLst>
        <pc:spChg chg="mod">
          <ac:chgData name="Kushal Khandhara" userId="8c81413e89a463ef" providerId="Windows Live" clId="Web-{42B8CF2B-0C14-4A31-A0F2-B1208A4FAD01}" dt="2023-09-26T15:44:09.612" v="802" actId="20577"/>
          <ac:spMkLst>
            <pc:docMk/>
            <pc:sldMk cId="4219258057" sldId="257"/>
            <ac:spMk id="3" creationId="{502306F7-ED6A-4550-B6AE-5AB4126B38A8}"/>
          </ac:spMkLst>
        </pc:spChg>
        <pc:spChg chg="mod">
          <ac:chgData name="Kushal Khandhara" userId="8c81413e89a463ef" providerId="Windows Live" clId="Web-{42B8CF2B-0C14-4A31-A0F2-B1208A4FAD01}" dt="2023-09-26T14:54:17.773" v="122" actId="20577"/>
          <ac:spMkLst>
            <pc:docMk/>
            <pc:sldMk cId="4219258057" sldId="257"/>
            <ac:spMk id="4" creationId="{3CC29B81-3830-43D1-8B37-FAE1AF341739}"/>
          </ac:spMkLst>
        </pc:spChg>
      </pc:sldChg>
      <pc:sldChg chg="addSp delSp modSp modTransition">
        <pc:chgData name="Kushal Khandhara" userId="8c81413e89a463ef" providerId="Windows Live" clId="Web-{42B8CF2B-0C14-4A31-A0F2-B1208A4FAD01}" dt="2023-09-26T15:48:33.153" v="807"/>
        <pc:sldMkLst>
          <pc:docMk/>
          <pc:sldMk cId="3845869439" sldId="258"/>
        </pc:sldMkLst>
        <pc:spChg chg="add mod">
          <ac:chgData name="Kushal Khandhara" userId="8c81413e89a463ef" providerId="Windows Live" clId="Web-{42B8CF2B-0C14-4A31-A0F2-B1208A4FAD01}" dt="2023-09-26T15:15:52.303" v="323" actId="1076"/>
          <ac:spMkLst>
            <pc:docMk/>
            <pc:sldMk cId="3845869439" sldId="258"/>
            <ac:spMk id="2" creationId="{4CAE11C5-E71C-9C05-9867-9E5C72FBB53D}"/>
          </ac:spMkLst>
        </pc:spChg>
        <pc:spChg chg="del">
          <ac:chgData name="Kushal Khandhara" userId="8c81413e89a463ef" providerId="Windows Live" clId="Web-{42B8CF2B-0C14-4A31-A0F2-B1208A4FAD01}" dt="2023-09-26T15:11:48.919" v="279"/>
          <ac:spMkLst>
            <pc:docMk/>
            <pc:sldMk cId="3845869439" sldId="258"/>
            <ac:spMk id="3" creationId="{502306F7-ED6A-4550-B6AE-5AB4126B38A8}"/>
          </ac:spMkLst>
        </pc:spChg>
        <pc:spChg chg="del">
          <ac:chgData name="Kushal Khandhara" userId="8c81413e89a463ef" providerId="Windows Live" clId="Web-{42B8CF2B-0C14-4A31-A0F2-B1208A4FAD01}" dt="2023-09-26T15:11:45.482" v="278"/>
          <ac:spMkLst>
            <pc:docMk/>
            <pc:sldMk cId="3845869439" sldId="258"/>
            <ac:spMk id="4" creationId="{3CC29B81-3830-43D1-8B37-FAE1AF341739}"/>
          </ac:spMkLst>
        </pc:spChg>
        <pc:picChg chg="add mod">
          <ac:chgData name="Kushal Khandhara" userId="8c81413e89a463ef" providerId="Windows Live" clId="Web-{42B8CF2B-0C14-4A31-A0F2-B1208A4FAD01}" dt="2023-09-26T15:15:49.990" v="322" actId="1076"/>
          <ac:picMkLst>
            <pc:docMk/>
            <pc:sldMk cId="3845869439" sldId="258"/>
            <ac:picMk id="7" creationId="{896772B6-78EE-99F1-EC1B-A8788373A3AE}"/>
          </ac:picMkLst>
        </pc:picChg>
      </pc:sldChg>
      <pc:sldChg chg="addSp delSp modSp ord modTransition">
        <pc:chgData name="Kushal Khandhara" userId="8c81413e89a463ef" providerId="Windows Live" clId="Web-{42B8CF2B-0C14-4A31-A0F2-B1208A4FAD01}" dt="2023-09-26T15:48:33.153" v="807"/>
        <pc:sldMkLst>
          <pc:docMk/>
          <pc:sldMk cId="1780695416" sldId="259"/>
        </pc:sldMkLst>
        <pc:spChg chg="del mod">
          <ac:chgData name="Kushal Khandhara" userId="8c81413e89a463ef" providerId="Windows Live" clId="Web-{42B8CF2B-0C14-4A31-A0F2-B1208A4FAD01}" dt="2023-09-26T15:30:35.771" v="429"/>
          <ac:spMkLst>
            <pc:docMk/>
            <pc:sldMk cId="1780695416" sldId="259"/>
            <ac:spMk id="2" creationId="{DE76AA95-50C7-4E36-96BC-5918EF07E35C}"/>
          </ac:spMkLst>
        </pc:spChg>
        <pc:spChg chg="del mod">
          <ac:chgData name="Kushal Khandhara" userId="8c81413e89a463ef" providerId="Windows Live" clId="Web-{42B8CF2B-0C14-4A31-A0F2-B1208A4FAD01}" dt="2023-09-26T15:30:17.833" v="427"/>
          <ac:spMkLst>
            <pc:docMk/>
            <pc:sldMk cId="1780695416" sldId="259"/>
            <ac:spMk id="3" creationId="{502306F7-ED6A-4550-B6AE-5AB4126B38A8}"/>
          </ac:spMkLst>
        </pc:spChg>
        <pc:spChg chg="mod">
          <ac:chgData name="Kushal Khandhara" userId="8c81413e89a463ef" providerId="Windows Live" clId="Web-{42B8CF2B-0C14-4A31-A0F2-B1208A4FAD01}" dt="2023-09-26T15:29:43.863" v="424" actId="20577"/>
          <ac:spMkLst>
            <pc:docMk/>
            <pc:sldMk cId="1780695416" sldId="259"/>
            <ac:spMk id="4" creationId="{3CC29B81-3830-43D1-8B37-FAE1AF341739}"/>
          </ac:spMkLst>
        </pc:spChg>
        <pc:spChg chg="add mod">
          <ac:chgData name="Kushal Khandhara" userId="8c81413e89a463ef" providerId="Windows Live" clId="Web-{42B8CF2B-0C14-4A31-A0F2-B1208A4FAD01}" dt="2023-09-26T15:42:18.312" v="791" actId="20577"/>
          <ac:spMkLst>
            <pc:docMk/>
            <pc:sldMk cId="1780695416" sldId="259"/>
            <ac:spMk id="8" creationId="{C0AC787F-2F95-B1D2-54D8-E4DC5C54232A}"/>
          </ac:spMkLst>
        </pc:spChg>
      </pc:sldChg>
      <pc:sldChg chg="modSp modTransition">
        <pc:chgData name="Kushal Khandhara" userId="8c81413e89a463ef" providerId="Windows Live" clId="Web-{42B8CF2B-0C14-4A31-A0F2-B1208A4FAD01}" dt="2023-09-26T15:48:33.153" v="807"/>
        <pc:sldMkLst>
          <pc:docMk/>
          <pc:sldMk cId="1690963463" sldId="260"/>
        </pc:sldMkLst>
        <pc:spChg chg="mod">
          <ac:chgData name="Kushal Khandhara" userId="8c81413e89a463ef" providerId="Windows Live" clId="Web-{42B8CF2B-0C14-4A31-A0F2-B1208A4FAD01}" dt="2023-09-26T15:27:51.469" v="384"/>
          <ac:spMkLst>
            <pc:docMk/>
            <pc:sldMk cId="1690963463" sldId="260"/>
            <ac:spMk id="4" creationId="{3CC29B81-3830-43D1-8B37-FAE1AF341739}"/>
          </ac:spMkLst>
        </pc:spChg>
      </pc:sldChg>
      <pc:sldChg chg="addSp delSp modSp new modTransition">
        <pc:chgData name="Kushal Khandhara" userId="8c81413e89a463ef" providerId="Windows Live" clId="Web-{42B8CF2B-0C14-4A31-A0F2-B1208A4FAD01}" dt="2023-09-26T15:48:33.153" v="807"/>
        <pc:sldMkLst>
          <pc:docMk/>
          <pc:sldMk cId="2012716535" sldId="261"/>
        </pc:sldMkLst>
        <pc:spChg chg="del">
          <ac:chgData name="Kushal Khandhara" userId="8c81413e89a463ef" providerId="Windows Live" clId="Web-{42B8CF2B-0C14-4A31-A0F2-B1208A4FAD01}" dt="2023-09-26T15:16:29.742" v="324"/>
          <ac:spMkLst>
            <pc:docMk/>
            <pc:sldMk cId="2012716535" sldId="261"/>
            <ac:spMk id="2" creationId="{0ADCA5CA-5DFE-49C0-D655-8C015A1F5758}"/>
          </ac:spMkLst>
        </pc:spChg>
        <pc:spChg chg="del">
          <ac:chgData name="Kushal Khandhara" userId="8c81413e89a463ef" providerId="Windows Live" clId="Web-{42B8CF2B-0C14-4A31-A0F2-B1208A4FAD01}" dt="2023-09-26T15:16:33.226" v="325"/>
          <ac:spMkLst>
            <pc:docMk/>
            <pc:sldMk cId="2012716535" sldId="261"/>
            <ac:spMk id="3" creationId="{9F46F954-8CE0-0E4A-0882-8CCB970B4EB2}"/>
          </ac:spMkLst>
        </pc:spChg>
        <pc:spChg chg="add mod">
          <ac:chgData name="Kushal Khandhara" userId="8c81413e89a463ef" providerId="Windows Live" clId="Web-{42B8CF2B-0C14-4A31-A0F2-B1208A4FAD01}" dt="2023-09-26T15:24:34.196" v="350" actId="1076"/>
          <ac:spMkLst>
            <pc:docMk/>
            <pc:sldMk cId="2012716535" sldId="261"/>
            <ac:spMk id="9" creationId="{234296F5-EF98-4B22-D10E-B3E54F9006F7}"/>
          </ac:spMkLst>
        </pc:spChg>
        <pc:picChg chg="add">
          <ac:chgData name="Kushal Khandhara" userId="8c81413e89a463ef" providerId="Windows Live" clId="Web-{42B8CF2B-0C14-4A31-A0F2-B1208A4FAD01}" dt="2023-09-26T15:16:49.070" v="326"/>
          <ac:picMkLst>
            <pc:docMk/>
            <pc:sldMk cId="2012716535" sldId="261"/>
            <ac:picMk id="5" creationId="{B830B1AF-389B-E05F-2F5F-06FA081E5D0D}"/>
          </ac:picMkLst>
        </pc:picChg>
        <pc:picChg chg="add">
          <ac:chgData name="Kushal Khandhara" userId="8c81413e89a463ef" providerId="Windows Live" clId="Web-{42B8CF2B-0C14-4A31-A0F2-B1208A4FAD01}" dt="2023-09-26T15:22:38.005" v="327"/>
          <ac:picMkLst>
            <pc:docMk/>
            <pc:sldMk cId="2012716535" sldId="261"/>
            <ac:picMk id="7" creationId="{84805B34-DD2D-F801-A4B1-018A31F91983}"/>
          </ac:picMkLst>
        </pc:picChg>
        <pc:picChg chg="add mod">
          <ac:chgData name="Kushal Khandhara" userId="8c81413e89a463ef" providerId="Windows Live" clId="Web-{42B8CF2B-0C14-4A31-A0F2-B1208A4FAD01}" dt="2023-09-26T15:23:42.647" v="344" actId="14100"/>
          <ac:picMkLst>
            <pc:docMk/>
            <pc:sldMk cId="2012716535" sldId="261"/>
            <ac:picMk id="10" creationId="{8ACD0075-BB95-5719-909A-55FF39C57AA7}"/>
          </ac:picMkLst>
        </pc:picChg>
      </pc:sldChg>
      <pc:sldChg chg="addSp delSp modSp new ord modTransition">
        <pc:chgData name="Kushal Khandhara" userId="8c81413e89a463ef" providerId="Windows Live" clId="Web-{42B8CF2B-0C14-4A31-A0F2-B1208A4FAD01}" dt="2023-09-26T15:48:33.153" v="807"/>
        <pc:sldMkLst>
          <pc:docMk/>
          <pc:sldMk cId="3412268717" sldId="262"/>
        </pc:sldMkLst>
        <pc:spChg chg="del">
          <ac:chgData name="Kushal Khandhara" userId="8c81413e89a463ef" providerId="Windows Live" clId="Web-{42B8CF2B-0C14-4A31-A0F2-B1208A4FAD01}" dt="2023-09-26T15:24:18.805" v="348"/>
          <ac:spMkLst>
            <pc:docMk/>
            <pc:sldMk cId="3412268717" sldId="262"/>
            <ac:spMk id="2" creationId="{095C97C4-D5A2-EFEA-9E1E-88B5F1DEF785}"/>
          </ac:spMkLst>
        </pc:spChg>
        <pc:spChg chg="del">
          <ac:chgData name="Kushal Khandhara" userId="8c81413e89a463ef" providerId="Windows Live" clId="Web-{42B8CF2B-0C14-4A31-A0F2-B1208A4FAD01}" dt="2023-09-26T15:24:21.868" v="349"/>
          <ac:spMkLst>
            <pc:docMk/>
            <pc:sldMk cId="3412268717" sldId="262"/>
            <ac:spMk id="3" creationId="{FD8A65B1-F2DF-9711-36BA-0563062781B3}"/>
          </ac:spMkLst>
        </pc:spChg>
        <pc:spChg chg="add mod">
          <ac:chgData name="Kushal Khandhara" userId="8c81413e89a463ef" providerId="Windows Live" clId="Web-{42B8CF2B-0C14-4A31-A0F2-B1208A4FAD01}" dt="2023-09-26T15:26:49.638" v="373" actId="1076"/>
          <ac:spMkLst>
            <pc:docMk/>
            <pc:sldMk cId="3412268717" sldId="262"/>
            <ac:spMk id="11" creationId="{D38D8930-5A36-72A7-3DC4-EC890D69BBD6}"/>
          </ac:spMkLst>
        </pc:spChg>
        <pc:picChg chg="add">
          <ac:chgData name="Kushal Khandhara" userId="8c81413e89a463ef" providerId="Windows Live" clId="Web-{42B8CF2B-0C14-4A31-A0F2-B1208A4FAD01}" dt="2023-09-26T15:24:51.290" v="351"/>
          <ac:picMkLst>
            <pc:docMk/>
            <pc:sldMk cId="3412268717" sldId="262"/>
            <ac:picMk id="5" creationId="{156D2970-8027-51E7-40AE-67363A4B33EA}"/>
          </ac:picMkLst>
        </pc:picChg>
        <pc:picChg chg="add">
          <ac:chgData name="Kushal Khandhara" userId="8c81413e89a463ef" providerId="Windows Live" clId="Web-{42B8CF2B-0C14-4A31-A0F2-B1208A4FAD01}" dt="2023-09-26T15:25:00.572" v="352"/>
          <ac:picMkLst>
            <pc:docMk/>
            <pc:sldMk cId="3412268717" sldId="262"/>
            <ac:picMk id="7" creationId="{31D42BE1-8FE3-C2CD-E0CC-388CB5EA6D8D}"/>
          </ac:picMkLst>
        </pc:picChg>
        <pc:picChg chg="add del">
          <ac:chgData name="Kushal Khandhara" userId="8c81413e89a463ef" providerId="Windows Live" clId="Web-{42B8CF2B-0C14-4A31-A0F2-B1208A4FAD01}" dt="2023-09-26T15:25:14.948" v="354"/>
          <ac:picMkLst>
            <pc:docMk/>
            <pc:sldMk cId="3412268717" sldId="262"/>
            <ac:picMk id="9" creationId="{CB5D2266-C048-7DFA-4C93-0E9EA3B64D18}"/>
          </ac:picMkLst>
        </pc:picChg>
        <pc:picChg chg="add del mod">
          <ac:chgData name="Kushal Khandhara" userId="8c81413e89a463ef" providerId="Windows Live" clId="Web-{42B8CF2B-0C14-4A31-A0F2-B1208A4FAD01}" dt="2023-09-26T15:25:27.339" v="356"/>
          <ac:picMkLst>
            <pc:docMk/>
            <pc:sldMk cId="3412268717" sldId="262"/>
            <ac:picMk id="10" creationId="{905B2D32-1AF9-7D05-078C-59F9699B090C}"/>
          </ac:picMkLst>
        </pc:picChg>
        <pc:picChg chg="add mod">
          <ac:chgData name="Kushal Khandhara" userId="8c81413e89a463ef" providerId="Windows Live" clId="Web-{42B8CF2B-0C14-4A31-A0F2-B1208A4FAD01}" dt="2023-09-26T15:27:33.531" v="382" actId="1076"/>
          <ac:picMkLst>
            <pc:docMk/>
            <pc:sldMk cId="3412268717" sldId="262"/>
            <ac:picMk id="12" creationId="{3F904EBB-9C89-AD2D-CD90-C7DFE0D7E709}"/>
          </ac:picMkLst>
        </pc:picChg>
      </pc:sldChg>
      <pc:sldMasterChg chg="modTransition modSldLayout">
        <pc:chgData name="Kushal Khandhara" userId="8c81413e89a463ef" providerId="Windows Live" clId="Web-{42B8CF2B-0C14-4A31-A0F2-B1208A4FAD01}" dt="2023-09-26T15:48:33.153" v="807"/>
        <pc:sldMasterMkLst>
          <pc:docMk/>
          <pc:sldMasterMk cId="812333094" sldId="2147483847"/>
        </pc:sldMasterMkLst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609028557" sldId="2147483848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286456753" sldId="2147483849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009587825" sldId="2147483850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3266628622" sldId="2147483851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68020829" sldId="2147483852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084344428" sldId="2147483853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834787720" sldId="2147483854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30815187" sldId="2147483855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2140902247" sldId="2147483856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1334401143" sldId="2147483857"/>
          </pc:sldLayoutMkLst>
        </pc:sldLayoutChg>
        <pc:sldLayoutChg chg="modTransition">
          <pc:chgData name="Kushal Khandhara" userId="8c81413e89a463ef" providerId="Windows Live" clId="Web-{42B8CF2B-0C14-4A31-A0F2-B1208A4FAD01}" dt="2023-09-26T15:48:33.153" v="807"/>
          <pc:sldLayoutMkLst>
            <pc:docMk/>
            <pc:sldMasterMk cId="812333094" sldId="2147483847"/>
            <pc:sldLayoutMk cId="607912960" sldId="214748385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03" y="949715"/>
            <a:ext cx="10955548" cy="768143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>
                <a:latin typeface="Bodoni MT"/>
              </a:rPr>
              <a:t>Number Guessing Game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91" y="2378588"/>
            <a:ext cx="2122655" cy="446111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734833" y="2998385"/>
            <a:ext cx="6116729" cy="1721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Name : Vedant Atul </a:t>
            </a:r>
            <a:r>
              <a:rPr lang="en-US" sz="2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Simaria</a:t>
            </a:r>
            <a:endParaRPr lang="en-US" sz="2000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Roll no : 169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Enrollment No : 21002170110185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Batch : A5         Branch : CE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730327"/>
            <a:ext cx="10955934" cy="49377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This Project is made using python library SimpleGUICS2Pygame.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SimpleGUICS2Pygame act as a bridge between </a:t>
            </a:r>
            <a:r>
              <a:rPr lang="en-US" sz="3200" dirty="0" err="1">
                <a:solidFill>
                  <a:schemeClr val="bg1"/>
                </a:solidFill>
                <a:ea typeface="Calibri"/>
                <a:cs typeface="Calibri"/>
              </a:rPr>
              <a:t>SimpleGUI</a:t>
            </a:r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 library and </a:t>
            </a:r>
            <a:r>
              <a:rPr lang="en-US" sz="3200" dirty="0" err="1">
                <a:solidFill>
                  <a:schemeClr val="bg1"/>
                </a:solidFill>
                <a:ea typeface="Calibri"/>
                <a:cs typeface="Calibri"/>
              </a:rPr>
              <a:t>Pygame</a:t>
            </a:r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 library.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0" i="0" dirty="0" err="1">
                <a:solidFill>
                  <a:schemeClr val="bg1"/>
                </a:solidFill>
                <a:effectLst/>
                <a:latin typeface="Söhne"/>
              </a:rPr>
              <a:t>SimpleGUI</a:t>
            </a:r>
            <a:r>
              <a:rPr lang="en-US" sz="32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provides a simple way to create graphical user interfaces (GUIs) for basic applications and games.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Bodoni MT"/>
              </a:rPr>
              <a:t>Project Outline:-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Bodoni MT"/>
              </a:rPr>
              <a:t>Libraries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AC787F-2F95-B1D2-54D8-E4DC5C54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47" y="1711894"/>
            <a:ext cx="10955934" cy="488585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import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 SimpleGUICS2Pygame.simpleguics2pygame</a:t>
            </a:r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 as 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öhne Mono"/>
              </a:rPr>
              <a:t>simplegui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import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 random 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 Mono"/>
              </a:rPr>
              <a:t>import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 math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rgbClr val="0070C0"/>
                </a:solidFill>
                <a:latin typeface="Söhne Mono"/>
                <a:ea typeface="Calibri"/>
                <a:cs typeface="Calibri"/>
              </a:rPr>
              <a:t>Description of Libraries:-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‘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simplegui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’ :- 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This is a library for creating graphical user interfaces(GUI) in a simple way.</a:t>
            </a:r>
          </a:p>
          <a:p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‘random’ :- 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It is used for generating random numbers.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‘math’ :- 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It is used for mathematical operations.</a:t>
            </a:r>
          </a:p>
          <a:p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3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730327"/>
            <a:ext cx="10955934" cy="49377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‘</a:t>
            </a:r>
            <a:r>
              <a:rPr lang="en-US" sz="3600" dirty="0" err="1">
                <a:solidFill>
                  <a:schemeClr val="tx1"/>
                </a:solidFill>
                <a:ea typeface="Calibri"/>
                <a:cs typeface="Calibri"/>
              </a:rPr>
              <a:t>cmp_number</a:t>
            </a:r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’: </a:t>
            </a: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The randomly chosen number.</a:t>
            </a:r>
          </a:p>
          <a:p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‘</a:t>
            </a:r>
            <a:r>
              <a:rPr lang="en-US" sz="3600" dirty="0" err="1">
                <a:solidFill>
                  <a:schemeClr val="tx1"/>
                </a:solidFill>
                <a:ea typeface="Calibri"/>
                <a:cs typeface="Calibri"/>
              </a:rPr>
              <a:t>choose_range</a:t>
            </a:r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’: </a:t>
            </a: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The range of numbers for guessing.</a:t>
            </a:r>
          </a:p>
          <a:p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‘</a:t>
            </a:r>
            <a:r>
              <a:rPr lang="en-US" sz="3600" dirty="0" err="1">
                <a:solidFill>
                  <a:schemeClr val="tx1"/>
                </a:solidFill>
                <a:ea typeface="Calibri"/>
                <a:cs typeface="Calibri"/>
              </a:rPr>
              <a:t>max_count</a:t>
            </a:r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’: </a:t>
            </a: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The maximum number of guesses allowed.</a:t>
            </a:r>
          </a:p>
          <a:p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‘count’: </a:t>
            </a: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The current number of guesses made.</a:t>
            </a:r>
          </a:p>
          <a:p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‘message’: </a:t>
            </a: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A message to provide feedback to the player. </a:t>
            </a:r>
          </a:p>
          <a:p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Bodoni MT"/>
              </a:rPr>
              <a:t>Global Variables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Bodoni MT"/>
              </a:rPr>
              <a:t>Function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AC787F-2F95-B1D2-54D8-E4DC5C54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47" y="1711894"/>
            <a:ext cx="10955934" cy="452988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>
                <a:solidFill>
                  <a:srgbClr val="374151"/>
                </a:solidFill>
                <a:latin typeface="Söhne Mono"/>
              </a:rPr>
              <a:t>‘r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ange10()’</a:t>
            </a:r>
            <a:r>
              <a:rPr lang="en-US" altLang="en-US" sz="3600" dirty="0">
                <a:solidFill>
                  <a:srgbClr val="374151"/>
                </a:solidFill>
                <a:latin typeface="Söhne"/>
              </a:rPr>
              <a:t>:-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Sets the range between 0-10 and have 4 try to guess the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‘range100()’:-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Sets the range between 0-100 and have 7 try to guess the number.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rgbClr val="374151"/>
                </a:solidFill>
                <a:latin typeface="Söhne Mono"/>
              </a:rPr>
              <a:t>‘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range1000()’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:-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Sets the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range between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0-1000 and have 10 try to guess the number.</a:t>
            </a:r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4B6F5E-755F-BD2D-3FA1-9E1BE0F7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223138" cy="55399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B830B1AF-389B-E05F-2F5F-06FA081E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84805B34-DD2D-F801-A4B1-018A31F919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4296F5-EF98-4B22-D10E-B3E54F9006F7}"/>
              </a:ext>
            </a:extLst>
          </p:cNvPr>
          <p:cNvSpPr/>
          <p:nvPr/>
        </p:nvSpPr>
        <p:spPr>
          <a:xfrm>
            <a:off x="4520821" y="602776"/>
            <a:ext cx="2320119" cy="602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AC4F1-AB3E-CBB0-2000-65F153AFD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0" y="1205551"/>
            <a:ext cx="10415348" cy="54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8740" y="3078423"/>
            <a:ext cx="10955548" cy="699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doni MT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246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Söhne</vt:lpstr>
      <vt:lpstr>Söhne Mono</vt:lpstr>
      <vt:lpstr>Times New Roman</vt:lpstr>
      <vt:lpstr>Wingdings</vt:lpstr>
      <vt:lpstr>Office Theme</vt:lpstr>
      <vt:lpstr>Number Guessing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VEDANT SIMARIA</cp:lastModifiedBy>
  <cp:revision>261</cp:revision>
  <dcterms:created xsi:type="dcterms:W3CDTF">2022-02-18T03:37:33Z</dcterms:created>
  <dcterms:modified xsi:type="dcterms:W3CDTF">2023-09-28T16:46:29Z</dcterms:modified>
</cp:coreProperties>
</file>