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3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3" autoAdjust="0"/>
    <p:restoredTop sz="99104" autoAdjust="0"/>
  </p:normalViewPr>
  <p:slideViewPr>
    <p:cSldViewPr snapToGrid="0">
      <p:cViewPr varScale="1">
        <p:scale>
          <a:sx n="68" d="100"/>
          <a:sy n="68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A78144-6FD4-461A-BEE3-AC1989F0538A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</p:sldLayoutIdLst>
  <p:transition spd="med"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2695AABC-5781-469E-A0AB-5ABC4A3A5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006" y="2026421"/>
            <a:ext cx="1867988" cy="444136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85000" lnSpcReduction="10000"/>
          </a:bodyPr>
          <a:lstStyle/>
          <a:p>
            <a:pPr algn="l"/>
            <a:r>
              <a:rPr lang="en-US" b="1" dirty="0"/>
              <a:t>Prepared By:-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5DC19-8E5F-4EBE-976D-B016F37B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226" y="723661"/>
            <a:ext cx="10955548" cy="718458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Bodoni MT" panose="02070603080606020203" pitchFamily="18" charset="0"/>
              </a:rPr>
              <a:t>SMART </a:t>
            </a:r>
            <a:r>
              <a:rPr lang="en-US" sz="4000" b="1">
                <a:latin typeface="Bodoni MT" panose="02070603080606020203" pitchFamily="18" charset="0"/>
              </a:rPr>
              <a:t>BLIND </a:t>
            </a:r>
            <a:r>
              <a:rPr lang="en-US" b="1">
                <a:latin typeface="Bodoni MT" panose="02070603080606020203" pitchFamily="18" charset="0"/>
              </a:rPr>
              <a:t>STICK</a:t>
            </a:r>
            <a:endParaRPr lang="en-US" sz="4000" b="1" dirty="0">
              <a:latin typeface="Bodoni MT" panose="020706030806060202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D55FA08-CA50-47E8-A997-75CDCF3824F3}"/>
              </a:ext>
            </a:extLst>
          </p:cNvPr>
          <p:cNvSpPr/>
          <p:nvPr/>
        </p:nvSpPr>
        <p:spPr>
          <a:xfrm>
            <a:off x="4738860" y="3864930"/>
            <a:ext cx="2714280" cy="1045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VEDANT SIMARIA</a:t>
            </a:r>
          </a:p>
          <a:p>
            <a:r>
              <a:rPr lang="en-US" dirty="0">
                <a:solidFill>
                  <a:schemeClr val="tx1"/>
                </a:solidFill>
              </a:rPr>
              <a:t>Roll no:236</a:t>
            </a:r>
          </a:p>
          <a:p>
            <a:r>
              <a:rPr lang="en-US" dirty="0">
                <a:solidFill>
                  <a:schemeClr val="tx1"/>
                </a:solidFill>
              </a:rPr>
              <a:t>Batch:6A          Branch: CE</a:t>
            </a:r>
          </a:p>
        </p:txBody>
      </p:sp>
    </p:spTree>
    <p:extLst>
      <p:ext uri="{BB962C8B-B14F-4D97-AF65-F5344CB8AC3E}">
        <p14:creationId xmlns:p14="http://schemas.microsoft.com/office/powerpoint/2010/main" val="3610971376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Bodoni MT" panose="02070603080606020203" pitchFamily="18" charset="0"/>
              </a:rPr>
              <a:t>MATERIALS REQUIRED 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8" name="Picture 7" descr="batter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903" y="4247106"/>
            <a:ext cx="1207225" cy="1619794"/>
          </a:xfrm>
          <a:prstGeom prst="rect">
            <a:avLst/>
          </a:prstGeom>
        </p:spPr>
      </p:pic>
      <p:pic>
        <p:nvPicPr>
          <p:cNvPr id="9" name="Picture 8" descr="jumper-wire-40-core-male-to-female-500x50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21240" y="4194284"/>
            <a:ext cx="1031966" cy="1541416"/>
          </a:xfrm>
          <a:prstGeom prst="rect">
            <a:avLst/>
          </a:prstGeom>
        </p:spPr>
      </p:pic>
      <p:pic>
        <p:nvPicPr>
          <p:cNvPr id="11" name="Picture 10" descr="switch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38609" y="4612295"/>
            <a:ext cx="1029182" cy="1123405"/>
          </a:xfrm>
          <a:prstGeom prst="rect">
            <a:avLst/>
          </a:prstGeom>
        </p:spPr>
      </p:pic>
      <p:pic>
        <p:nvPicPr>
          <p:cNvPr id="12" name="Picture 11" descr="ultrasonic-sensor-hc-sr04-500x500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96999" y="1776250"/>
            <a:ext cx="1227911" cy="1397725"/>
          </a:xfrm>
          <a:prstGeom prst="rect">
            <a:avLst/>
          </a:prstGeom>
        </p:spPr>
      </p:pic>
      <p:pic>
        <p:nvPicPr>
          <p:cNvPr id="14" name="Picture 13" descr="buzzer240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0903" y="1978156"/>
            <a:ext cx="1546180" cy="86214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09897" y="3722914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Nano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02505" y="3063787"/>
            <a:ext cx="7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Buzzer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2842" y="3310340"/>
            <a:ext cx="165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Ultrasonic Sensor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78834" y="6071014"/>
            <a:ext cx="74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98799" y="6046592"/>
            <a:ext cx="7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Battery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797731" y="5886348"/>
            <a:ext cx="147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Jumper Wires</a:t>
            </a:r>
          </a:p>
        </p:txBody>
      </p:sp>
      <p:pic>
        <p:nvPicPr>
          <p:cNvPr id="26" name="Content Placeholder 25" descr="ardnano.jpg"/>
          <p:cNvPicPr>
            <a:picLocks noGrp="1" noChangeAspect="1"/>
          </p:cNvPicPr>
          <p:nvPr>
            <p:ph sz="quarter" idx="1"/>
          </p:nvPr>
        </p:nvPicPr>
        <p:blipFill>
          <a:blip r:embed="rId9"/>
          <a:stretch>
            <a:fillRect/>
          </a:stretch>
        </p:blipFill>
        <p:spPr>
          <a:xfrm>
            <a:off x="428587" y="1706820"/>
            <a:ext cx="2143125" cy="187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58057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79125138"/>
              </p:ext>
            </p:extLst>
          </p:nvPr>
        </p:nvGraphicFramePr>
        <p:xfrm>
          <a:off x="612775" y="756917"/>
          <a:ext cx="1099026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0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9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425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Arduino Nano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 Ultrasonic Sensor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054">
                <a:tc>
                  <a:txBody>
                    <a:bodyPr/>
                    <a:lstStyle/>
                    <a:p>
                      <a:r>
                        <a:rPr lang="en-US" sz="2400" dirty="0"/>
                        <a:t>The</a:t>
                      </a:r>
                      <a:r>
                        <a:rPr lang="en-US" sz="2400" baseline="0" dirty="0"/>
                        <a:t> Arduino Nano  is a small Arduino board based on ATmega328P </a:t>
                      </a:r>
                      <a:r>
                        <a:rPr lang="en-US" sz="2400" baseline="0"/>
                        <a:t>or ATmega628 </a:t>
                      </a:r>
                      <a:r>
                        <a:rPr lang="en-US" sz="2400" baseline="0" dirty="0"/>
                        <a:t>Microcontroller.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</a:t>
                      </a:r>
                      <a:r>
                        <a:rPr lang="en-US" sz="2400" baseline="0" dirty="0"/>
                        <a:t> ultrasonic sensor is an electronic device that measures the distance of a target object by emitting ultrasonic sound waves, and converts the reflected sound into an electrical signal.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563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It is small in size compared to the UNO board.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When</a:t>
                      </a:r>
                      <a:r>
                        <a:rPr lang="en-US" sz="2400" baseline="0" dirty="0"/>
                        <a:t> triggered, the ultrasonic sensor generates eight acoustic(ultrasonic) wave burst and initiates a time counter.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5054">
                <a:tc>
                  <a:txBody>
                    <a:bodyPr/>
                    <a:lstStyle/>
                    <a:p>
                      <a:r>
                        <a:rPr lang="en-US" sz="2400" dirty="0"/>
                        <a:t>The Nano board is defined as a sustainable, small, consistent microcontroller</a:t>
                      </a:r>
                      <a:r>
                        <a:rPr lang="en-US" sz="2400" baseline="0" dirty="0"/>
                        <a:t> board.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output of the ultrasonic sensor is a high pulse with the same duration as the time difference between transmitted</a:t>
                      </a:r>
                      <a:r>
                        <a:rPr lang="en-US" sz="2400" baseline="0" dirty="0"/>
                        <a:t> and the received signal.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8" name="Picture 7" descr="ardnan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128" y="5551714"/>
            <a:ext cx="1567542" cy="940526"/>
          </a:xfrm>
          <a:prstGeom prst="rect">
            <a:avLst/>
          </a:prstGeom>
        </p:spPr>
      </p:pic>
      <p:pic>
        <p:nvPicPr>
          <p:cNvPr id="9" name="Picture 8" descr="ultrasonic-sensor-hc-sr04-500x50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85909" y="5512526"/>
            <a:ext cx="1227908" cy="99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95416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60044" y="713349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   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                   CIRCUIT  DIAGRAM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panose="02070603080606020203" pitchFamily="18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96699A-EA9F-4E8A-84CE-EB579E8C8FA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09" y="1413254"/>
            <a:ext cx="10160000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45869439"/>
      </p:ext>
    </p:extLst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475" y="2168434"/>
            <a:ext cx="10843651" cy="3631475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/>
            <a:r>
              <a:rPr lang="en-US" sz="2400" dirty="0">
                <a:solidFill>
                  <a:schemeClr val="tx1"/>
                </a:solidFill>
              </a:rPr>
              <a:t>It uses to avoid and detect obstacles with robots like obstacle avoider robot, pathfinding robot etc.</a:t>
            </a:r>
          </a:p>
          <a:p>
            <a:pPr marL="0" indent="0"/>
            <a:r>
              <a:rPr lang="en-US" sz="2400" dirty="0">
                <a:solidFill>
                  <a:schemeClr val="tx1"/>
                </a:solidFill>
              </a:rPr>
              <a:t>Used to measure the distance within a wide range of 2cm to 400cm.</a:t>
            </a:r>
          </a:p>
          <a:p>
            <a:pPr marL="0" indent="0"/>
            <a:r>
              <a:rPr lang="en-US" sz="2400" dirty="0">
                <a:solidFill>
                  <a:schemeClr val="tx1"/>
                </a:solidFill>
              </a:rPr>
              <a:t>Depth of certain places like wells, pits, etc can be measured since the waves can penetrate through the water.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     APPLICATIONS OF ULTRASONIC SENSOR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69439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57471371"/>
              </p:ext>
            </p:extLst>
          </p:nvPr>
        </p:nvGraphicFramePr>
        <p:xfrm>
          <a:off x="782591" y="1750424"/>
          <a:ext cx="10542905" cy="4096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3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52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Merits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 Demerits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3939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It is used to guide the user(blind) to reach to the respective destination by</a:t>
                      </a:r>
                      <a:r>
                        <a:rPr lang="en-US" sz="2400" baseline="0" dirty="0"/>
                        <a:t> avoiding collisions.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This device can’t differentiate between person or object, it will simply sense it is an obstacle.</a:t>
                      </a:r>
                    </a:p>
                    <a:p>
                      <a:endParaRPr lang="en-US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44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The</a:t>
                      </a:r>
                      <a:r>
                        <a:rPr lang="en-US" sz="2400" baseline="0" dirty="0"/>
                        <a:t> advantage of our project is that it can detect any obstacle with the help of ultrasonic sensors and can provide a precise location of obstacle in front of the blind person. 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It doesn’t protect from obstacles at face level or from above the head.</a:t>
                      </a:r>
                    </a:p>
                    <a:p>
                      <a:endParaRPr lang="en-US" sz="2400"/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60044" y="713349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   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                   MERITS and DEMERITS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panose="020706030806060202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80695416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64233" y="3328632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THANK YOU….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63463"/>
      </p:ext>
    </p:extLst>
  </p:cSld>
  <p:clrMapOvr>
    <a:masterClrMapping/>
  </p:clrMapOvr>
  <p:transition spd="med"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569</TotalTime>
  <Words>313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Bodoni MT</vt:lpstr>
      <vt:lpstr>Franklin Gothic Book</vt:lpstr>
      <vt:lpstr>Perpetua</vt:lpstr>
      <vt:lpstr>Wingdings 2</vt:lpstr>
      <vt:lpstr>Equity</vt:lpstr>
      <vt:lpstr>SMART BLIND STICK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Definition</dc:title>
  <dc:creator>LJIET</dc:creator>
  <cp:lastModifiedBy>VEDANT SIMARIA</cp:lastModifiedBy>
  <cp:revision>49</cp:revision>
  <dcterms:created xsi:type="dcterms:W3CDTF">2022-02-18T03:37:33Z</dcterms:created>
  <dcterms:modified xsi:type="dcterms:W3CDTF">2023-10-13T14:16:39Z</dcterms:modified>
</cp:coreProperties>
</file>