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84FC4-885C-4E5E-88B3-646160178391}" v="916" dt="2024-04-20T05:51:13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3200" b="1">
                <a:latin typeface="Bodoni MT"/>
              </a:rPr>
              <a:t>COLLEGE </a:t>
            </a:r>
            <a:r>
              <a:rPr lang="en-US" sz="3200" b="1" dirty="0">
                <a:latin typeface="Bodoni MT"/>
              </a:rPr>
              <a:t>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568" y="2616590"/>
            <a:ext cx="1917940" cy="499740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2715053" y="3541059"/>
            <a:ext cx="7154828" cy="1987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Student  Name: Vedant </a:t>
            </a:r>
            <a:r>
              <a:rPr lang="en-US" sz="2400" dirty="0" err="1">
                <a:solidFill>
                  <a:schemeClr val="tx1"/>
                </a:solidFill>
              </a:rPr>
              <a:t>Simaria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Roll no: 118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Enrollment No: 21002170110185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Batch: A3      Branch: CE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33" y="1996642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900" dirty="0">
                <a:solidFill>
                  <a:schemeClr val="tx1"/>
                </a:solidFill>
                <a:ea typeface="Calibri"/>
                <a:cs typeface="Calibri"/>
              </a:rPr>
              <a:t>   OOPJ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900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900" dirty="0">
                <a:solidFill>
                  <a:schemeClr val="tx1"/>
                </a:solidFill>
                <a:cs typeface="Calibri"/>
              </a:rPr>
              <a:t>Functionalities</a:t>
            </a: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900" dirty="0">
                <a:solidFill>
                  <a:schemeClr val="tx1"/>
                </a:solidFill>
                <a:cs typeface="Calibri"/>
              </a:rPr>
              <a:t>Future Scope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900" dirty="0">
              <a:solidFill>
                <a:schemeClr val="tx1"/>
              </a:solidFill>
              <a:cs typeface="Calibri"/>
            </a:endParaRPr>
          </a:p>
          <a:p>
            <a:pPr algn="ctr">
              <a:buFont typeface="Calibri" panose="020B0604020202020204" pitchFamily="34" charset="0"/>
              <a:buChar char="-"/>
            </a:pPr>
            <a:endParaRPr lang="en-US" sz="2900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cs typeface="Calibri"/>
              </a:rPr>
              <a:t>  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0786" y="1012591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Bodoni MT"/>
              </a:rPr>
              <a:t> CONTENT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0" y="1813235"/>
            <a:ext cx="10977663" cy="4648703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/>
            <a:endParaRPr lang="en-US" sz="2700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/>
            <a:r>
              <a:rPr lang="en-US" sz="2700" dirty="0" err="1">
                <a:solidFill>
                  <a:schemeClr val="tx1"/>
                </a:solidFill>
                <a:ea typeface="Calibri"/>
                <a:cs typeface="Calibri"/>
              </a:rPr>
              <a:t>BufferReading</a:t>
            </a:r>
            <a:r>
              <a:rPr lang="en-US" sz="2700" dirty="0">
                <a:solidFill>
                  <a:schemeClr val="tx1"/>
                </a:solidFill>
                <a:ea typeface="Calibri"/>
                <a:cs typeface="Calibri"/>
              </a:rPr>
              <a:t> and </a:t>
            </a:r>
            <a:r>
              <a:rPr lang="en-US" sz="2700" dirty="0" err="1">
                <a:solidFill>
                  <a:schemeClr val="tx1"/>
                </a:solidFill>
                <a:ea typeface="Calibri"/>
                <a:cs typeface="Calibri"/>
              </a:rPr>
              <a:t>BufferWriting</a:t>
            </a:r>
            <a:r>
              <a:rPr lang="en-US" sz="2700" dirty="0">
                <a:solidFill>
                  <a:schemeClr val="tx1"/>
                </a:solidFill>
                <a:ea typeface="Calibri"/>
                <a:cs typeface="Calibri"/>
              </a:rPr>
              <a:t> to store data of student and teacher</a:t>
            </a:r>
          </a:p>
          <a:p>
            <a:r>
              <a:rPr lang="en-US" sz="2700" dirty="0">
                <a:solidFill>
                  <a:schemeClr val="tx1"/>
                </a:solidFill>
                <a:ea typeface="Calibri"/>
                <a:cs typeface="Calibri"/>
              </a:rPr>
              <a:t>Switch case</a:t>
            </a:r>
          </a:p>
          <a:p>
            <a:r>
              <a:rPr lang="en-US" sz="2700" dirty="0">
                <a:solidFill>
                  <a:schemeClr val="tx1"/>
                </a:solidFill>
                <a:ea typeface="Calibri"/>
                <a:cs typeface="Calibri"/>
              </a:rPr>
              <a:t>HashMap </a:t>
            </a:r>
          </a:p>
          <a:p>
            <a:r>
              <a:rPr lang="en-US" sz="2700" dirty="0">
                <a:solidFill>
                  <a:schemeClr val="tx1"/>
                </a:solidFill>
                <a:ea typeface="Calibri"/>
                <a:cs typeface="Calibri"/>
              </a:rPr>
              <a:t>Constructor</a:t>
            </a:r>
          </a:p>
          <a:p>
            <a:pPr marL="285750" indent="-285750"/>
            <a:r>
              <a:rPr lang="en-US" sz="2700" dirty="0">
                <a:solidFill>
                  <a:schemeClr val="tx1"/>
                </a:solidFill>
                <a:ea typeface="Calibri"/>
                <a:cs typeface="Calibri"/>
              </a:rPr>
              <a:t>Polymorphism: Performed Method overloading in some methods</a:t>
            </a:r>
          </a:p>
          <a:p>
            <a:pPr marL="285750" indent="-285750"/>
            <a:endParaRPr lang="en-US" sz="27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/>
            <a:endParaRPr lang="en-US" sz="2700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/>
            <a:endParaRPr lang="en-US" sz="2700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285750" indent="-285750"/>
            <a:endParaRPr lang="en-US" sz="2700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/>
            <a:endParaRPr lang="en-US" sz="2700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/>
            <a:r>
              <a:rPr lang="en-US" sz="2700" dirty="0">
                <a:solidFill>
                  <a:schemeClr val="tx1"/>
                </a:solidFill>
                <a:cs typeface="Calibri" panose="020F0502020204030204"/>
              </a:rPr>
              <a:t>MK1, MK2, MK3, MK4, MK5</a:t>
            </a:r>
          </a:p>
          <a:p>
            <a:pPr marL="285750" indent="-285750"/>
            <a:endParaRPr lang="en-US" sz="27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Bodoni MT"/>
              </a:rPr>
              <a:t>OOPJ</a:t>
            </a:r>
            <a:endParaRPr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doni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0" y="1813235"/>
            <a:ext cx="10977663" cy="4648703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       1) For Student                                        2) For Teacher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           (</a:t>
            </a:r>
            <a:r>
              <a:rPr lang="en-US" sz="2600" dirty="0" err="1">
                <a:solidFill>
                  <a:schemeClr val="tx1"/>
                </a:solidFill>
                <a:ea typeface="Calibri"/>
                <a:cs typeface="Calibri" panose="020F0502020204030204"/>
              </a:rPr>
              <a:t>i</a:t>
            </a: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) Update Details                                     (</a:t>
            </a:r>
            <a:r>
              <a:rPr lang="en-US" sz="2600" dirty="0" err="1">
                <a:solidFill>
                  <a:schemeClr val="tx1"/>
                </a:solidFill>
                <a:ea typeface="Calibri"/>
                <a:cs typeface="Calibri" panose="020F0502020204030204"/>
              </a:rPr>
              <a:t>i</a:t>
            </a: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) Update Details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           (ii) Update Password                               (ii) Give Marks to the student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           (iii) View Courses                                     (iii) view Student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           (iv) View fees structure                           (iv) view teacher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           (v)  View Grades                                         -   Search by </a:t>
            </a:r>
            <a:r>
              <a:rPr lang="en-US" sz="2600" dirty="0" err="1">
                <a:solidFill>
                  <a:schemeClr val="tx1"/>
                </a:solidFill>
                <a:ea typeface="Calibri"/>
                <a:cs typeface="Calibri" panose="020F0502020204030204"/>
              </a:rPr>
              <a:t>sem</a:t>
            </a: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and branch</a:t>
            </a:r>
          </a:p>
          <a:p>
            <a:pPr marL="0" indent="0">
              <a:buNone/>
            </a:pPr>
            <a:r>
              <a:rPr lang="en-US" sz="2600">
                <a:solidFill>
                  <a:schemeClr val="tx1"/>
                </a:solidFill>
                <a:ea typeface="Calibri"/>
                <a:cs typeface="Calibri" panose="020F0502020204030204"/>
              </a:rPr>
              <a:t>                                                                                  </a:t>
            </a: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-  Search by </a:t>
            </a:r>
            <a:r>
              <a:rPr lang="en-US" sz="2600" dirty="0" err="1">
                <a:solidFill>
                  <a:schemeClr val="tx1"/>
                </a:solidFill>
                <a:ea typeface="Calibri"/>
                <a:cs typeface="Calibri" panose="020F0502020204030204"/>
              </a:rPr>
              <a:t>sem</a:t>
            </a: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      </a:t>
            </a:r>
            <a:r>
              <a:rPr lang="en-US" sz="2600" dirty="0">
                <a:solidFill>
                  <a:schemeClr val="tx1"/>
                </a:solidFill>
                <a:cs typeface="Calibri" panose="020F0502020204030204"/>
              </a:rPr>
              <a:t>                                                                          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Bodoni MT"/>
              </a:rPr>
              <a:t>FUNCTIONALITIES</a:t>
            </a:r>
            <a:endParaRPr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doni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8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0" y="1813235"/>
            <a:ext cx="10977663" cy="4648703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/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Integration with Database(</a:t>
            </a:r>
            <a:r>
              <a:rPr lang="en-US" sz="2600" dirty="0" err="1">
                <a:solidFill>
                  <a:schemeClr val="tx1"/>
                </a:solidFill>
                <a:ea typeface="Calibri"/>
                <a:cs typeface="Calibri" panose="020F0502020204030204"/>
              </a:rPr>
              <a:t>jdbc</a:t>
            </a: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285750" indent="-285750"/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Exception Handling to Mange Exceptions: </a:t>
            </a:r>
            <a:r>
              <a:rPr lang="en-US" sz="2600" dirty="0" err="1">
                <a:solidFill>
                  <a:schemeClr val="tx1"/>
                </a:solidFill>
                <a:ea typeface="Calibri"/>
                <a:cs typeface="Calibri" panose="020F0502020204030204"/>
              </a:rPr>
              <a:t>InputmismatchException</a:t>
            </a:r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/>
                <a:cs typeface="Calibri" panose="020F0502020204030204"/>
              </a:rPr>
              <a:t>etc</a:t>
            </a:r>
            <a:endParaRPr lang="en-US" sz="2600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285750" indent="-285750"/>
            <a:endParaRPr lang="en-US" sz="2600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285750" indent="-285750"/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Custom Exception Instead of Printing the Errors</a:t>
            </a:r>
          </a:p>
          <a:p>
            <a:pPr marL="285750" indent="-285750"/>
            <a:endParaRPr lang="en-US" sz="2600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285750" indent="-285750"/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Implement more OOP concepts: Abstraction and Inheritance</a:t>
            </a:r>
          </a:p>
          <a:p>
            <a:pPr marL="285750" indent="-285750"/>
            <a:endParaRPr lang="en-US" sz="2600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285750" indent="-285750"/>
            <a:r>
              <a:rPr lang="en-US" sz="2600" dirty="0">
                <a:solidFill>
                  <a:schemeClr val="tx1"/>
                </a:solidFill>
                <a:ea typeface="Calibri"/>
                <a:cs typeface="Calibri" panose="020F0502020204030204"/>
              </a:rPr>
              <a:t>Add more Functionalities as the System may be scaled for different scaled Institutions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/>
            <a:endParaRPr lang="en-US" sz="24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Bodoni MT"/>
              </a:rPr>
              <a:t>FUTURE SCOPE</a:t>
            </a:r>
            <a:endParaRPr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doni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0" y="1813235"/>
            <a:ext cx="10977663" cy="4648703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600" i="1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600" i="1" dirty="0">
                <a:solidFill>
                  <a:srgbClr val="FF0000"/>
                </a:solidFill>
                <a:ea typeface="Calibri"/>
                <a:cs typeface="Calibri" panose="020F0502020204030204"/>
              </a:rPr>
              <a:t>RUN THE MAIN FILE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rgbClr val="00B0F0"/>
                </a:solidFill>
                <a:cs typeface="Calibri" panose="020F0502020204030204"/>
              </a:rPr>
              <a:t>THANK YOU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Bodoni MT"/>
              </a:rPr>
              <a:t>DEMONSTRATION</a:t>
            </a:r>
            <a:endParaRPr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doni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1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196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Bodoni MT</vt:lpstr>
      <vt:lpstr>Calibri</vt:lpstr>
      <vt:lpstr>Calibri Light</vt:lpstr>
      <vt:lpstr>Office Theme</vt:lpstr>
      <vt:lpstr>COLLEGE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VEDANT SIMARIA</cp:lastModifiedBy>
  <cp:revision>1744</cp:revision>
  <dcterms:created xsi:type="dcterms:W3CDTF">2022-02-18T03:37:33Z</dcterms:created>
  <dcterms:modified xsi:type="dcterms:W3CDTF">2024-06-29T07:47:21Z</dcterms:modified>
</cp:coreProperties>
</file>