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misha James" userId="0644a6d4badf4132" providerId="LiveId" clId="{330DF474-38BA-4B17-832D-E83321B5CAE4}"/>
    <pc:docChg chg="modSld">
      <pc:chgData name="Nimisha James" userId="0644a6d4badf4132" providerId="LiveId" clId="{330DF474-38BA-4B17-832D-E83321B5CAE4}" dt="2024-03-21T03:29:20.407" v="0" actId="255"/>
      <pc:docMkLst>
        <pc:docMk/>
      </pc:docMkLst>
      <pc:sldChg chg="modSp mod">
        <pc:chgData name="Nimisha James" userId="0644a6d4badf4132" providerId="LiveId" clId="{330DF474-38BA-4B17-832D-E83321B5CAE4}" dt="2024-03-21T03:29:20.407" v="0" actId="255"/>
        <pc:sldMkLst>
          <pc:docMk/>
          <pc:sldMk cId="0" sldId="260"/>
        </pc:sldMkLst>
        <pc:spChg chg="mod">
          <ac:chgData name="Nimisha James" userId="0644a6d4badf4132" providerId="LiveId" clId="{330DF474-38BA-4B17-832D-E83321B5CAE4}" dt="2024-03-21T03:29:20.407" v="0" actId="255"/>
          <ac:spMkLst>
            <pc:docMk/>
            <pc:sldMk cId="0" sldId="260"/>
            <ac:spMk id="33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2FCFE-37E1-459D-AE73-B9EC528446FD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826D1-4B63-4E97-A415-CD2EC9EA62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326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be1aacd804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be1aacd804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be1aacd804_1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2be1aacd804_1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be1aacd804_1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2be1aacd804_1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be1aacd804_1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2be1aacd804_1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be1aacd804_1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g2be1aacd804_1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be1aacd804_1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g2be1aacd804_1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be1aacd804_1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g2be1aacd804_1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0C059-61E3-9F9D-9683-C6D0DF976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136D0B-AAE3-D15E-EF29-C5DF41AEE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D2756-CC79-C3F7-77F0-865264F68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D091-E9A8-4A01-8098-72EC42B802C6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E6B5C-00C2-653C-DE9C-3A852F168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D97E0-B719-6601-0629-513426AD5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CF15-2937-4ECB-A35F-FFF83C9FB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583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4B02A-0A79-939E-4638-71F4E8156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2DB3B-839D-1BF8-0700-ECA7D944D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9DFAC-76E7-6728-07FD-C61B9CB37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D091-E9A8-4A01-8098-72EC42B802C6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02118-6593-3B76-A945-989AE4C9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4549C-9B10-6A70-D1D2-E768D4676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CF15-2937-4ECB-A35F-FFF83C9FB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993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5925BF-9928-44FB-8BFF-F468C54D3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D5B6FC-9E03-325A-3961-6EDF35AC4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2C7CC-6341-DB3D-013E-8DAE19F7A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D091-E9A8-4A01-8098-72EC42B802C6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016F0-29AA-46ED-B2B3-70D710B40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85F34-BD1A-811E-B82F-965D9D3F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CF15-2937-4ECB-A35F-FFF83C9FB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641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304800" y="4237568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2082800" y="4237568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4368800" y="4237568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56424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457200" y="1420285"/>
            <a:ext cx="5181600" cy="980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304800" y="4237568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2082800" y="4237568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4368800" y="4237568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78092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lvl="0" indent="-38099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1219170" lvl="1" indent="-38099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828754" lvl="2" indent="-38099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2438339" lvl="3" indent="-38099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3047924" lvl="4" indent="-38099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3657509" lvl="5" indent="-38099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304800" y="4237568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2082800" y="4237568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4368800" y="4237568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78922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481541" y="2937933"/>
            <a:ext cx="5181600" cy="908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667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481541" y="1937810"/>
            <a:ext cx="5181600" cy="100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609585" lvl="0" indent="-304792" algn="l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333">
                <a:solidFill>
                  <a:srgbClr val="888888"/>
                </a:solidFill>
              </a:defRPr>
            </a:lvl1pPr>
            <a:lvl2pPr marL="1219170" lvl="1" indent="-304792" algn="l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1200">
                <a:solidFill>
                  <a:srgbClr val="888888"/>
                </a:solidFill>
              </a:defRPr>
            </a:lvl2pPr>
            <a:lvl3pPr marL="1828754" lvl="2" indent="-304792" algn="l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1067">
                <a:solidFill>
                  <a:srgbClr val="888888"/>
                </a:solidFill>
              </a:defRPr>
            </a:lvl3pPr>
            <a:lvl4pPr marL="2438339" lvl="3" indent="-304792" algn="l">
              <a:spcBef>
                <a:spcPts val="133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933">
                <a:solidFill>
                  <a:srgbClr val="888888"/>
                </a:solidFill>
              </a:defRPr>
            </a:lvl4pPr>
            <a:lvl5pPr marL="3047924" lvl="4" indent="-304792" algn="l">
              <a:spcBef>
                <a:spcPts val="133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933">
                <a:solidFill>
                  <a:srgbClr val="888888"/>
                </a:solidFill>
              </a:defRPr>
            </a:lvl5pPr>
            <a:lvl6pPr marL="3657509" lvl="5" indent="-304792" algn="l">
              <a:spcBef>
                <a:spcPts val="133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933">
                <a:solidFill>
                  <a:srgbClr val="888888"/>
                </a:solidFill>
              </a:defRPr>
            </a:lvl6pPr>
            <a:lvl7pPr marL="4267093" lvl="6" indent="-304792" algn="l">
              <a:spcBef>
                <a:spcPts val="133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933">
                <a:solidFill>
                  <a:srgbClr val="888888"/>
                </a:solidFill>
              </a:defRPr>
            </a:lvl7pPr>
            <a:lvl8pPr marL="4876678" lvl="7" indent="-304792" algn="l">
              <a:spcBef>
                <a:spcPts val="133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933">
                <a:solidFill>
                  <a:srgbClr val="888888"/>
                </a:solidFill>
              </a:defRPr>
            </a:lvl8pPr>
            <a:lvl9pPr marL="5486263" lvl="8" indent="-304792" algn="l">
              <a:spcBef>
                <a:spcPts val="133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93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304800" y="4237568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2082800" y="4237568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4368800" y="4237568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57100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304800" y="1066800"/>
            <a:ext cx="2692400" cy="3017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lvl="0" indent="-423323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867"/>
            </a:lvl1pPr>
            <a:lvl2pPr marL="1219170" lvl="1" indent="-40639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600"/>
            </a:lvl2pPr>
            <a:lvl3pPr marL="1828754" lvl="2" indent="-389457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333"/>
            </a:lvl3pPr>
            <a:lvl4pPr marL="2438339" lvl="3" indent="-38099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1200"/>
            </a:lvl4pPr>
            <a:lvl5pPr marL="3047924" lvl="4" indent="-38099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1200"/>
            </a:lvl5pPr>
            <a:lvl6pPr marL="3657509" lvl="5" indent="-38099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1200"/>
            </a:lvl6pPr>
            <a:lvl7pPr marL="4267093" lvl="6" indent="-38099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1200"/>
            </a:lvl7pPr>
            <a:lvl8pPr marL="4876678" lvl="7" indent="-38099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1200"/>
            </a:lvl8pPr>
            <a:lvl9pPr marL="5486263" lvl="8" indent="-38099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1200"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3098800" y="1066800"/>
            <a:ext cx="2692400" cy="3017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lvl="0" indent="-423323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867"/>
            </a:lvl1pPr>
            <a:lvl2pPr marL="1219170" lvl="1" indent="-40639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600"/>
            </a:lvl2pPr>
            <a:lvl3pPr marL="1828754" lvl="2" indent="-389457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333"/>
            </a:lvl3pPr>
            <a:lvl4pPr marL="2438339" lvl="3" indent="-38099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1200"/>
            </a:lvl4pPr>
            <a:lvl5pPr marL="3047924" lvl="4" indent="-38099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1200"/>
            </a:lvl5pPr>
            <a:lvl6pPr marL="3657509" lvl="5" indent="-38099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1200"/>
            </a:lvl6pPr>
            <a:lvl7pPr marL="4267093" lvl="6" indent="-38099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1200"/>
            </a:lvl7pPr>
            <a:lvl8pPr marL="4876678" lvl="7" indent="-38099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1200"/>
            </a:lvl8pPr>
            <a:lvl9pPr marL="5486263" lvl="8" indent="-38099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1200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304800" y="4237568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2082800" y="4237568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4368800" y="4237568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56130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609585" lvl="0" indent="-304792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1pPr>
            <a:lvl2pPr marL="1219170" lvl="1" indent="-304792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 b="1"/>
            </a:lvl2pPr>
            <a:lvl3pPr marL="1828754" lvl="2" indent="-304792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 b="1"/>
            </a:lvl3pPr>
            <a:lvl4pPr marL="2438339" lvl="3" indent="-304792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 b="1"/>
            </a:lvl4pPr>
            <a:lvl5pPr marL="3047924" lvl="4" indent="-304792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 b="1"/>
            </a:lvl5pPr>
            <a:lvl6pPr marL="3657509" lvl="5" indent="-304792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 b="1"/>
            </a:lvl6pPr>
            <a:lvl7pPr marL="4267093" lvl="6" indent="-304792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 b="1"/>
            </a:lvl7pPr>
            <a:lvl8pPr marL="4876678" lvl="7" indent="-304792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 b="1"/>
            </a:lvl8pPr>
            <a:lvl9pPr marL="5486263" lvl="8" indent="-304792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 b="1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304800" y="1449917"/>
            <a:ext cx="2693459" cy="2634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lvl="0" indent="-40639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/>
            </a:lvl1pPr>
            <a:lvl2pPr marL="1219170" lvl="1" indent="-389457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333"/>
            </a:lvl2pPr>
            <a:lvl3pPr marL="1828754" lvl="2" indent="-38099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1200"/>
            </a:lvl3pPr>
            <a:lvl4pPr marL="2438339" lvl="3" indent="-372524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1067"/>
            </a:lvl4pPr>
            <a:lvl5pPr marL="3047924" lvl="4" indent="-372524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1067"/>
            </a:lvl5pPr>
            <a:lvl6pPr marL="3657509" lvl="5" indent="-372524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1067"/>
            </a:lvl6pPr>
            <a:lvl7pPr marL="4267093" lvl="6" indent="-372524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1067"/>
            </a:lvl7pPr>
            <a:lvl8pPr marL="4876678" lvl="7" indent="-372524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1067"/>
            </a:lvl8pPr>
            <a:lvl9pPr marL="5486263" lvl="8" indent="-372524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1067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3096684" y="1023409"/>
            <a:ext cx="2694517" cy="426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609585" lvl="0" indent="-304792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1pPr>
            <a:lvl2pPr marL="1219170" lvl="1" indent="-304792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 b="1"/>
            </a:lvl2pPr>
            <a:lvl3pPr marL="1828754" lvl="2" indent="-304792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 b="1"/>
            </a:lvl3pPr>
            <a:lvl4pPr marL="2438339" lvl="3" indent="-304792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 b="1"/>
            </a:lvl4pPr>
            <a:lvl5pPr marL="3047924" lvl="4" indent="-304792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 b="1"/>
            </a:lvl5pPr>
            <a:lvl6pPr marL="3657509" lvl="5" indent="-304792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 b="1"/>
            </a:lvl6pPr>
            <a:lvl7pPr marL="4267093" lvl="6" indent="-304792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 b="1"/>
            </a:lvl7pPr>
            <a:lvl8pPr marL="4876678" lvl="7" indent="-304792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 b="1"/>
            </a:lvl8pPr>
            <a:lvl9pPr marL="5486263" lvl="8" indent="-304792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3096684" y="1449917"/>
            <a:ext cx="2694517" cy="2634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lvl="0" indent="-40639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/>
            </a:lvl1pPr>
            <a:lvl2pPr marL="1219170" lvl="1" indent="-389457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333"/>
            </a:lvl2pPr>
            <a:lvl3pPr marL="1828754" lvl="2" indent="-38099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1200"/>
            </a:lvl3pPr>
            <a:lvl4pPr marL="2438339" lvl="3" indent="-372524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1067"/>
            </a:lvl4pPr>
            <a:lvl5pPr marL="3047924" lvl="4" indent="-372524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1067"/>
            </a:lvl5pPr>
            <a:lvl6pPr marL="3657509" lvl="5" indent="-372524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1067"/>
            </a:lvl6pPr>
            <a:lvl7pPr marL="4267093" lvl="6" indent="-372524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1067"/>
            </a:lvl7pPr>
            <a:lvl8pPr marL="4876678" lvl="7" indent="-372524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1067"/>
            </a:lvl8pPr>
            <a:lvl9pPr marL="5486263" lvl="8" indent="-372524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1067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304800" y="4237568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2082800" y="4237568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4368800" y="4237568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46526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304800" y="4237568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2082800" y="4237568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4368800" y="4237568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977889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304801" y="182034"/>
            <a:ext cx="2005543" cy="7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33" b="1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2383368" y="182034"/>
            <a:ext cx="3407833" cy="390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lvl="0" indent="-440256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1pPr>
            <a:lvl2pPr marL="1219170" lvl="1" indent="-423323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867"/>
            </a:lvl2pPr>
            <a:lvl3pPr marL="1828754" lvl="2" indent="-40639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/>
            </a:lvl3pPr>
            <a:lvl4pPr marL="2438339" lvl="3" indent="-389457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333"/>
            </a:lvl4pPr>
            <a:lvl5pPr marL="3047924" lvl="4" indent="-389457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333"/>
            </a:lvl5pPr>
            <a:lvl6pPr marL="3657509" lvl="5" indent="-389457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333"/>
            </a:lvl6pPr>
            <a:lvl7pPr marL="4267093" lvl="6" indent="-389457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333"/>
            </a:lvl7pPr>
            <a:lvl8pPr marL="4876678" lvl="7" indent="-389457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333"/>
            </a:lvl8pPr>
            <a:lvl9pPr marL="5486263" lvl="8" indent="-389457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333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304801" y="956733"/>
            <a:ext cx="2005543" cy="3127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lvl="0" indent="-304792" algn="l">
              <a:spcBef>
                <a:spcPts val="133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933"/>
            </a:lvl1pPr>
            <a:lvl2pPr marL="1219170" lvl="1" indent="-304792" algn="l">
              <a:spcBef>
                <a:spcPts val="133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800"/>
            </a:lvl2pPr>
            <a:lvl3pPr marL="1828754" lvl="2" indent="-304792" algn="l">
              <a:spcBef>
                <a:spcPts val="133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667"/>
            </a:lvl3pPr>
            <a:lvl4pPr marL="2438339" lvl="3" indent="-304792" algn="l">
              <a:spcBef>
                <a:spcPts val="133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667"/>
            </a:lvl4pPr>
            <a:lvl5pPr marL="3047924" lvl="4" indent="-304792" algn="l">
              <a:spcBef>
                <a:spcPts val="133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667"/>
            </a:lvl5pPr>
            <a:lvl6pPr marL="3657509" lvl="5" indent="-304792" algn="l">
              <a:spcBef>
                <a:spcPts val="133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667"/>
            </a:lvl6pPr>
            <a:lvl7pPr marL="4267093" lvl="6" indent="-304792" algn="l">
              <a:spcBef>
                <a:spcPts val="133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667"/>
            </a:lvl7pPr>
            <a:lvl8pPr marL="4876678" lvl="7" indent="-304792" algn="l">
              <a:spcBef>
                <a:spcPts val="133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667"/>
            </a:lvl8pPr>
            <a:lvl9pPr marL="5486263" lvl="8" indent="-304792" algn="l">
              <a:spcBef>
                <a:spcPts val="133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667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304800" y="4237568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2082800" y="4237568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4368800" y="4237568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23545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ED853-EE31-685B-72E3-90F025CAC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F868C-3C0A-D1E7-9D1F-86B13887B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2BF7C-F35D-1C86-45F8-9C1AD54FB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D091-E9A8-4A01-8098-72EC42B802C6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56B0C-F1EE-FC73-733C-2AB981815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E5DDB-BC00-1984-7CFD-3EB447EBF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CF15-2937-4ECB-A35F-FFF83C9FB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8848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194859" y="3200401"/>
            <a:ext cx="36576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333" b="1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194859" y="408517"/>
            <a:ext cx="3657600" cy="27432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194859" y="3578226"/>
            <a:ext cx="3657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lvl="0" indent="-304792" algn="l">
              <a:spcBef>
                <a:spcPts val="133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933"/>
            </a:lvl1pPr>
            <a:lvl2pPr marL="1219170" lvl="1" indent="-304792" algn="l">
              <a:spcBef>
                <a:spcPts val="133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800"/>
            </a:lvl2pPr>
            <a:lvl3pPr marL="1828754" lvl="2" indent="-304792" algn="l">
              <a:spcBef>
                <a:spcPts val="133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667"/>
            </a:lvl3pPr>
            <a:lvl4pPr marL="2438339" lvl="3" indent="-304792" algn="l">
              <a:spcBef>
                <a:spcPts val="133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667"/>
            </a:lvl4pPr>
            <a:lvl5pPr marL="3047924" lvl="4" indent="-304792" algn="l">
              <a:spcBef>
                <a:spcPts val="133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667"/>
            </a:lvl5pPr>
            <a:lvl6pPr marL="3657509" lvl="5" indent="-304792" algn="l">
              <a:spcBef>
                <a:spcPts val="133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667"/>
            </a:lvl6pPr>
            <a:lvl7pPr marL="4267093" lvl="6" indent="-304792" algn="l">
              <a:spcBef>
                <a:spcPts val="133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667"/>
            </a:lvl7pPr>
            <a:lvl8pPr marL="4876678" lvl="7" indent="-304792" algn="l">
              <a:spcBef>
                <a:spcPts val="133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667"/>
            </a:lvl8pPr>
            <a:lvl9pPr marL="5486263" lvl="8" indent="-304792" algn="l">
              <a:spcBef>
                <a:spcPts val="133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667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304800" y="4237568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2082800" y="4237568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4368800" y="4237568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504881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1539346" y="-167745"/>
            <a:ext cx="3017309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lvl="0" indent="-38099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1219170" lvl="1" indent="-38099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828754" lvl="2" indent="-38099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2438339" lvl="3" indent="-38099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3047924" lvl="4" indent="-38099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3657509" lvl="5" indent="-38099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304800" y="4237568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2082800" y="4237568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4368800" y="4237568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556113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3154893" y="1447800"/>
            <a:ext cx="390101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360893" y="127000"/>
            <a:ext cx="3901017" cy="40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609585" lvl="0" indent="-38099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1219170" lvl="1" indent="-38099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828754" lvl="2" indent="-38099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2438339" lvl="3" indent="-38099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3047924" lvl="4" indent="-38099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3657509" lvl="5" indent="-38099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4267093" lvl="6" indent="-38099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4876678" lvl="7" indent="-38099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5486263" lvl="8" indent="-38099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304800" y="4237568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2082800" y="4237568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4368800" y="4237568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06590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C591A-80C8-4F6E-B6A0-0373446B1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19768-AC73-B768-89F5-A35BA016B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5211E-04DD-E44C-3769-E79F5616D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D091-E9A8-4A01-8098-72EC42B802C6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0591C-B606-5D76-943B-87AD6772E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71B6B-7DEA-05ED-8DDE-078ECC2C6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CF15-2937-4ECB-A35F-FFF83C9FB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231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8441B-048A-A612-F2F1-1CC06A686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B325C-35EC-3849-C6FE-E89AF6D889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3FDE3-DEF4-C082-E9E4-7A66F11DF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04623-F0FA-0024-AF8F-E90E0F59B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D091-E9A8-4A01-8098-72EC42B802C6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D7FFF-B073-9DC8-E1F8-73840652D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4F558-42EC-0C9E-FA46-FBA02E7AD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CF15-2937-4ECB-A35F-FFF83C9FB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93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C4F8C-D929-BE8F-E5A6-77F792CFA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023D1-2A09-CDA0-3F7A-A0D017746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98564F-462B-6C6A-21AB-4188D3C3F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9116A3-5BFB-E88B-B048-9C15ACD50C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6322F7-E3A1-BE43-FBF2-424454E2AE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F41D34-033C-C692-7F1D-51D967CB1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D091-E9A8-4A01-8098-72EC42B802C6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1BE287-83B7-921A-8EFF-579213F32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DFF5DC-AE8F-3FB4-65C0-DD78B3B9D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CF15-2937-4ECB-A35F-FFF83C9FB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884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F1112-2C86-C384-C74D-2A2752FA9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43DFCE-C36E-4051-A419-163520C2C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D091-E9A8-4A01-8098-72EC42B802C6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3B8A8-EE82-931D-D409-FBF7E4D54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F9FF96-B0EA-F018-770A-799AC1125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CF15-2937-4ECB-A35F-FFF83C9FB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315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7D868E-4A68-E576-FA82-142D9CB5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D091-E9A8-4A01-8098-72EC42B802C6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CA06E1-CE04-DFCD-FD57-449B8FA06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44C91-395A-9C7E-0379-F5DE1694A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CF15-2937-4ECB-A35F-FFF83C9FB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551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9340D-8022-4A8C-BBCB-E403127F8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1130C-8ECA-84A8-8A06-7D9022705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4189F-828C-CD38-2EA5-E68AD91DE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D67C0-BFA6-AE62-9E1F-4B5097D42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D091-E9A8-4A01-8098-72EC42B802C6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1EDEF-DA12-E671-CF04-3D10254FE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176B1-5B0E-A29D-06FF-69B0CAA96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CF15-2937-4ECB-A35F-FFF83C9FB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859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21BBC-9B78-AA7F-6178-288172F8A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35D84C-CE2A-C8C5-1B52-08ECB89E19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7ED45E-AD32-B816-3C27-A05485E1A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C6004-25E2-44AA-D5A3-1C9ED0B2F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D091-E9A8-4A01-8098-72EC42B802C6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A5873-4D0E-D050-30AF-82BE9FF50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081AF-65FD-BD81-62EE-4B4558CA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CF15-2937-4ECB-A35F-FFF83C9FB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16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1AED84-7C29-1259-41F2-E6E3B837D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C93D6-CE09-4090-2696-3C645DBCC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EF6E4-EC32-3F1C-1B8D-101FD9C005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AD091-E9A8-4A01-8098-72EC42B802C6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163D6-AB3D-6D3D-FCE9-837B13910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4421A-61D6-E631-0D7C-0DE788224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2CF15-2937-4ECB-A35F-FFF83C9FB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910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marR="0" lvl="0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304800" y="4237568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2082800" y="4237568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4368800" y="4237568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675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jp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 rot="10382746">
            <a:off x="-905206" y="1852569"/>
            <a:ext cx="6835481" cy="3152865"/>
          </a:xfrm>
          <a:custGeom>
            <a:avLst/>
            <a:gdLst/>
            <a:ahLst/>
            <a:cxnLst/>
            <a:rect l="l" t="t" r="r" b="b"/>
            <a:pathLst>
              <a:path w="10253222" h="4729298" extrusionOk="0">
                <a:moveTo>
                  <a:pt x="0" y="0"/>
                </a:moveTo>
                <a:lnTo>
                  <a:pt x="10253221" y="0"/>
                </a:lnTo>
                <a:lnTo>
                  <a:pt x="10253221" y="4729298"/>
                </a:lnTo>
                <a:lnTo>
                  <a:pt x="0" y="47292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1000"/>
            </a:blip>
            <a:stretch>
              <a:fillRect/>
            </a:stretch>
          </a:blipFill>
          <a:ln>
            <a:noFill/>
          </a:ln>
        </p:spPr>
      </p:sp>
      <p:grpSp>
        <p:nvGrpSpPr>
          <p:cNvPr id="130" name="Google Shape;130;p25"/>
          <p:cNvGrpSpPr/>
          <p:nvPr/>
        </p:nvGrpSpPr>
        <p:grpSpPr>
          <a:xfrm>
            <a:off x="4343095" y="-500323"/>
            <a:ext cx="8206759" cy="8195960"/>
            <a:chOff x="0" y="0"/>
            <a:chExt cx="16413517" cy="16391920"/>
          </a:xfrm>
        </p:grpSpPr>
        <p:sp>
          <p:nvSpPr>
            <p:cNvPr id="131" name="Google Shape;131;p25"/>
            <p:cNvSpPr/>
            <p:nvPr/>
          </p:nvSpPr>
          <p:spPr>
            <a:xfrm>
              <a:off x="0" y="0"/>
              <a:ext cx="16413517" cy="16391920"/>
            </a:xfrm>
            <a:custGeom>
              <a:avLst/>
              <a:gdLst/>
              <a:ahLst/>
              <a:cxnLst/>
              <a:rect l="l" t="t" r="r" b="b"/>
              <a:pathLst>
                <a:path w="16413517" h="16391920" extrusionOk="0">
                  <a:moveTo>
                    <a:pt x="0" y="0"/>
                  </a:moveTo>
                  <a:lnTo>
                    <a:pt x="16413517" y="0"/>
                  </a:lnTo>
                  <a:lnTo>
                    <a:pt x="16413517" y="16391920"/>
                  </a:lnTo>
                  <a:lnTo>
                    <a:pt x="0" y="1639192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 amt="65000"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32" name="Google Shape;132;p25"/>
            <p:cNvSpPr/>
            <p:nvPr/>
          </p:nvSpPr>
          <p:spPr>
            <a:xfrm>
              <a:off x="4969759" y="5156917"/>
              <a:ext cx="6762339" cy="7232448"/>
            </a:xfrm>
            <a:custGeom>
              <a:avLst/>
              <a:gdLst/>
              <a:ahLst/>
              <a:cxnLst/>
              <a:rect l="l" t="t" r="r" b="b"/>
              <a:pathLst>
                <a:path w="6762339" h="7232448" extrusionOk="0">
                  <a:moveTo>
                    <a:pt x="0" y="0"/>
                  </a:moveTo>
                  <a:lnTo>
                    <a:pt x="6762339" y="0"/>
                  </a:lnTo>
                  <a:lnTo>
                    <a:pt x="6762339" y="7232449"/>
                  </a:lnTo>
                  <a:lnTo>
                    <a:pt x="0" y="723244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33" name="Google Shape;133;p25"/>
            <p:cNvSpPr/>
            <p:nvPr/>
          </p:nvSpPr>
          <p:spPr>
            <a:xfrm rot="4905220">
              <a:off x="10418800" y="9165436"/>
              <a:ext cx="1544954" cy="869037"/>
            </a:xfrm>
            <a:custGeom>
              <a:avLst/>
              <a:gdLst/>
              <a:ahLst/>
              <a:cxnLst/>
              <a:rect l="l" t="t" r="r" b="b"/>
              <a:pathLst>
                <a:path w="1544954" h="869037" extrusionOk="0">
                  <a:moveTo>
                    <a:pt x="0" y="0"/>
                  </a:moveTo>
                  <a:lnTo>
                    <a:pt x="1544954" y="0"/>
                  </a:lnTo>
                  <a:lnTo>
                    <a:pt x="1544954" y="869037"/>
                  </a:lnTo>
                  <a:lnTo>
                    <a:pt x="0" y="86903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l="-262543" t="-36889" r="-75131" b="-695265"/>
              </a:stretch>
            </a:blipFill>
            <a:ln>
              <a:noFill/>
            </a:ln>
          </p:spPr>
        </p:sp>
        <p:sp>
          <p:nvSpPr>
            <p:cNvPr id="134" name="Google Shape;134;p25"/>
            <p:cNvSpPr/>
            <p:nvPr/>
          </p:nvSpPr>
          <p:spPr>
            <a:xfrm rot="5619808" flipH="1">
              <a:off x="4738103" y="9165436"/>
              <a:ext cx="1544954" cy="869037"/>
            </a:xfrm>
            <a:custGeom>
              <a:avLst/>
              <a:gdLst/>
              <a:ahLst/>
              <a:cxnLst/>
              <a:rect l="l" t="t" r="r" b="b"/>
              <a:pathLst>
                <a:path w="1544954" h="869037" extrusionOk="0">
                  <a:moveTo>
                    <a:pt x="1544954" y="0"/>
                  </a:moveTo>
                  <a:lnTo>
                    <a:pt x="0" y="0"/>
                  </a:lnTo>
                  <a:lnTo>
                    <a:pt x="0" y="869037"/>
                  </a:lnTo>
                  <a:lnTo>
                    <a:pt x="1544954" y="869037"/>
                  </a:lnTo>
                  <a:lnTo>
                    <a:pt x="1544954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l="-262543" t="-36889" r="-75131" b="-695265"/>
              </a:stretch>
            </a:blipFill>
            <a:ln>
              <a:noFill/>
            </a:ln>
          </p:spPr>
        </p:sp>
        <p:sp>
          <p:nvSpPr>
            <p:cNvPr id="135" name="Google Shape;135;p25"/>
            <p:cNvSpPr/>
            <p:nvPr/>
          </p:nvSpPr>
          <p:spPr>
            <a:xfrm>
              <a:off x="7025124" y="7143603"/>
              <a:ext cx="2651608" cy="2104714"/>
            </a:xfrm>
            <a:custGeom>
              <a:avLst/>
              <a:gdLst/>
              <a:ahLst/>
              <a:cxnLst/>
              <a:rect l="l" t="t" r="r" b="b"/>
              <a:pathLst>
                <a:path w="2651608" h="2104714" extrusionOk="0">
                  <a:moveTo>
                    <a:pt x="0" y="0"/>
                  </a:moveTo>
                  <a:lnTo>
                    <a:pt x="2651608" y="0"/>
                  </a:lnTo>
                  <a:lnTo>
                    <a:pt x="2651608" y="2104714"/>
                  </a:lnTo>
                  <a:lnTo>
                    <a:pt x="0" y="210471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36" name="Google Shape;136;p25"/>
            <p:cNvSpPr/>
            <p:nvPr/>
          </p:nvSpPr>
          <p:spPr>
            <a:xfrm>
              <a:off x="11998798" y="7497242"/>
              <a:ext cx="1602225" cy="1184146"/>
            </a:xfrm>
            <a:custGeom>
              <a:avLst/>
              <a:gdLst/>
              <a:ahLst/>
              <a:cxnLst/>
              <a:rect l="l" t="t" r="r" b="b"/>
              <a:pathLst>
                <a:path w="1602225" h="1184146" extrusionOk="0">
                  <a:moveTo>
                    <a:pt x="0" y="0"/>
                  </a:moveTo>
                  <a:lnTo>
                    <a:pt x="1602225" y="0"/>
                  </a:lnTo>
                  <a:lnTo>
                    <a:pt x="1602225" y="1184146"/>
                  </a:lnTo>
                  <a:lnTo>
                    <a:pt x="0" y="11841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37" name="Google Shape;137;p25"/>
            <p:cNvSpPr/>
            <p:nvPr/>
          </p:nvSpPr>
          <p:spPr>
            <a:xfrm>
              <a:off x="12248523" y="9398165"/>
              <a:ext cx="1352500" cy="1352500"/>
            </a:xfrm>
            <a:custGeom>
              <a:avLst/>
              <a:gdLst/>
              <a:ahLst/>
              <a:cxnLst/>
              <a:rect l="l" t="t" r="r" b="b"/>
              <a:pathLst>
                <a:path w="1352500" h="1352500" extrusionOk="0">
                  <a:moveTo>
                    <a:pt x="0" y="0"/>
                  </a:moveTo>
                  <a:lnTo>
                    <a:pt x="1352500" y="0"/>
                  </a:lnTo>
                  <a:lnTo>
                    <a:pt x="1352500" y="1352499"/>
                  </a:lnTo>
                  <a:lnTo>
                    <a:pt x="0" y="135249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9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38" name="Google Shape;138;p25"/>
            <p:cNvSpPr/>
            <p:nvPr/>
          </p:nvSpPr>
          <p:spPr>
            <a:xfrm>
              <a:off x="7632220" y="3434251"/>
              <a:ext cx="1437417" cy="1340391"/>
            </a:xfrm>
            <a:custGeom>
              <a:avLst/>
              <a:gdLst/>
              <a:ahLst/>
              <a:cxnLst/>
              <a:rect l="l" t="t" r="r" b="b"/>
              <a:pathLst>
                <a:path w="1437417" h="1340391" extrusionOk="0">
                  <a:moveTo>
                    <a:pt x="0" y="0"/>
                  </a:moveTo>
                  <a:lnTo>
                    <a:pt x="1437417" y="0"/>
                  </a:lnTo>
                  <a:lnTo>
                    <a:pt x="1437417" y="1340391"/>
                  </a:lnTo>
                  <a:lnTo>
                    <a:pt x="0" y="134039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0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39" name="Google Shape;139;p25"/>
            <p:cNvSpPr/>
            <p:nvPr/>
          </p:nvSpPr>
          <p:spPr>
            <a:xfrm>
              <a:off x="9852979" y="4030058"/>
              <a:ext cx="1275089" cy="1126860"/>
            </a:xfrm>
            <a:custGeom>
              <a:avLst/>
              <a:gdLst/>
              <a:ahLst/>
              <a:cxnLst/>
              <a:rect l="l" t="t" r="r" b="b"/>
              <a:pathLst>
                <a:path w="1275089" h="1126860" extrusionOk="0">
                  <a:moveTo>
                    <a:pt x="0" y="0"/>
                  </a:moveTo>
                  <a:lnTo>
                    <a:pt x="1275089" y="0"/>
                  </a:lnTo>
                  <a:lnTo>
                    <a:pt x="1275089" y="1126859"/>
                  </a:lnTo>
                  <a:lnTo>
                    <a:pt x="0" y="112685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1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40" name="Google Shape;140;p25"/>
            <p:cNvSpPr/>
            <p:nvPr/>
          </p:nvSpPr>
          <p:spPr>
            <a:xfrm>
              <a:off x="11440090" y="5261179"/>
              <a:ext cx="1359820" cy="1281630"/>
            </a:xfrm>
            <a:custGeom>
              <a:avLst/>
              <a:gdLst/>
              <a:ahLst/>
              <a:cxnLst/>
              <a:rect l="l" t="t" r="r" b="b"/>
              <a:pathLst>
                <a:path w="1359820" h="1281630" extrusionOk="0">
                  <a:moveTo>
                    <a:pt x="0" y="0"/>
                  </a:moveTo>
                  <a:lnTo>
                    <a:pt x="1359821" y="0"/>
                  </a:lnTo>
                  <a:lnTo>
                    <a:pt x="1359821" y="1281630"/>
                  </a:lnTo>
                  <a:lnTo>
                    <a:pt x="0" y="128163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2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41" name="Google Shape;141;p25"/>
            <p:cNvSpPr/>
            <p:nvPr/>
          </p:nvSpPr>
          <p:spPr>
            <a:xfrm>
              <a:off x="5739685" y="3835718"/>
              <a:ext cx="1462637" cy="1425461"/>
            </a:xfrm>
            <a:custGeom>
              <a:avLst/>
              <a:gdLst/>
              <a:ahLst/>
              <a:cxnLst/>
              <a:rect l="l" t="t" r="r" b="b"/>
              <a:pathLst>
                <a:path w="1462637" h="1425461" extrusionOk="0">
                  <a:moveTo>
                    <a:pt x="0" y="0"/>
                  </a:moveTo>
                  <a:lnTo>
                    <a:pt x="1462637" y="0"/>
                  </a:lnTo>
                  <a:lnTo>
                    <a:pt x="1462637" y="1425461"/>
                  </a:lnTo>
                  <a:lnTo>
                    <a:pt x="0" y="142546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3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42" name="Google Shape;142;p25"/>
            <p:cNvSpPr/>
            <p:nvPr/>
          </p:nvSpPr>
          <p:spPr>
            <a:xfrm>
              <a:off x="3697722" y="5156917"/>
              <a:ext cx="1439316" cy="1358355"/>
            </a:xfrm>
            <a:custGeom>
              <a:avLst/>
              <a:gdLst/>
              <a:ahLst/>
              <a:cxnLst/>
              <a:rect l="l" t="t" r="r" b="b"/>
              <a:pathLst>
                <a:path w="1439316" h="1358355" extrusionOk="0">
                  <a:moveTo>
                    <a:pt x="0" y="0"/>
                  </a:moveTo>
                  <a:lnTo>
                    <a:pt x="1439316" y="0"/>
                  </a:lnTo>
                  <a:lnTo>
                    <a:pt x="1439316" y="1358355"/>
                  </a:lnTo>
                  <a:lnTo>
                    <a:pt x="0" y="135835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4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43" name="Google Shape;143;p25"/>
            <p:cNvSpPr/>
            <p:nvPr/>
          </p:nvSpPr>
          <p:spPr>
            <a:xfrm>
              <a:off x="3244066" y="7363835"/>
              <a:ext cx="1378771" cy="1409306"/>
            </a:xfrm>
            <a:custGeom>
              <a:avLst/>
              <a:gdLst/>
              <a:ahLst/>
              <a:cxnLst/>
              <a:rect l="l" t="t" r="r" b="b"/>
              <a:pathLst>
                <a:path w="1378771" h="1409306" extrusionOk="0">
                  <a:moveTo>
                    <a:pt x="0" y="0"/>
                  </a:moveTo>
                  <a:lnTo>
                    <a:pt x="1378771" y="0"/>
                  </a:lnTo>
                  <a:lnTo>
                    <a:pt x="1378771" y="1409307"/>
                  </a:lnTo>
                  <a:lnTo>
                    <a:pt x="0" y="140930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5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44" name="Google Shape;144;p25"/>
            <p:cNvSpPr/>
            <p:nvPr/>
          </p:nvSpPr>
          <p:spPr>
            <a:xfrm>
              <a:off x="3145790" y="9219384"/>
              <a:ext cx="1477047" cy="1531280"/>
            </a:xfrm>
            <a:custGeom>
              <a:avLst/>
              <a:gdLst/>
              <a:ahLst/>
              <a:cxnLst/>
              <a:rect l="l" t="t" r="r" b="b"/>
              <a:pathLst>
                <a:path w="1477047" h="1531280" extrusionOk="0">
                  <a:moveTo>
                    <a:pt x="0" y="0"/>
                  </a:moveTo>
                  <a:lnTo>
                    <a:pt x="1477047" y="0"/>
                  </a:lnTo>
                  <a:lnTo>
                    <a:pt x="1477047" y="1531280"/>
                  </a:lnTo>
                  <a:lnTo>
                    <a:pt x="0" y="153128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6">
                <a:alphaModFix/>
              </a:blip>
              <a:stretch>
                <a:fillRect/>
              </a:stretch>
            </a:blipFill>
            <a:ln>
              <a:noFill/>
            </a:ln>
          </p:spPr>
        </p:sp>
      </p:grpSp>
      <p:sp>
        <p:nvSpPr>
          <p:cNvPr id="145" name="Google Shape;145;p25"/>
          <p:cNvSpPr/>
          <p:nvPr/>
        </p:nvSpPr>
        <p:spPr>
          <a:xfrm>
            <a:off x="1403547" y="2321058"/>
            <a:ext cx="2799204" cy="1893407"/>
          </a:xfrm>
          <a:custGeom>
            <a:avLst/>
            <a:gdLst/>
            <a:ahLst/>
            <a:cxnLst/>
            <a:rect l="l" t="t" r="r" b="b"/>
            <a:pathLst>
              <a:path w="4198806" h="2840109" extrusionOk="0">
                <a:moveTo>
                  <a:pt x="0" y="0"/>
                </a:moveTo>
                <a:lnTo>
                  <a:pt x="4198806" y="0"/>
                </a:lnTo>
                <a:lnTo>
                  <a:pt x="4198806" y="2840110"/>
                </a:lnTo>
                <a:lnTo>
                  <a:pt x="0" y="28401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7">
              <a:alphaModFix/>
            </a:blip>
            <a:stretch>
              <a:fillRect r="-11968"/>
            </a:stretch>
          </a:blipFill>
          <a:ln>
            <a:noFill/>
          </a:ln>
        </p:spPr>
      </p:sp>
      <p:sp>
        <p:nvSpPr>
          <p:cNvPr id="146" name="Google Shape;146;p25"/>
          <p:cNvSpPr/>
          <p:nvPr/>
        </p:nvSpPr>
        <p:spPr>
          <a:xfrm>
            <a:off x="388228" y="5694362"/>
            <a:ext cx="1937264" cy="838093"/>
          </a:xfrm>
          <a:custGeom>
            <a:avLst/>
            <a:gdLst/>
            <a:ahLst/>
            <a:cxnLst/>
            <a:rect l="l" t="t" r="r" b="b"/>
            <a:pathLst>
              <a:path w="2905895" h="1257140" extrusionOk="0">
                <a:moveTo>
                  <a:pt x="0" y="0"/>
                </a:moveTo>
                <a:lnTo>
                  <a:pt x="2905895" y="0"/>
                </a:lnTo>
                <a:lnTo>
                  <a:pt x="2905895" y="1257140"/>
                </a:lnTo>
                <a:lnTo>
                  <a:pt x="0" y="12571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8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47" name="Google Shape;147;p25"/>
          <p:cNvSpPr/>
          <p:nvPr/>
        </p:nvSpPr>
        <p:spPr>
          <a:xfrm>
            <a:off x="1885027" y="242996"/>
            <a:ext cx="1836244" cy="898731"/>
          </a:xfrm>
          <a:custGeom>
            <a:avLst/>
            <a:gdLst/>
            <a:ahLst/>
            <a:cxnLst/>
            <a:rect l="l" t="t" r="r" b="b"/>
            <a:pathLst>
              <a:path w="2754366" h="1348095" extrusionOk="0">
                <a:moveTo>
                  <a:pt x="0" y="0"/>
                </a:moveTo>
                <a:lnTo>
                  <a:pt x="2754366" y="0"/>
                </a:lnTo>
                <a:lnTo>
                  <a:pt x="2754366" y="1348094"/>
                </a:lnTo>
                <a:lnTo>
                  <a:pt x="0" y="13480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9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48" name="Google Shape;148;p25"/>
          <p:cNvSpPr/>
          <p:nvPr/>
        </p:nvSpPr>
        <p:spPr>
          <a:xfrm>
            <a:off x="2943761" y="5639693"/>
            <a:ext cx="1000587" cy="947433"/>
          </a:xfrm>
          <a:custGeom>
            <a:avLst/>
            <a:gdLst/>
            <a:ahLst/>
            <a:cxnLst/>
            <a:rect l="l" t="t" r="r" b="b"/>
            <a:pathLst>
              <a:path w="1500880" h="1421149" extrusionOk="0">
                <a:moveTo>
                  <a:pt x="0" y="0"/>
                </a:moveTo>
                <a:lnTo>
                  <a:pt x="1500880" y="0"/>
                </a:lnTo>
                <a:lnTo>
                  <a:pt x="1500880" y="1421150"/>
                </a:lnTo>
                <a:lnTo>
                  <a:pt x="0" y="14211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0">
              <a:alphaModFix/>
            </a:blip>
            <a:stretch>
              <a:fillRect b="-5608"/>
            </a:stretch>
          </a:blipFill>
          <a:ln>
            <a:noFill/>
          </a:ln>
        </p:spPr>
      </p:sp>
      <p:sp>
        <p:nvSpPr>
          <p:cNvPr id="149" name="Google Shape;149;p25"/>
          <p:cNvSpPr/>
          <p:nvPr/>
        </p:nvSpPr>
        <p:spPr>
          <a:xfrm>
            <a:off x="300070" y="167918"/>
            <a:ext cx="1056791" cy="1048887"/>
          </a:xfrm>
          <a:custGeom>
            <a:avLst/>
            <a:gdLst/>
            <a:ahLst/>
            <a:cxnLst/>
            <a:rect l="l" t="t" r="r" b="b"/>
            <a:pathLst>
              <a:path w="1585185" h="1573331" extrusionOk="0">
                <a:moveTo>
                  <a:pt x="0" y="0"/>
                </a:moveTo>
                <a:lnTo>
                  <a:pt x="1585185" y="0"/>
                </a:lnTo>
                <a:lnTo>
                  <a:pt x="1585185" y="1573331"/>
                </a:lnTo>
                <a:lnTo>
                  <a:pt x="0" y="15733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1">
              <a:alphaModFix/>
            </a:blip>
            <a:stretch>
              <a:fillRect l="-7720" t="-5165" r="-11502" b="-4888"/>
            </a:stretch>
          </a:blip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26"/>
          <p:cNvGrpSpPr/>
          <p:nvPr/>
        </p:nvGrpSpPr>
        <p:grpSpPr>
          <a:xfrm>
            <a:off x="627756" y="1583518"/>
            <a:ext cx="10913453" cy="687757"/>
            <a:chOff x="0" y="0"/>
            <a:chExt cx="21640800" cy="1375513"/>
          </a:xfrm>
        </p:grpSpPr>
        <p:sp>
          <p:nvSpPr>
            <p:cNvPr id="155" name="Google Shape;155;p26"/>
            <p:cNvSpPr/>
            <p:nvPr/>
          </p:nvSpPr>
          <p:spPr>
            <a:xfrm>
              <a:off x="0" y="0"/>
              <a:ext cx="21640800" cy="1257300"/>
            </a:xfrm>
            <a:custGeom>
              <a:avLst/>
              <a:gdLst/>
              <a:ahLst/>
              <a:cxnLst/>
              <a:rect l="l" t="t" r="r" b="b"/>
              <a:pathLst>
                <a:path w="21640800" h="1257300" extrusionOk="0">
                  <a:moveTo>
                    <a:pt x="0" y="0"/>
                  </a:moveTo>
                  <a:lnTo>
                    <a:pt x="21640800" y="0"/>
                  </a:lnTo>
                  <a:lnTo>
                    <a:pt x="21640800" y="1257300"/>
                  </a:lnTo>
                  <a:lnTo>
                    <a:pt x="0" y="1257300"/>
                  </a:lnTo>
                  <a:close/>
                </a:path>
              </a:pathLst>
            </a:custGeom>
            <a:solidFill>
              <a:srgbClr val="FBC613"/>
            </a:solidFill>
            <a:ln>
              <a:noFill/>
            </a:ln>
          </p:spPr>
        </p:sp>
        <p:sp>
          <p:nvSpPr>
            <p:cNvPr id="156" name="Google Shape;156;p26"/>
            <p:cNvSpPr txBox="1"/>
            <p:nvPr/>
          </p:nvSpPr>
          <p:spPr>
            <a:xfrm>
              <a:off x="0" y="118213"/>
              <a:ext cx="21640800" cy="125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t" anchorCtr="0">
              <a:noAutofit/>
            </a:bodyPr>
            <a:lstStyle/>
            <a:p>
              <a:pPr defTabSz="1219170">
                <a:lnSpc>
                  <a:spcPct val="120000"/>
                </a:lnSpc>
                <a:buClr>
                  <a:srgbClr val="000000"/>
                </a:buClr>
              </a:pPr>
              <a:r>
                <a:rPr lang="en" sz="2000" kern="0" dirty="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Division: </a:t>
              </a:r>
              <a:r>
                <a:rPr lang="en" sz="2000" b="1" kern="0" dirty="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SY B</a:t>
              </a:r>
              <a:r>
                <a:rPr lang="en-IN" sz="2000" b="1" kern="0" dirty="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</a:t>
              </a:r>
              <a:r>
                <a:rPr lang="en" sz="2000" b="1" kern="0" dirty="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ech CSE (core) Panel B</a:t>
              </a:r>
              <a:r>
                <a:rPr lang="en" sz="2000" kern="0" dirty="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	  </a:t>
              </a:r>
              <a:r>
                <a:rPr lang="en" sz="2000" kern="0" dirty="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School/Department: </a:t>
              </a:r>
              <a:r>
                <a:rPr lang="en" sz="2000" b="1" kern="0" dirty="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School of Computer Science  </a:t>
              </a:r>
              <a:endParaRPr sz="933" b="1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57" name="Google Shape;157;p26"/>
          <p:cNvGrpSpPr/>
          <p:nvPr/>
        </p:nvGrpSpPr>
        <p:grpSpPr>
          <a:xfrm rot="2137839">
            <a:off x="11216153" y="359623"/>
            <a:ext cx="1628377" cy="1338039"/>
            <a:chOff x="0" y="-42711"/>
            <a:chExt cx="3256753" cy="2676080"/>
          </a:xfrm>
        </p:grpSpPr>
        <p:sp>
          <p:nvSpPr>
            <p:cNvPr id="158" name="Google Shape;158;p26"/>
            <p:cNvSpPr/>
            <p:nvPr/>
          </p:nvSpPr>
          <p:spPr>
            <a:xfrm>
              <a:off x="301474" y="1162277"/>
              <a:ext cx="1548464" cy="1471092"/>
            </a:xfrm>
            <a:custGeom>
              <a:avLst/>
              <a:gdLst/>
              <a:ahLst/>
              <a:cxnLst/>
              <a:rect l="l" t="t" r="r" b="b"/>
              <a:pathLst>
                <a:path w="1548464" h="1471092" extrusionOk="0">
                  <a:moveTo>
                    <a:pt x="0" y="0"/>
                  </a:moveTo>
                  <a:lnTo>
                    <a:pt x="1548464" y="0"/>
                  </a:lnTo>
                  <a:lnTo>
                    <a:pt x="1548464" y="1471092"/>
                  </a:lnTo>
                  <a:lnTo>
                    <a:pt x="0" y="147109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11760"/>
              </a:blip>
              <a:stretch>
                <a:fillRect t="-1432" r="-6267" b="-10421"/>
              </a:stretch>
            </a:blipFill>
            <a:ln>
              <a:noFill/>
            </a:ln>
          </p:spPr>
        </p:sp>
        <p:grpSp>
          <p:nvGrpSpPr>
            <p:cNvPr id="159" name="Google Shape;159;p26"/>
            <p:cNvGrpSpPr/>
            <p:nvPr/>
          </p:nvGrpSpPr>
          <p:grpSpPr>
            <a:xfrm>
              <a:off x="509177" y="1059584"/>
              <a:ext cx="1402104" cy="1254226"/>
              <a:chOff x="0" y="-28575"/>
              <a:chExt cx="812800" cy="727075"/>
            </a:xfrm>
          </p:grpSpPr>
          <p:sp>
            <p:nvSpPr>
              <p:cNvPr id="160" name="Google Shape;160;p26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FAC617">
                  <a:alpha val="48235"/>
                </a:srgbClr>
              </a:solidFill>
              <a:ln>
                <a:noFill/>
              </a:ln>
            </p:spPr>
          </p:sp>
          <p:sp>
            <p:nvSpPr>
              <p:cNvPr id="161" name="Google Shape;161;p26"/>
              <p:cNvSpPr txBox="1"/>
              <p:nvPr/>
            </p:nvSpPr>
            <p:spPr>
              <a:xfrm>
                <a:off x="114300" y="-28575"/>
                <a:ext cx="584200" cy="727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1700" tIns="21700" rIns="21700" bIns="21700" anchor="ctr" anchorCtr="0">
                <a:noAutofit/>
              </a:bodyPr>
              <a:lstStyle/>
              <a:p>
                <a:pPr algn="ctr" defTabSz="1219170">
                  <a:lnSpc>
                    <a:spcPct val="140028"/>
                  </a:lnSpc>
                  <a:buClr>
                    <a:srgbClr val="000000"/>
                  </a:buClr>
                </a:pPr>
                <a:r>
                  <a:rPr lang="en" sz="933" kern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.</a:t>
                </a:r>
                <a:endParaRPr sz="9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2" name="Google Shape;162;p26"/>
            <p:cNvSpPr/>
            <p:nvPr/>
          </p:nvSpPr>
          <p:spPr>
            <a:xfrm>
              <a:off x="1897340" y="522019"/>
              <a:ext cx="1359413" cy="1456693"/>
            </a:xfrm>
            <a:custGeom>
              <a:avLst/>
              <a:gdLst/>
              <a:ahLst/>
              <a:cxnLst/>
              <a:rect l="l" t="t" r="r" b="b"/>
              <a:pathLst>
                <a:path w="1359413" h="1456693" extrusionOk="0">
                  <a:moveTo>
                    <a:pt x="0" y="0"/>
                  </a:moveTo>
                  <a:lnTo>
                    <a:pt x="1359413" y="0"/>
                  </a:lnTo>
                  <a:lnTo>
                    <a:pt x="1359413" y="1456693"/>
                  </a:lnTo>
                  <a:lnTo>
                    <a:pt x="0" y="145669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10780"/>
              </a:blip>
              <a:stretch>
                <a:fillRect l="-49449" t="-15792" r="-3788" b="-27214"/>
              </a:stretch>
            </a:blipFill>
            <a:ln>
              <a:noFill/>
            </a:ln>
          </p:spPr>
        </p:sp>
        <p:grpSp>
          <p:nvGrpSpPr>
            <p:cNvPr id="163" name="Google Shape;163;p26"/>
            <p:cNvGrpSpPr/>
            <p:nvPr/>
          </p:nvGrpSpPr>
          <p:grpSpPr>
            <a:xfrm>
              <a:off x="1543427" y="457117"/>
              <a:ext cx="1402104" cy="1254226"/>
              <a:chOff x="0" y="-28575"/>
              <a:chExt cx="812800" cy="727075"/>
            </a:xfrm>
          </p:grpSpPr>
          <p:sp>
            <p:nvSpPr>
              <p:cNvPr id="164" name="Google Shape;164;p26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1B4586">
                  <a:alpha val="48235"/>
                </a:srgbClr>
              </a:solidFill>
              <a:ln>
                <a:noFill/>
              </a:ln>
            </p:spPr>
          </p:sp>
          <p:sp>
            <p:nvSpPr>
              <p:cNvPr id="165" name="Google Shape;165;p26"/>
              <p:cNvSpPr txBox="1"/>
              <p:nvPr/>
            </p:nvSpPr>
            <p:spPr>
              <a:xfrm>
                <a:off x="114300" y="-28575"/>
                <a:ext cx="584200" cy="727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1700" tIns="21700" rIns="21700" bIns="21700" anchor="ctr" anchorCtr="0">
                <a:noAutofit/>
              </a:bodyPr>
              <a:lstStyle/>
              <a:p>
                <a:pPr algn="ctr" defTabSz="1219170">
                  <a:lnSpc>
                    <a:spcPct val="108833"/>
                  </a:lnSpc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6" name="Google Shape;166;p26"/>
            <p:cNvGrpSpPr/>
            <p:nvPr/>
          </p:nvGrpSpPr>
          <p:grpSpPr>
            <a:xfrm>
              <a:off x="565834" y="-42711"/>
              <a:ext cx="1214880" cy="1086748"/>
              <a:chOff x="0" y="-28575"/>
              <a:chExt cx="812800" cy="727075"/>
            </a:xfrm>
          </p:grpSpPr>
          <p:sp>
            <p:nvSpPr>
              <p:cNvPr id="167" name="Google Shape;167;p26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1B4586">
                  <a:alpha val="48235"/>
                </a:srgbClr>
              </a:solidFill>
              <a:ln>
                <a:noFill/>
              </a:ln>
            </p:spPr>
          </p:sp>
          <p:sp>
            <p:nvSpPr>
              <p:cNvPr id="168" name="Google Shape;168;p26"/>
              <p:cNvSpPr txBox="1"/>
              <p:nvPr/>
            </p:nvSpPr>
            <p:spPr>
              <a:xfrm>
                <a:off x="114300" y="-28575"/>
                <a:ext cx="584200" cy="727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1700" tIns="21700" rIns="21700" bIns="21700" anchor="ctr" anchorCtr="0">
                <a:noAutofit/>
              </a:bodyPr>
              <a:lstStyle/>
              <a:p>
                <a:pPr algn="ctr" defTabSz="1219170">
                  <a:lnSpc>
                    <a:spcPct val="108833"/>
                  </a:lnSpc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9" name="Google Shape;169;p26"/>
            <p:cNvSpPr/>
            <p:nvPr/>
          </p:nvSpPr>
          <p:spPr>
            <a:xfrm>
              <a:off x="6761" y="711188"/>
              <a:ext cx="700712" cy="665699"/>
            </a:xfrm>
            <a:custGeom>
              <a:avLst/>
              <a:gdLst/>
              <a:ahLst/>
              <a:cxnLst/>
              <a:rect l="l" t="t" r="r" b="b"/>
              <a:pathLst>
                <a:path w="700712" h="665699" extrusionOk="0">
                  <a:moveTo>
                    <a:pt x="0" y="0"/>
                  </a:moveTo>
                  <a:lnTo>
                    <a:pt x="700712" y="0"/>
                  </a:lnTo>
                  <a:lnTo>
                    <a:pt x="700712" y="665699"/>
                  </a:lnTo>
                  <a:lnTo>
                    <a:pt x="0" y="66569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859"/>
              </a:blip>
              <a:stretch>
                <a:fillRect t="-1432" r="-6267" b="-10421"/>
              </a:stretch>
            </a:blipFill>
            <a:ln>
              <a:noFill/>
            </a:ln>
          </p:spPr>
        </p:sp>
        <p:grpSp>
          <p:nvGrpSpPr>
            <p:cNvPr id="170" name="Google Shape;170;p26"/>
            <p:cNvGrpSpPr/>
            <p:nvPr/>
          </p:nvGrpSpPr>
          <p:grpSpPr>
            <a:xfrm>
              <a:off x="0" y="602098"/>
              <a:ext cx="626225" cy="560178"/>
              <a:chOff x="0" y="-28575"/>
              <a:chExt cx="812800" cy="727075"/>
            </a:xfrm>
          </p:grpSpPr>
          <p:sp>
            <p:nvSpPr>
              <p:cNvPr id="171" name="Google Shape;171;p26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FAC617">
                  <a:alpha val="48235"/>
                </a:srgbClr>
              </a:solidFill>
              <a:ln>
                <a:noFill/>
              </a:ln>
            </p:spPr>
          </p:sp>
          <p:sp>
            <p:nvSpPr>
              <p:cNvPr id="172" name="Google Shape;172;p26"/>
              <p:cNvSpPr txBox="1"/>
              <p:nvPr/>
            </p:nvSpPr>
            <p:spPr>
              <a:xfrm>
                <a:off x="114300" y="-28575"/>
                <a:ext cx="584200" cy="727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1700" tIns="21700" rIns="21700" bIns="21700" anchor="ctr" anchorCtr="0">
                <a:noAutofit/>
              </a:bodyPr>
              <a:lstStyle/>
              <a:p>
                <a:pPr algn="ctr" defTabSz="1219170">
                  <a:lnSpc>
                    <a:spcPct val="108833"/>
                  </a:lnSpc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3" name="Google Shape;173;p26"/>
          <p:cNvGrpSpPr/>
          <p:nvPr/>
        </p:nvGrpSpPr>
        <p:grpSpPr>
          <a:xfrm>
            <a:off x="637545" y="331566"/>
            <a:ext cx="10949913" cy="1165180"/>
            <a:chOff x="0" y="0"/>
            <a:chExt cx="21736351" cy="2287940"/>
          </a:xfrm>
        </p:grpSpPr>
        <p:sp>
          <p:nvSpPr>
            <p:cNvPr id="174" name="Google Shape;174;p26"/>
            <p:cNvSpPr/>
            <p:nvPr/>
          </p:nvSpPr>
          <p:spPr>
            <a:xfrm>
              <a:off x="0" y="0"/>
              <a:ext cx="21640800" cy="2082800"/>
            </a:xfrm>
            <a:custGeom>
              <a:avLst/>
              <a:gdLst/>
              <a:ahLst/>
              <a:cxnLst/>
              <a:rect l="l" t="t" r="r" b="b"/>
              <a:pathLst>
                <a:path w="21640800" h="2082800" extrusionOk="0">
                  <a:moveTo>
                    <a:pt x="0" y="0"/>
                  </a:moveTo>
                  <a:lnTo>
                    <a:pt x="21640800" y="0"/>
                  </a:lnTo>
                  <a:lnTo>
                    <a:pt x="21640800" y="2082800"/>
                  </a:lnTo>
                  <a:lnTo>
                    <a:pt x="0" y="2082800"/>
                  </a:lnTo>
                  <a:close/>
                </a:path>
              </a:pathLst>
            </a:custGeom>
            <a:solidFill>
              <a:srgbClr val="1B4586"/>
            </a:solidFill>
            <a:ln>
              <a:noFill/>
            </a:ln>
          </p:spPr>
        </p:sp>
        <p:sp>
          <p:nvSpPr>
            <p:cNvPr id="175" name="Google Shape;175;p26"/>
            <p:cNvSpPr txBox="1"/>
            <p:nvPr/>
          </p:nvSpPr>
          <p:spPr>
            <a:xfrm>
              <a:off x="95551" y="214665"/>
              <a:ext cx="21640800" cy="2073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t" anchorCtr="0">
              <a:noAutofit/>
            </a:bodyPr>
            <a:lstStyle/>
            <a:p>
              <a:pPr algn="ctr" defTabSz="1219170">
                <a:lnSpc>
                  <a:spcPct val="120003"/>
                </a:lnSpc>
                <a:buClr>
                  <a:srgbClr val="000000"/>
                </a:buClr>
              </a:pPr>
              <a:r>
                <a:rPr lang="en" sz="4267" kern="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GLOW GUARD ENGINEERS</a:t>
              </a:r>
              <a:endParaRPr sz="42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76" name="Google Shape;176;p26"/>
          <p:cNvGrpSpPr/>
          <p:nvPr/>
        </p:nvGrpSpPr>
        <p:grpSpPr>
          <a:xfrm rot="-2434504">
            <a:off x="-530777" y="4665172"/>
            <a:ext cx="1966693" cy="2238267"/>
            <a:chOff x="0" y="0"/>
            <a:chExt cx="3933385" cy="4476533"/>
          </a:xfrm>
        </p:grpSpPr>
        <p:sp>
          <p:nvSpPr>
            <p:cNvPr id="177" name="Google Shape;177;p26"/>
            <p:cNvSpPr/>
            <p:nvPr/>
          </p:nvSpPr>
          <p:spPr>
            <a:xfrm>
              <a:off x="1685738" y="1314503"/>
              <a:ext cx="2247647" cy="2135340"/>
            </a:xfrm>
            <a:custGeom>
              <a:avLst/>
              <a:gdLst/>
              <a:ahLst/>
              <a:cxnLst/>
              <a:rect l="l" t="t" r="r" b="b"/>
              <a:pathLst>
                <a:path w="2247647" h="2135340" extrusionOk="0">
                  <a:moveTo>
                    <a:pt x="0" y="0"/>
                  </a:moveTo>
                  <a:lnTo>
                    <a:pt x="2247647" y="0"/>
                  </a:lnTo>
                  <a:lnTo>
                    <a:pt x="2247647" y="2135339"/>
                  </a:lnTo>
                  <a:lnTo>
                    <a:pt x="0" y="213533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 amt="6859"/>
              </a:blip>
              <a:stretch>
                <a:fillRect t="-1432" r="-6267" b="-10421"/>
              </a:stretch>
            </a:blipFill>
            <a:ln>
              <a:noFill/>
            </a:ln>
          </p:spPr>
        </p:sp>
        <p:sp>
          <p:nvSpPr>
            <p:cNvPr id="178" name="Google Shape;178;p26"/>
            <p:cNvSpPr/>
            <p:nvPr/>
          </p:nvSpPr>
          <p:spPr>
            <a:xfrm>
              <a:off x="1948344" y="3058043"/>
              <a:ext cx="1493095" cy="1418490"/>
            </a:xfrm>
            <a:custGeom>
              <a:avLst/>
              <a:gdLst/>
              <a:ahLst/>
              <a:cxnLst/>
              <a:rect l="l" t="t" r="r" b="b"/>
              <a:pathLst>
                <a:path w="1493095" h="1418490" extrusionOk="0">
                  <a:moveTo>
                    <a:pt x="0" y="0"/>
                  </a:moveTo>
                  <a:lnTo>
                    <a:pt x="1493095" y="0"/>
                  </a:lnTo>
                  <a:lnTo>
                    <a:pt x="1493095" y="1418490"/>
                  </a:lnTo>
                  <a:lnTo>
                    <a:pt x="0" y="141849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859"/>
              </a:blip>
              <a:stretch>
                <a:fillRect t="-1432" r="-6267" b="-10421"/>
              </a:stretch>
            </a:blipFill>
            <a:ln>
              <a:noFill/>
            </a:ln>
          </p:spPr>
        </p:sp>
        <p:grpSp>
          <p:nvGrpSpPr>
            <p:cNvPr id="179" name="Google Shape;179;p26"/>
            <p:cNvGrpSpPr/>
            <p:nvPr/>
          </p:nvGrpSpPr>
          <p:grpSpPr>
            <a:xfrm>
              <a:off x="369292" y="1983391"/>
              <a:ext cx="1938398" cy="1733958"/>
              <a:chOff x="0" y="-28575"/>
              <a:chExt cx="812800" cy="727075"/>
            </a:xfrm>
          </p:grpSpPr>
          <p:sp>
            <p:nvSpPr>
              <p:cNvPr id="180" name="Google Shape;180;p26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FAC617">
                  <a:alpha val="48235"/>
                </a:srgbClr>
              </a:solidFill>
              <a:ln>
                <a:noFill/>
              </a:ln>
            </p:spPr>
          </p:sp>
          <p:sp>
            <p:nvSpPr>
              <p:cNvPr id="181" name="Google Shape;181;p26"/>
              <p:cNvSpPr txBox="1"/>
              <p:nvPr/>
            </p:nvSpPr>
            <p:spPr>
              <a:xfrm>
                <a:off x="114300" y="-28575"/>
                <a:ext cx="584200" cy="727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1700" tIns="21700" rIns="21700" bIns="21700" anchor="ctr" anchorCtr="0">
                <a:noAutofit/>
              </a:bodyPr>
              <a:lstStyle/>
              <a:p>
                <a:pPr algn="ctr" defTabSz="1219170">
                  <a:lnSpc>
                    <a:spcPct val="108833"/>
                  </a:lnSpc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2" name="Google Shape;182;p26"/>
            <p:cNvSpPr/>
            <p:nvPr/>
          </p:nvSpPr>
          <p:spPr>
            <a:xfrm>
              <a:off x="1948344" y="44354"/>
              <a:ext cx="1548338" cy="1470973"/>
            </a:xfrm>
            <a:custGeom>
              <a:avLst/>
              <a:gdLst/>
              <a:ahLst/>
              <a:cxnLst/>
              <a:rect l="l" t="t" r="r" b="b"/>
              <a:pathLst>
                <a:path w="1548338" h="1470973" extrusionOk="0">
                  <a:moveTo>
                    <a:pt x="0" y="0"/>
                  </a:moveTo>
                  <a:lnTo>
                    <a:pt x="1548338" y="0"/>
                  </a:lnTo>
                  <a:lnTo>
                    <a:pt x="1548338" y="1470972"/>
                  </a:lnTo>
                  <a:lnTo>
                    <a:pt x="0" y="147097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859"/>
              </a:blip>
              <a:stretch>
                <a:fillRect t="-1432" r="-6267" b="-10421"/>
              </a:stretch>
            </a:blipFill>
            <a:ln>
              <a:noFill/>
            </a:ln>
          </p:spPr>
        </p:sp>
        <p:sp>
          <p:nvSpPr>
            <p:cNvPr id="183" name="Google Shape;183;p26"/>
            <p:cNvSpPr/>
            <p:nvPr/>
          </p:nvSpPr>
          <p:spPr>
            <a:xfrm>
              <a:off x="0" y="0"/>
              <a:ext cx="2876734" cy="2732992"/>
            </a:xfrm>
            <a:custGeom>
              <a:avLst/>
              <a:gdLst/>
              <a:ahLst/>
              <a:cxnLst/>
              <a:rect l="l" t="t" r="r" b="b"/>
              <a:pathLst>
                <a:path w="2876734" h="2732992" extrusionOk="0">
                  <a:moveTo>
                    <a:pt x="0" y="0"/>
                  </a:moveTo>
                  <a:lnTo>
                    <a:pt x="2876734" y="0"/>
                  </a:lnTo>
                  <a:lnTo>
                    <a:pt x="2876734" y="2732992"/>
                  </a:lnTo>
                  <a:lnTo>
                    <a:pt x="0" y="273299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10290"/>
              </a:blip>
              <a:stretch>
                <a:fillRect t="-1432" r="-6267" b="-10421"/>
              </a:stretch>
            </a:blipFill>
            <a:ln>
              <a:noFill/>
            </a:ln>
          </p:spPr>
        </p:sp>
        <p:grpSp>
          <p:nvGrpSpPr>
            <p:cNvPr id="184" name="Google Shape;184;p26"/>
            <p:cNvGrpSpPr/>
            <p:nvPr/>
          </p:nvGrpSpPr>
          <p:grpSpPr>
            <a:xfrm>
              <a:off x="369292" y="317581"/>
              <a:ext cx="1938398" cy="1733958"/>
              <a:chOff x="0" y="-28575"/>
              <a:chExt cx="812800" cy="727075"/>
            </a:xfrm>
          </p:grpSpPr>
          <p:sp>
            <p:nvSpPr>
              <p:cNvPr id="185" name="Google Shape;185;p26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FAC617">
                  <a:alpha val="48235"/>
                </a:srgbClr>
              </a:solidFill>
              <a:ln>
                <a:noFill/>
              </a:ln>
            </p:spPr>
          </p:sp>
          <p:sp>
            <p:nvSpPr>
              <p:cNvPr id="186" name="Google Shape;186;p26"/>
              <p:cNvSpPr txBox="1"/>
              <p:nvPr/>
            </p:nvSpPr>
            <p:spPr>
              <a:xfrm>
                <a:off x="114300" y="-28575"/>
                <a:ext cx="584200" cy="727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1700" tIns="21700" rIns="21700" bIns="21700" anchor="ctr" anchorCtr="0">
                <a:noAutofit/>
              </a:bodyPr>
              <a:lstStyle/>
              <a:p>
                <a:pPr algn="ctr" defTabSz="1219170">
                  <a:lnSpc>
                    <a:spcPct val="108833"/>
                  </a:lnSpc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7" name="Google Shape;187;p26"/>
            <p:cNvGrpSpPr/>
            <p:nvPr/>
          </p:nvGrpSpPr>
          <p:grpSpPr>
            <a:xfrm>
              <a:off x="2067529" y="4406"/>
              <a:ext cx="1136288" cy="1016445"/>
              <a:chOff x="0" y="-28575"/>
              <a:chExt cx="812800" cy="727075"/>
            </a:xfrm>
          </p:grpSpPr>
          <p:sp>
            <p:nvSpPr>
              <p:cNvPr id="188" name="Google Shape;188;p26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1B4586">
                  <a:alpha val="48235"/>
                </a:srgbClr>
              </a:solidFill>
              <a:ln>
                <a:noFill/>
              </a:ln>
            </p:spPr>
          </p:sp>
          <p:sp>
            <p:nvSpPr>
              <p:cNvPr id="189" name="Google Shape;189;p26"/>
              <p:cNvSpPr txBox="1"/>
              <p:nvPr/>
            </p:nvSpPr>
            <p:spPr>
              <a:xfrm>
                <a:off x="114300" y="-28575"/>
                <a:ext cx="584200" cy="727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1700" tIns="21700" rIns="21700" bIns="21700" anchor="ctr" anchorCtr="0">
                <a:noAutofit/>
              </a:bodyPr>
              <a:lstStyle/>
              <a:p>
                <a:pPr algn="ctr" defTabSz="1219170">
                  <a:lnSpc>
                    <a:spcPct val="108833"/>
                  </a:lnSpc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0" name="Google Shape;190;p26"/>
            <p:cNvGrpSpPr/>
            <p:nvPr/>
          </p:nvGrpSpPr>
          <p:grpSpPr>
            <a:xfrm>
              <a:off x="1818207" y="1150486"/>
              <a:ext cx="1938398" cy="1733958"/>
              <a:chOff x="0" y="-28575"/>
              <a:chExt cx="812800" cy="727075"/>
            </a:xfrm>
          </p:grpSpPr>
          <p:sp>
            <p:nvSpPr>
              <p:cNvPr id="191" name="Google Shape;191;p26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1B4586">
                  <a:alpha val="48235"/>
                </a:srgbClr>
              </a:solidFill>
              <a:ln>
                <a:noFill/>
              </a:ln>
            </p:spPr>
          </p:sp>
          <p:sp>
            <p:nvSpPr>
              <p:cNvPr id="192" name="Google Shape;192;p26"/>
              <p:cNvSpPr txBox="1"/>
              <p:nvPr/>
            </p:nvSpPr>
            <p:spPr>
              <a:xfrm>
                <a:off x="114300" y="-28575"/>
                <a:ext cx="584200" cy="727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1700" tIns="21700" rIns="21700" bIns="21700" anchor="ctr" anchorCtr="0">
                <a:noAutofit/>
              </a:bodyPr>
              <a:lstStyle/>
              <a:p>
                <a:pPr algn="ctr" defTabSz="1219170">
                  <a:lnSpc>
                    <a:spcPct val="108833"/>
                  </a:lnSpc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3" name="Google Shape;193;p26"/>
            <p:cNvGrpSpPr/>
            <p:nvPr/>
          </p:nvGrpSpPr>
          <p:grpSpPr>
            <a:xfrm>
              <a:off x="2067529" y="3047696"/>
              <a:ext cx="1136288" cy="1016445"/>
              <a:chOff x="0" y="-28575"/>
              <a:chExt cx="812800" cy="727075"/>
            </a:xfrm>
          </p:grpSpPr>
          <p:sp>
            <p:nvSpPr>
              <p:cNvPr id="194" name="Google Shape;194;p26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1B4586">
                  <a:alpha val="48235"/>
                </a:srgbClr>
              </a:solidFill>
              <a:ln>
                <a:noFill/>
              </a:ln>
            </p:spPr>
          </p:sp>
          <p:sp>
            <p:nvSpPr>
              <p:cNvPr id="195" name="Google Shape;195;p26"/>
              <p:cNvSpPr txBox="1"/>
              <p:nvPr/>
            </p:nvSpPr>
            <p:spPr>
              <a:xfrm>
                <a:off x="114300" y="-28575"/>
                <a:ext cx="584200" cy="727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1700" tIns="21700" rIns="21700" bIns="21700" anchor="ctr" anchorCtr="0">
                <a:noAutofit/>
              </a:bodyPr>
              <a:lstStyle/>
              <a:p>
                <a:pPr algn="ctr" defTabSz="1219170">
                  <a:lnSpc>
                    <a:spcPct val="108833"/>
                  </a:lnSpc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6" name="Google Shape;196;p26"/>
            <p:cNvGrpSpPr/>
            <p:nvPr/>
          </p:nvGrpSpPr>
          <p:grpSpPr>
            <a:xfrm>
              <a:off x="904696" y="3858146"/>
              <a:ext cx="691298" cy="618387"/>
              <a:chOff x="0" y="-28575"/>
              <a:chExt cx="812800" cy="727075"/>
            </a:xfrm>
          </p:grpSpPr>
          <p:sp>
            <p:nvSpPr>
              <p:cNvPr id="197" name="Google Shape;197;p26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FAC617">
                  <a:alpha val="48235"/>
                </a:srgbClr>
              </a:solidFill>
              <a:ln>
                <a:noFill/>
              </a:ln>
            </p:spPr>
          </p:sp>
          <p:sp>
            <p:nvSpPr>
              <p:cNvPr id="198" name="Google Shape;198;p26"/>
              <p:cNvSpPr txBox="1"/>
              <p:nvPr/>
            </p:nvSpPr>
            <p:spPr>
              <a:xfrm>
                <a:off x="114300" y="-28575"/>
                <a:ext cx="584200" cy="727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1700" tIns="21700" rIns="21700" bIns="21700" anchor="ctr" anchorCtr="0">
                <a:noAutofit/>
              </a:bodyPr>
              <a:lstStyle/>
              <a:p>
                <a:pPr algn="ctr" defTabSz="1219170">
                  <a:lnSpc>
                    <a:spcPct val="108833"/>
                  </a:lnSpc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aphicFrame>
        <p:nvGraphicFramePr>
          <p:cNvPr id="199" name="Google Shape;199;p26"/>
          <p:cNvGraphicFramePr/>
          <p:nvPr/>
        </p:nvGraphicFramePr>
        <p:xfrm>
          <a:off x="678078" y="2431182"/>
          <a:ext cx="10867985" cy="403183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98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0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7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44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Sr. No.</a:t>
                      </a:r>
                      <a:endParaRPr sz="1500" b="1" u="none" strike="noStrike" cap="none" dirty="0"/>
                    </a:p>
                  </a:txBody>
                  <a:tcPr marL="127000" marR="127000" marT="127000" marB="127000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  <a:endParaRPr sz="1500" b="1" u="none" strike="noStrike" cap="none" dirty="0"/>
                    </a:p>
                  </a:txBody>
                  <a:tcPr marL="127000" marR="127000" marT="127000" marB="127000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Phone Number</a:t>
                      </a:r>
                      <a:endParaRPr sz="1500" b="1" u="none" strike="noStrike" cap="none" dirty="0"/>
                    </a:p>
                  </a:txBody>
                  <a:tcPr marL="127000" marR="127000" marT="127000" marB="127000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Email</a:t>
                      </a:r>
                      <a:endParaRPr sz="1500" b="1" u="none" strike="noStrike" cap="none" dirty="0"/>
                    </a:p>
                  </a:txBody>
                  <a:tcPr marL="127000" marR="127000" marT="127000" marB="127000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Role</a:t>
                      </a:r>
                      <a:endParaRPr sz="1500" b="1" u="none" strike="noStrike" cap="none" dirty="0"/>
                    </a:p>
                  </a:txBody>
                  <a:tcPr marL="127000" marR="127000" marT="127000" marB="127000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747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</a:t>
                      </a:r>
                      <a:endParaRPr sz="1500" u="none" strike="noStrike" cap="none" dirty="0"/>
                    </a:p>
                  </a:txBody>
                  <a:tcPr marL="127000" marR="127000" marT="127000" marB="127000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290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/>
                        <a:t>Prof. </a:t>
                      </a:r>
                      <a:r>
                        <a:rPr lang="en-US" sz="1500" u="none" strike="noStrike" cap="none" dirty="0" err="1"/>
                        <a:t>Ruhi</a:t>
                      </a:r>
                      <a:r>
                        <a:rPr lang="en-US" sz="1500" u="none" strike="noStrike" cap="none" dirty="0"/>
                        <a:t> </a:t>
                      </a:r>
                      <a:r>
                        <a:rPr lang="en-US" sz="1500" u="none" strike="noStrike" cap="none" dirty="0" err="1"/>
                        <a:t>Patankar</a:t>
                      </a:r>
                      <a:endParaRPr sz="1500" u="none" strike="noStrike" cap="none" dirty="0"/>
                    </a:p>
                  </a:txBody>
                  <a:tcPr marL="127000" marR="127000" marT="127000" marB="127000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290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/>
                        <a:t>9881074303</a:t>
                      </a:r>
                      <a:endParaRPr sz="1500" u="none" strike="noStrike" cap="none" dirty="0"/>
                    </a:p>
                  </a:txBody>
                  <a:tcPr marL="127000" marR="127000" marT="127000" marB="127000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290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/>
                        <a:t>ruhi.patankar@mitwpu.edu.in</a:t>
                      </a:r>
                      <a:endParaRPr sz="1500" u="none" strike="noStrike" cap="none" dirty="0"/>
                    </a:p>
                  </a:txBody>
                  <a:tcPr marL="127000" marR="127000" marT="127000" marB="127000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Faculty Mentor</a:t>
                      </a:r>
                      <a:endParaRPr sz="1500" u="none" strike="noStrike" cap="none" dirty="0"/>
                    </a:p>
                  </a:txBody>
                  <a:tcPr marL="127000" marR="127000" marT="127000" marB="127000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747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</a:t>
                      </a:r>
                      <a:endParaRPr sz="1500" u="none" strike="noStrike" cap="none"/>
                    </a:p>
                  </a:txBody>
                  <a:tcPr marL="127000" marR="127000" marT="127000" marB="127000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290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/>
                        <a:t>Nimisha James</a:t>
                      </a:r>
                      <a:endParaRPr sz="1500" u="none" strike="noStrike" cap="none" dirty="0"/>
                    </a:p>
                  </a:txBody>
                  <a:tcPr marL="127000" marR="127000" marT="127000" marB="127000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290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/>
                        <a:t>7715910577</a:t>
                      </a:r>
                      <a:endParaRPr sz="1500" u="none" strike="noStrike" cap="none" dirty="0"/>
                    </a:p>
                  </a:txBody>
                  <a:tcPr marL="127000" marR="127000" marT="127000" marB="127000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290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/>
                        <a:t>1032222171@mitwpu.edu.in</a:t>
                      </a:r>
                      <a:endParaRPr sz="1500" u="none" strike="noStrike" cap="none" dirty="0"/>
                    </a:p>
                  </a:txBody>
                  <a:tcPr marL="127000" marR="127000" marT="127000" marB="127000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Team Leader</a:t>
                      </a:r>
                      <a:endParaRPr sz="1500" u="none" strike="noStrike" cap="none"/>
                    </a:p>
                  </a:txBody>
                  <a:tcPr marL="127000" marR="127000" marT="127000" marB="127000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747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</a:t>
                      </a:r>
                      <a:endParaRPr sz="1500" u="none" strike="noStrike" cap="none"/>
                    </a:p>
                  </a:txBody>
                  <a:tcPr marL="127000" marR="127000" marT="127000" marB="127000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290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/>
                        <a:t>Arin </a:t>
                      </a:r>
                      <a:r>
                        <a:rPr lang="en-US" sz="1500" u="none" strike="noStrike" cap="none" dirty="0" err="1"/>
                        <a:t>Khopkar</a:t>
                      </a:r>
                      <a:endParaRPr lang="en-US" sz="1500" u="none" strike="noStrike" cap="none" dirty="0"/>
                    </a:p>
                  </a:txBody>
                  <a:tcPr marL="127000" marR="127000" marT="127000" marB="127000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290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/>
                        <a:t>7506675042</a:t>
                      </a:r>
                      <a:endParaRPr sz="1500" u="none" strike="noStrike" cap="none" dirty="0"/>
                    </a:p>
                  </a:txBody>
                  <a:tcPr marL="127000" marR="127000" marT="127000" marB="127000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290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/>
                        <a:t>1032221073@mitwpu.edu.in</a:t>
                      </a:r>
                      <a:endParaRPr sz="1500" u="none" strike="noStrike" cap="none" dirty="0"/>
                    </a:p>
                  </a:txBody>
                  <a:tcPr marL="127000" marR="127000" marT="127000" marB="127000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Team member 1</a:t>
                      </a:r>
                      <a:endParaRPr sz="1500" u="none" strike="noStrike" cap="none" dirty="0"/>
                    </a:p>
                  </a:txBody>
                  <a:tcPr marL="127000" marR="127000" marT="127000" marB="127000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747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</a:t>
                      </a:r>
                      <a:endParaRPr sz="1500" u="none" strike="noStrike" cap="none"/>
                    </a:p>
                  </a:txBody>
                  <a:tcPr marL="127000" marR="127000" marT="127000" marB="127000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290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/>
                        <a:t>Varun </a:t>
                      </a:r>
                      <a:r>
                        <a:rPr lang="en-US" sz="1500" u="none" strike="noStrike" cap="none" dirty="0" err="1"/>
                        <a:t>Balawade</a:t>
                      </a:r>
                      <a:endParaRPr sz="1500" u="none" strike="noStrike" cap="none" dirty="0"/>
                    </a:p>
                  </a:txBody>
                  <a:tcPr marL="127000" marR="127000" marT="127000" marB="127000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290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/>
                        <a:t>9890146878</a:t>
                      </a:r>
                      <a:endParaRPr sz="1500" u="none" strike="noStrike" cap="none" dirty="0"/>
                    </a:p>
                  </a:txBody>
                  <a:tcPr marL="127000" marR="127000" marT="127000" marB="127000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290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/>
                        <a:t>1032221056@mitwpu.edu.in</a:t>
                      </a:r>
                      <a:endParaRPr sz="1500" u="none" strike="noStrike" cap="none" dirty="0"/>
                    </a:p>
                  </a:txBody>
                  <a:tcPr marL="127000" marR="127000" marT="127000" marB="127000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Team member 2</a:t>
                      </a:r>
                      <a:endParaRPr sz="1500" u="none" strike="noStrike" cap="none" dirty="0"/>
                    </a:p>
                  </a:txBody>
                  <a:tcPr marL="127000" marR="127000" marT="127000" marB="127000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747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</a:t>
                      </a:r>
                      <a:endParaRPr sz="1500" u="none" strike="noStrike" cap="none"/>
                    </a:p>
                  </a:txBody>
                  <a:tcPr marL="127000" marR="127000" marT="127000" marB="127000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290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/>
                        <a:t>Vedant </a:t>
                      </a:r>
                      <a:r>
                        <a:rPr lang="en-US" sz="1500" u="none" strike="noStrike" cap="none" dirty="0" err="1"/>
                        <a:t>Vichare</a:t>
                      </a:r>
                      <a:endParaRPr sz="1500" u="none" strike="noStrike" cap="none" dirty="0"/>
                    </a:p>
                  </a:txBody>
                  <a:tcPr marL="127000" marR="127000" marT="127000" marB="127000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290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/>
                        <a:t>8007827443</a:t>
                      </a:r>
                      <a:endParaRPr sz="1500" u="none" strike="noStrike" cap="none" dirty="0"/>
                    </a:p>
                  </a:txBody>
                  <a:tcPr marL="127000" marR="127000" marT="127000" marB="127000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290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/>
                        <a:t>1032222186@mitwpu.edu.in</a:t>
                      </a:r>
                      <a:endParaRPr sz="1500" u="none" strike="noStrike" cap="none" dirty="0"/>
                    </a:p>
                  </a:txBody>
                  <a:tcPr marL="127000" marR="127000" marT="127000" marB="127000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Team member 3</a:t>
                      </a:r>
                      <a:endParaRPr sz="1500" u="none" strike="noStrike" cap="none" dirty="0"/>
                    </a:p>
                  </a:txBody>
                  <a:tcPr marL="127000" marR="127000" marT="127000" marB="127000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4486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/>
        </p:nvSpPr>
        <p:spPr>
          <a:xfrm>
            <a:off x="714375" y="1290699"/>
            <a:ext cx="7429500" cy="4329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" sz="9600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EcoSense:</a:t>
            </a:r>
          </a:p>
          <a:p>
            <a:pPr defTabSz="1219170">
              <a:buClr>
                <a:srgbClr val="000000"/>
              </a:buClr>
            </a:pPr>
            <a:endParaRPr lang="en" sz="1333" kern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lang="en" sz="1333" kern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IN" sz="5333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Illuminating classrooms responsibly</a:t>
            </a:r>
            <a:endParaRPr lang="en-IN" sz="5333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lang="en" sz="4267" kern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933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6" name="Google Shape;206;p27"/>
          <p:cNvSpPr/>
          <p:nvPr/>
        </p:nvSpPr>
        <p:spPr>
          <a:xfrm flipH="1">
            <a:off x="7667626" y="790576"/>
            <a:ext cx="3968717" cy="5124451"/>
          </a:xfrm>
          <a:custGeom>
            <a:avLst/>
            <a:gdLst/>
            <a:ahLst/>
            <a:cxnLst/>
            <a:rect l="l" t="t" r="r" b="b"/>
            <a:pathLst>
              <a:path w="6439662" h="8229600" extrusionOk="0">
                <a:moveTo>
                  <a:pt x="6439662" y="0"/>
                </a:moveTo>
                <a:lnTo>
                  <a:pt x="0" y="0"/>
                </a:lnTo>
                <a:lnTo>
                  <a:pt x="0" y="8229600"/>
                </a:lnTo>
                <a:lnTo>
                  <a:pt x="6439662" y="8229600"/>
                </a:lnTo>
                <a:lnTo>
                  <a:pt x="6439662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pPr defTabSz="1219170">
              <a:buClr>
                <a:srgbClr val="000000"/>
              </a:buClr>
            </a:pPr>
            <a:endParaRPr lang="en-IN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oogle Shape;211;p28"/>
          <p:cNvGrpSpPr/>
          <p:nvPr/>
        </p:nvGrpSpPr>
        <p:grpSpPr>
          <a:xfrm>
            <a:off x="4334042" y="1627215"/>
            <a:ext cx="3560015" cy="4834008"/>
            <a:chOff x="0" y="0"/>
            <a:chExt cx="7018909" cy="8732162"/>
          </a:xfrm>
        </p:grpSpPr>
        <p:sp>
          <p:nvSpPr>
            <p:cNvPr id="212" name="Google Shape;212;p28"/>
            <p:cNvSpPr/>
            <p:nvPr/>
          </p:nvSpPr>
          <p:spPr>
            <a:xfrm>
              <a:off x="0" y="0"/>
              <a:ext cx="7018909" cy="8620760"/>
            </a:xfrm>
            <a:custGeom>
              <a:avLst/>
              <a:gdLst/>
              <a:ahLst/>
              <a:cxnLst/>
              <a:rect l="l" t="t" r="r" b="b"/>
              <a:pathLst>
                <a:path w="7018909" h="8620760" extrusionOk="0">
                  <a:moveTo>
                    <a:pt x="0" y="0"/>
                  </a:moveTo>
                  <a:lnTo>
                    <a:pt x="7018909" y="0"/>
                  </a:lnTo>
                  <a:lnTo>
                    <a:pt x="7018909" y="8620760"/>
                  </a:lnTo>
                  <a:lnTo>
                    <a:pt x="0" y="8620760"/>
                  </a:lnTo>
                  <a:close/>
                </a:path>
              </a:pathLst>
            </a:custGeom>
            <a:solidFill>
              <a:srgbClr val="2D67B9">
                <a:alpha val="94901"/>
              </a:srgbClr>
            </a:solidFill>
            <a:ln>
              <a:noFill/>
            </a:ln>
          </p:spPr>
        </p:sp>
        <p:sp>
          <p:nvSpPr>
            <p:cNvPr id="213" name="Google Shape;213;p28"/>
            <p:cNvSpPr txBox="1"/>
            <p:nvPr/>
          </p:nvSpPr>
          <p:spPr>
            <a:xfrm>
              <a:off x="363465" y="92352"/>
              <a:ext cx="6266614" cy="86398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t" anchorCtr="0">
              <a:noAutofit/>
            </a:bodyPr>
            <a:lstStyle/>
            <a:p>
              <a:pPr algn="ctr" defTabSz="1219170">
                <a:lnSpc>
                  <a:spcPct val="120000"/>
                </a:lnSpc>
                <a:buClr>
                  <a:srgbClr val="000000"/>
                </a:buClr>
              </a:pPr>
              <a:r>
                <a:rPr lang="en" sz="2400" b="1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Problem Statemen</a:t>
              </a:r>
              <a:r>
                <a:rPr lang="en" sz="2400" b="1" kern="0" dirty="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</a:t>
              </a:r>
            </a:p>
            <a:p>
              <a:pPr algn="ctr" defTabSz="1219170">
                <a:lnSpc>
                  <a:spcPct val="120000"/>
                </a:lnSpc>
                <a:buClr>
                  <a:srgbClr val="000000"/>
                </a:buClr>
              </a:pPr>
              <a:endParaRPr lang="en" sz="1600" kern="0" dirty="0">
                <a:solidFill>
                  <a:srgbClr val="FFFFFF"/>
                </a:solidFill>
                <a:latin typeface="Trebuchet MS"/>
                <a:cs typeface="Arial"/>
                <a:sym typeface="Trebuchet MS"/>
              </a:endParaRPr>
            </a:p>
            <a:p>
              <a:pPr algn="ctr" defTabSz="1219170">
                <a:lnSpc>
                  <a:spcPct val="120000"/>
                </a:lnSpc>
                <a:buClr>
                  <a:srgbClr val="000000"/>
                </a:buClr>
              </a:pPr>
              <a:r>
                <a:rPr lang="en-IN" sz="1600" kern="0" dirty="0">
                  <a:solidFill>
                    <a:srgbClr val="FFFFFF"/>
                  </a:solidFill>
                  <a:latin typeface="Trebuchet MS"/>
                  <a:cs typeface="Arial"/>
                  <a:sym typeface="Trebuchet MS"/>
                </a:rPr>
                <a:t>There is persistent energy wastage in classrooms where fans and lights remain switches on regardless of occupancy status. There is a lack of fire alarms in each classroom.</a:t>
              </a:r>
            </a:p>
            <a:p>
              <a:pPr algn="ctr" defTabSz="1219170">
                <a:lnSpc>
                  <a:spcPct val="120000"/>
                </a:lnSpc>
                <a:buClr>
                  <a:srgbClr val="000000"/>
                </a:buClr>
              </a:pPr>
              <a:endParaRPr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lnSpc>
                  <a:spcPct val="85685"/>
                </a:lnSpc>
                <a:buClr>
                  <a:srgbClr val="000000"/>
                </a:buClr>
              </a:pPr>
              <a:endParaRPr sz="2400" kern="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214" name="Google Shape;214;p28"/>
          <p:cNvGrpSpPr/>
          <p:nvPr/>
        </p:nvGrpSpPr>
        <p:grpSpPr>
          <a:xfrm rot="-2434504">
            <a:off x="-530777" y="4665172"/>
            <a:ext cx="1966693" cy="2238267"/>
            <a:chOff x="0" y="0"/>
            <a:chExt cx="3933385" cy="4476533"/>
          </a:xfrm>
        </p:grpSpPr>
        <p:sp>
          <p:nvSpPr>
            <p:cNvPr id="215" name="Google Shape;215;p28"/>
            <p:cNvSpPr/>
            <p:nvPr/>
          </p:nvSpPr>
          <p:spPr>
            <a:xfrm>
              <a:off x="1685738" y="1314503"/>
              <a:ext cx="2247647" cy="2135340"/>
            </a:xfrm>
            <a:custGeom>
              <a:avLst/>
              <a:gdLst/>
              <a:ahLst/>
              <a:cxnLst/>
              <a:rect l="l" t="t" r="r" b="b"/>
              <a:pathLst>
                <a:path w="2247647" h="2135340" extrusionOk="0">
                  <a:moveTo>
                    <a:pt x="0" y="0"/>
                  </a:moveTo>
                  <a:lnTo>
                    <a:pt x="2247647" y="0"/>
                  </a:lnTo>
                  <a:lnTo>
                    <a:pt x="2247647" y="2135339"/>
                  </a:lnTo>
                  <a:lnTo>
                    <a:pt x="0" y="213533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859"/>
              </a:blip>
              <a:stretch>
                <a:fillRect t="-1432" r="-6267" b="-10421"/>
              </a:stretch>
            </a:blipFill>
            <a:ln>
              <a:noFill/>
            </a:ln>
          </p:spPr>
        </p:sp>
        <p:sp>
          <p:nvSpPr>
            <p:cNvPr id="216" name="Google Shape;216;p28"/>
            <p:cNvSpPr/>
            <p:nvPr/>
          </p:nvSpPr>
          <p:spPr>
            <a:xfrm>
              <a:off x="1948344" y="3058043"/>
              <a:ext cx="1493095" cy="1418490"/>
            </a:xfrm>
            <a:custGeom>
              <a:avLst/>
              <a:gdLst/>
              <a:ahLst/>
              <a:cxnLst/>
              <a:rect l="l" t="t" r="r" b="b"/>
              <a:pathLst>
                <a:path w="1493095" h="1418490" extrusionOk="0">
                  <a:moveTo>
                    <a:pt x="0" y="0"/>
                  </a:moveTo>
                  <a:lnTo>
                    <a:pt x="1493095" y="0"/>
                  </a:lnTo>
                  <a:lnTo>
                    <a:pt x="1493095" y="1418490"/>
                  </a:lnTo>
                  <a:lnTo>
                    <a:pt x="0" y="141849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 amt="6859"/>
              </a:blip>
              <a:stretch>
                <a:fillRect t="-1432" r="-6267" b="-10421"/>
              </a:stretch>
            </a:blipFill>
            <a:ln>
              <a:noFill/>
            </a:ln>
          </p:spPr>
        </p:sp>
        <p:grpSp>
          <p:nvGrpSpPr>
            <p:cNvPr id="217" name="Google Shape;217;p28"/>
            <p:cNvGrpSpPr/>
            <p:nvPr/>
          </p:nvGrpSpPr>
          <p:grpSpPr>
            <a:xfrm>
              <a:off x="369292" y="1983391"/>
              <a:ext cx="1938398" cy="1733958"/>
              <a:chOff x="0" y="-28575"/>
              <a:chExt cx="812800" cy="727075"/>
            </a:xfrm>
          </p:grpSpPr>
          <p:sp>
            <p:nvSpPr>
              <p:cNvPr id="218" name="Google Shape;218;p28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FAC617">
                  <a:alpha val="48235"/>
                </a:srgbClr>
              </a:solidFill>
              <a:ln>
                <a:noFill/>
              </a:ln>
            </p:spPr>
          </p:sp>
          <p:sp>
            <p:nvSpPr>
              <p:cNvPr id="219" name="Google Shape;219;p28"/>
              <p:cNvSpPr txBox="1"/>
              <p:nvPr/>
            </p:nvSpPr>
            <p:spPr>
              <a:xfrm>
                <a:off x="114300" y="-28575"/>
                <a:ext cx="584200" cy="727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1700" tIns="21700" rIns="21700" bIns="21700" anchor="ctr" anchorCtr="0">
                <a:noAutofit/>
              </a:bodyPr>
              <a:lstStyle/>
              <a:p>
                <a:pPr algn="ctr" defTabSz="1219170">
                  <a:lnSpc>
                    <a:spcPct val="108833"/>
                  </a:lnSpc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0" name="Google Shape;220;p28"/>
            <p:cNvSpPr/>
            <p:nvPr/>
          </p:nvSpPr>
          <p:spPr>
            <a:xfrm>
              <a:off x="1948344" y="44354"/>
              <a:ext cx="1548338" cy="1470973"/>
            </a:xfrm>
            <a:custGeom>
              <a:avLst/>
              <a:gdLst/>
              <a:ahLst/>
              <a:cxnLst/>
              <a:rect l="l" t="t" r="r" b="b"/>
              <a:pathLst>
                <a:path w="1548338" h="1470973" extrusionOk="0">
                  <a:moveTo>
                    <a:pt x="0" y="0"/>
                  </a:moveTo>
                  <a:lnTo>
                    <a:pt x="1548338" y="0"/>
                  </a:lnTo>
                  <a:lnTo>
                    <a:pt x="1548338" y="1470972"/>
                  </a:lnTo>
                  <a:lnTo>
                    <a:pt x="0" y="147097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 amt="6859"/>
              </a:blip>
              <a:stretch>
                <a:fillRect t="-1432" r="-6267" b="-10421"/>
              </a:stretch>
            </a:blipFill>
            <a:ln>
              <a:noFill/>
            </a:ln>
          </p:spPr>
        </p:sp>
        <p:sp>
          <p:nvSpPr>
            <p:cNvPr id="221" name="Google Shape;221;p28"/>
            <p:cNvSpPr/>
            <p:nvPr/>
          </p:nvSpPr>
          <p:spPr>
            <a:xfrm>
              <a:off x="0" y="0"/>
              <a:ext cx="2876734" cy="2732992"/>
            </a:xfrm>
            <a:custGeom>
              <a:avLst/>
              <a:gdLst/>
              <a:ahLst/>
              <a:cxnLst/>
              <a:rect l="l" t="t" r="r" b="b"/>
              <a:pathLst>
                <a:path w="2876734" h="2732992" extrusionOk="0">
                  <a:moveTo>
                    <a:pt x="0" y="0"/>
                  </a:moveTo>
                  <a:lnTo>
                    <a:pt x="2876734" y="0"/>
                  </a:lnTo>
                  <a:lnTo>
                    <a:pt x="2876734" y="2732992"/>
                  </a:lnTo>
                  <a:lnTo>
                    <a:pt x="0" y="273299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 amt="10290"/>
              </a:blip>
              <a:stretch>
                <a:fillRect t="-1432" r="-6267" b="-10421"/>
              </a:stretch>
            </a:blipFill>
            <a:ln>
              <a:noFill/>
            </a:ln>
          </p:spPr>
        </p:sp>
        <p:grpSp>
          <p:nvGrpSpPr>
            <p:cNvPr id="222" name="Google Shape;222;p28"/>
            <p:cNvGrpSpPr/>
            <p:nvPr/>
          </p:nvGrpSpPr>
          <p:grpSpPr>
            <a:xfrm>
              <a:off x="369292" y="317581"/>
              <a:ext cx="1938398" cy="1733958"/>
              <a:chOff x="0" y="-28575"/>
              <a:chExt cx="812800" cy="727075"/>
            </a:xfrm>
          </p:grpSpPr>
          <p:sp>
            <p:nvSpPr>
              <p:cNvPr id="223" name="Google Shape;223;p28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FAC617">
                  <a:alpha val="48235"/>
                </a:srgbClr>
              </a:solidFill>
              <a:ln>
                <a:noFill/>
              </a:ln>
            </p:spPr>
          </p:sp>
          <p:sp>
            <p:nvSpPr>
              <p:cNvPr id="224" name="Google Shape;224;p28"/>
              <p:cNvSpPr txBox="1"/>
              <p:nvPr/>
            </p:nvSpPr>
            <p:spPr>
              <a:xfrm>
                <a:off x="114300" y="-28575"/>
                <a:ext cx="584200" cy="727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1700" tIns="21700" rIns="21700" bIns="21700" anchor="ctr" anchorCtr="0">
                <a:noAutofit/>
              </a:bodyPr>
              <a:lstStyle/>
              <a:p>
                <a:pPr algn="ctr" defTabSz="1219170">
                  <a:lnSpc>
                    <a:spcPct val="108833"/>
                  </a:lnSpc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5" name="Google Shape;225;p28"/>
            <p:cNvGrpSpPr/>
            <p:nvPr/>
          </p:nvGrpSpPr>
          <p:grpSpPr>
            <a:xfrm>
              <a:off x="2067529" y="4406"/>
              <a:ext cx="1136288" cy="1016445"/>
              <a:chOff x="0" y="-28575"/>
              <a:chExt cx="812800" cy="727075"/>
            </a:xfrm>
          </p:grpSpPr>
          <p:sp>
            <p:nvSpPr>
              <p:cNvPr id="226" name="Google Shape;226;p28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1B4586">
                  <a:alpha val="48235"/>
                </a:srgbClr>
              </a:solidFill>
              <a:ln>
                <a:noFill/>
              </a:ln>
            </p:spPr>
          </p:sp>
          <p:sp>
            <p:nvSpPr>
              <p:cNvPr id="227" name="Google Shape;227;p28"/>
              <p:cNvSpPr txBox="1"/>
              <p:nvPr/>
            </p:nvSpPr>
            <p:spPr>
              <a:xfrm>
                <a:off x="114300" y="-28575"/>
                <a:ext cx="584200" cy="727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1700" tIns="21700" rIns="21700" bIns="21700" anchor="ctr" anchorCtr="0">
                <a:noAutofit/>
              </a:bodyPr>
              <a:lstStyle/>
              <a:p>
                <a:pPr algn="ctr" defTabSz="1219170">
                  <a:lnSpc>
                    <a:spcPct val="108833"/>
                  </a:lnSpc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8" name="Google Shape;228;p28"/>
            <p:cNvGrpSpPr/>
            <p:nvPr/>
          </p:nvGrpSpPr>
          <p:grpSpPr>
            <a:xfrm>
              <a:off x="1818207" y="1150486"/>
              <a:ext cx="1938398" cy="1733958"/>
              <a:chOff x="0" y="-28575"/>
              <a:chExt cx="812800" cy="727075"/>
            </a:xfrm>
          </p:grpSpPr>
          <p:sp>
            <p:nvSpPr>
              <p:cNvPr id="229" name="Google Shape;229;p28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1B4586">
                  <a:alpha val="48235"/>
                </a:srgbClr>
              </a:solidFill>
              <a:ln>
                <a:noFill/>
              </a:ln>
            </p:spPr>
          </p:sp>
          <p:sp>
            <p:nvSpPr>
              <p:cNvPr id="230" name="Google Shape;230;p28"/>
              <p:cNvSpPr txBox="1"/>
              <p:nvPr/>
            </p:nvSpPr>
            <p:spPr>
              <a:xfrm>
                <a:off x="114300" y="-28575"/>
                <a:ext cx="584200" cy="727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1700" tIns="21700" rIns="21700" bIns="21700" anchor="ctr" anchorCtr="0">
                <a:noAutofit/>
              </a:bodyPr>
              <a:lstStyle/>
              <a:p>
                <a:pPr algn="ctr" defTabSz="1219170">
                  <a:lnSpc>
                    <a:spcPct val="108833"/>
                  </a:lnSpc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1" name="Google Shape;231;p28"/>
            <p:cNvGrpSpPr/>
            <p:nvPr/>
          </p:nvGrpSpPr>
          <p:grpSpPr>
            <a:xfrm>
              <a:off x="2067529" y="3047696"/>
              <a:ext cx="1136288" cy="1016445"/>
              <a:chOff x="0" y="-28575"/>
              <a:chExt cx="812800" cy="727075"/>
            </a:xfrm>
          </p:grpSpPr>
          <p:sp>
            <p:nvSpPr>
              <p:cNvPr id="232" name="Google Shape;232;p28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1B4586">
                  <a:alpha val="48235"/>
                </a:srgbClr>
              </a:solidFill>
              <a:ln>
                <a:noFill/>
              </a:ln>
            </p:spPr>
          </p:sp>
          <p:sp>
            <p:nvSpPr>
              <p:cNvPr id="233" name="Google Shape;233;p28"/>
              <p:cNvSpPr txBox="1"/>
              <p:nvPr/>
            </p:nvSpPr>
            <p:spPr>
              <a:xfrm>
                <a:off x="114300" y="-28575"/>
                <a:ext cx="584200" cy="727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1700" tIns="21700" rIns="21700" bIns="21700" anchor="ctr" anchorCtr="0">
                <a:noAutofit/>
              </a:bodyPr>
              <a:lstStyle/>
              <a:p>
                <a:pPr algn="ctr" defTabSz="1219170">
                  <a:lnSpc>
                    <a:spcPct val="108833"/>
                  </a:lnSpc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4" name="Google Shape;234;p28"/>
            <p:cNvGrpSpPr/>
            <p:nvPr/>
          </p:nvGrpSpPr>
          <p:grpSpPr>
            <a:xfrm>
              <a:off x="904696" y="3858146"/>
              <a:ext cx="691298" cy="618387"/>
              <a:chOff x="0" y="-28575"/>
              <a:chExt cx="812800" cy="727075"/>
            </a:xfrm>
          </p:grpSpPr>
          <p:sp>
            <p:nvSpPr>
              <p:cNvPr id="235" name="Google Shape;235;p28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FAC617">
                  <a:alpha val="48235"/>
                </a:srgbClr>
              </a:solidFill>
              <a:ln>
                <a:noFill/>
              </a:ln>
            </p:spPr>
          </p:sp>
          <p:sp>
            <p:nvSpPr>
              <p:cNvPr id="236" name="Google Shape;236;p28"/>
              <p:cNvSpPr txBox="1"/>
              <p:nvPr/>
            </p:nvSpPr>
            <p:spPr>
              <a:xfrm>
                <a:off x="114300" y="-28575"/>
                <a:ext cx="584200" cy="727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1700" tIns="21700" rIns="21700" bIns="21700" anchor="ctr" anchorCtr="0">
                <a:noAutofit/>
              </a:bodyPr>
              <a:lstStyle/>
              <a:p>
                <a:pPr algn="ctr" defTabSz="1219170">
                  <a:lnSpc>
                    <a:spcPct val="108833"/>
                  </a:lnSpc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37" name="Google Shape;237;p28"/>
          <p:cNvGrpSpPr/>
          <p:nvPr/>
        </p:nvGrpSpPr>
        <p:grpSpPr>
          <a:xfrm>
            <a:off x="714343" y="1630851"/>
            <a:ext cx="3509455" cy="4792812"/>
            <a:chOff x="0" y="-18597"/>
            <a:chExt cx="7018909" cy="8639810"/>
          </a:xfrm>
        </p:grpSpPr>
        <p:sp>
          <p:nvSpPr>
            <p:cNvPr id="238" name="Google Shape;238;p28"/>
            <p:cNvSpPr/>
            <p:nvPr/>
          </p:nvSpPr>
          <p:spPr>
            <a:xfrm>
              <a:off x="0" y="0"/>
              <a:ext cx="7018909" cy="8620760"/>
            </a:xfrm>
            <a:custGeom>
              <a:avLst/>
              <a:gdLst/>
              <a:ahLst/>
              <a:cxnLst/>
              <a:rect l="l" t="t" r="r" b="b"/>
              <a:pathLst>
                <a:path w="7018909" h="8620760" extrusionOk="0">
                  <a:moveTo>
                    <a:pt x="0" y="0"/>
                  </a:moveTo>
                  <a:lnTo>
                    <a:pt x="7018909" y="0"/>
                  </a:lnTo>
                  <a:lnTo>
                    <a:pt x="7018909" y="8620760"/>
                  </a:lnTo>
                  <a:lnTo>
                    <a:pt x="0" y="8620760"/>
                  </a:lnTo>
                  <a:close/>
                </a:path>
              </a:pathLst>
            </a:custGeom>
            <a:solidFill>
              <a:srgbClr val="1A4486">
                <a:alpha val="94901"/>
              </a:srgbClr>
            </a:solidFill>
            <a:ln>
              <a:noFill/>
            </a:ln>
          </p:spPr>
        </p:sp>
        <p:sp>
          <p:nvSpPr>
            <p:cNvPr id="239" name="Google Shape;239;p28"/>
            <p:cNvSpPr txBox="1"/>
            <p:nvPr/>
          </p:nvSpPr>
          <p:spPr>
            <a:xfrm>
              <a:off x="187101" y="-18597"/>
              <a:ext cx="6595573" cy="86398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t" anchorCtr="0">
              <a:noAutofit/>
            </a:bodyPr>
            <a:lstStyle/>
            <a:p>
              <a:pPr algn="ctr" defTabSz="1219170">
                <a:lnSpc>
                  <a:spcPct val="120000"/>
                </a:lnSpc>
                <a:buClr>
                  <a:srgbClr val="000000"/>
                </a:buClr>
              </a:pPr>
              <a:r>
                <a:rPr lang="en" sz="2400" b="1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Overview of Your Idea</a:t>
              </a:r>
            </a:p>
            <a:p>
              <a:pPr algn="ctr" defTabSz="1219170">
                <a:lnSpc>
                  <a:spcPct val="120000"/>
                </a:lnSpc>
                <a:buClr>
                  <a:srgbClr val="000000"/>
                </a:buClr>
              </a:pPr>
              <a:endParaRPr sz="933" b="1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algn="ctr" defTabSz="1219170">
                <a:lnSpc>
                  <a:spcPct val="138015"/>
                </a:lnSpc>
                <a:buClr>
                  <a:srgbClr val="000000"/>
                </a:buClr>
              </a:pPr>
              <a:r>
                <a:rPr lang="en" sz="1600" kern="0" dirty="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The project entails the development of a lighting automation system that integrates voice assistant to control the lights through verbal commands and human detection sensors.</a:t>
              </a:r>
            </a:p>
            <a:p>
              <a:pPr algn="ctr" defTabSz="1219170">
                <a:lnSpc>
                  <a:spcPct val="138015"/>
                </a:lnSpc>
                <a:buClr>
                  <a:srgbClr val="000000"/>
                </a:buClr>
              </a:pPr>
              <a:r>
                <a:rPr lang="en" sz="1600" kern="0" dirty="0">
                  <a:solidFill>
                    <a:srgbClr val="FFFFFF"/>
                  </a:solidFill>
                  <a:latin typeface="Trebuchet MS"/>
                  <a:cs typeface="Arial"/>
                  <a:sym typeface="Trebuchet MS"/>
                </a:rPr>
                <a:t>A</a:t>
              </a:r>
              <a:r>
                <a:rPr lang="en-IN" sz="1600" kern="0" dirty="0">
                  <a:solidFill>
                    <a:srgbClr val="FFFFFF"/>
                  </a:solidFill>
                  <a:latin typeface="Trebuchet MS"/>
                  <a:cs typeface="Arial"/>
                  <a:sym typeface="Trebuchet MS"/>
                </a:rPr>
                <a:t>l</a:t>
              </a:r>
              <a:r>
                <a:rPr lang="en" sz="1600" kern="0" dirty="0">
                  <a:solidFill>
                    <a:srgbClr val="FFFFFF"/>
                  </a:solidFill>
                  <a:latin typeface="Trebuchet MS"/>
                  <a:cs typeface="Arial"/>
                  <a:sym typeface="Trebuchet MS"/>
                </a:rPr>
                <a:t>so potentially duals as a security system and fire alarms.</a:t>
              </a:r>
              <a:endParaRPr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40" name="Google Shape;240;p28"/>
          <p:cNvGrpSpPr/>
          <p:nvPr/>
        </p:nvGrpSpPr>
        <p:grpSpPr>
          <a:xfrm>
            <a:off x="7996782" y="1630852"/>
            <a:ext cx="3509479" cy="4920821"/>
            <a:chOff x="0" y="0"/>
            <a:chExt cx="7018909" cy="8851008"/>
          </a:xfrm>
        </p:grpSpPr>
        <p:sp>
          <p:nvSpPr>
            <p:cNvPr id="241" name="Google Shape;241;p28"/>
            <p:cNvSpPr/>
            <p:nvPr/>
          </p:nvSpPr>
          <p:spPr>
            <a:xfrm>
              <a:off x="0" y="0"/>
              <a:ext cx="7018909" cy="8620760"/>
            </a:xfrm>
            <a:custGeom>
              <a:avLst/>
              <a:gdLst/>
              <a:ahLst/>
              <a:cxnLst/>
              <a:rect l="l" t="t" r="r" b="b"/>
              <a:pathLst>
                <a:path w="7018909" h="8620760" extrusionOk="0">
                  <a:moveTo>
                    <a:pt x="0" y="0"/>
                  </a:moveTo>
                  <a:lnTo>
                    <a:pt x="7018909" y="0"/>
                  </a:lnTo>
                  <a:lnTo>
                    <a:pt x="7018909" y="8620760"/>
                  </a:lnTo>
                  <a:lnTo>
                    <a:pt x="0" y="8620760"/>
                  </a:lnTo>
                  <a:close/>
                </a:path>
              </a:pathLst>
            </a:custGeom>
            <a:solidFill>
              <a:srgbClr val="1A4486">
                <a:alpha val="94901"/>
              </a:srgbClr>
            </a:solidFill>
            <a:ln>
              <a:noFill/>
            </a:ln>
          </p:spPr>
        </p:sp>
        <p:sp>
          <p:nvSpPr>
            <p:cNvPr id="242" name="Google Shape;242;p28"/>
            <p:cNvSpPr txBox="1"/>
            <p:nvPr/>
          </p:nvSpPr>
          <p:spPr>
            <a:xfrm>
              <a:off x="614276" y="211198"/>
              <a:ext cx="5704347" cy="86398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t" anchorCtr="0">
              <a:noAutofit/>
            </a:bodyPr>
            <a:lstStyle/>
            <a:p>
              <a:pPr algn="ctr" defTabSz="1219170">
                <a:lnSpc>
                  <a:spcPct val="120000"/>
                </a:lnSpc>
                <a:buClr>
                  <a:srgbClr val="000000"/>
                </a:buClr>
              </a:pPr>
              <a:r>
                <a:rPr lang="en" sz="2400" b="1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Need Statement</a:t>
              </a:r>
              <a:endParaRPr sz="933" b="1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lnSpc>
                  <a:spcPct val="85685"/>
                </a:lnSpc>
                <a:buClr>
                  <a:srgbClr val="000000"/>
                </a:buClr>
              </a:pPr>
              <a:endParaRPr sz="1600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ctr" defTabSz="1219170">
                <a:lnSpc>
                  <a:spcPct val="138015"/>
                </a:lnSpc>
                <a:buClr>
                  <a:srgbClr val="000000"/>
                </a:buClr>
              </a:pPr>
              <a:r>
                <a:rPr lang="en" sz="1600" kern="0" dirty="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It addresses the growing demand of automated smart classrooms, eliminiating manual intervention, energy conservation, and fire safety measures.</a:t>
              </a:r>
              <a:endParaRPr sz="9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43" name="Google Shape;243;p28"/>
          <p:cNvGrpSpPr/>
          <p:nvPr/>
        </p:nvGrpSpPr>
        <p:grpSpPr>
          <a:xfrm rot="-5308624">
            <a:off x="11199257" y="368018"/>
            <a:ext cx="1628376" cy="1338039"/>
            <a:chOff x="0" y="-42711"/>
            <a:chExt cx="3256753" cy="2676080"/>
          </a:xfrm>
        </p:grpSpPr>
        <p:sp>
          <p:nvSpPr>
            <p:cNvPr id="244" name="Google Shape;244;p28"/>
            <p:cNvSpPr/>
            <p:nvPr/>
          </p:nvSpPr>
          <p:spPr>
            <a:xfrm>
              <a:off x="301474" y="1162277"/>
              <a:ext cx="1548464" cy="1471092"/>
            </a:xfrm>
            <a:custGeom>
              <a:avLst/>
              <a:gdLst/>
              <a:ahLst/>
              <a:cxnLst/>
              <a:rect l="l" t="t" r="r" b="b"/>
              <a:pathLst>
                <a:path w="1548464" h="1471092" extrusionOk="0">
                  <a:moveTo>
                    <a:pt x="0" y="0"/>
                  </a:moveTo>
                  <a:lnTo>
                    <a:pt x="1548464" y="0"/>
                  </a:lnTo>
                  <a:lnTo>
                    <a:pt x="1548464" y="1471092"/>
                  </a:lnTo>
                  <a:lnTo>
                    <a:pt x="0" y="147109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 amt="11760"/>
              </a:blip>
              <a:stretch>
                <a:fillRect t="-1432" r="-6267" b="-10421"/>
              </a:stretch>
            </a:blipFill>
            <a:ln>
              <a:noFill/>
            </a:ln>
          </p:spPr>
        </p:sp>
        <p:grpSp>
          <p:nvGrpSpPr>
            <p:cNvPr id="245" name="Google Shape;245;p28"/>
            <p:cNvGrpSpPr/>
            <p:nvPr/>
          </p:nvGrpSpPr>
          <p:grpSpPr>
            <a:xfrm>
              <a:off x="509177" y="1059584"/>
              <a:ext cx="1402104" cy="1254226"/>
              <a:chOff x="0" y="-28575"/>
              <a:chExt cx="812800" cy="727075"/>
            </a:xfrm>
          </p:grpSpPr>
          <p:sp>
            <p:nvSpPr>
              <p:cNvPr id="246" name="Google Shape;246;p28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FAC617">
                  <a:alpha val="48235"/>
                </a:srgbClr>
              </a:solidFill>
              <a:ln>
                <a:noFill/>
              </a:ln>
            </p:spPr>
          </p:sp>
          <p:sp>
            <p:nvSpPr>
              <p:cNvPr id="247" name="Google Shape;247;p28"/>
              <p:cNvSpPr txBox="1"/>
              <p:nvPr/>
            </p:nvSpPr>
            <p:spPr>
              <a:xfrm>
                <a:off x="114300" y="-28575"/>
                <a:ext cx="584200" cy="727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1700" tIns="21700" rIns="21700" bIns="21700" anchor="ctr" anchorCtr="0">
                <a:noAutofit/>
              </a:bodyPr>
              <a:lstStyle/>
              <a:p>
                <a:pPr algn="ctr" defTabSz="1219170">
                  <a:lnSpc>
                    <a:spcPct val="140028"/>
                  </a:lnSpc>
                  <a:buClr>
                    <a:srgbClr val="000000"/>
                  </a:buClr>
                </a:pPr>
                <a:r>
                  <a:rPr lang="en" sz="933" kern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.</a:t>
                </a:r>
                <a:endParaRPr sz="9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8" name="Google Shape;248;p28"/>
            <p:cNvSpPr/>
            <p:nvPr/>
          </p:nvSpPr>
          <p:spPr>
            <a:xfrm>
              <a:off x="1897340" y="522019"/>
              <a:ext cx="1359413" cy="1456693"/>
            </a:xfrm>
            <a:custGeom>
              <a:avLst/>
              <a:gdLst/>
              <a:ahLst/>
              <a:cxnLst/>
              <a:rect l="l" t="t" r="r" b="b"/>
              <a:pathLst>
                <a:path w="1359413" h="1456693" extrusionOk="0">
                  <a:moveTo>
                    <a:pt x="0" y="0"/>
                  </a:moveTo>
                  <a:lnTo>
                    <a:pt x="1359413" y="0"/>
                  </a:lnTo>
                  <a:lnTo>
                    <a:pt x="1359413" y="1456693"/>
                  </a:lnTo>
                  <a:lnTo>
                    <a:pt x="0" y="145669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 amt="10780"/>
              </a:blip>
              <a:stretch>
                <a:fillRect l="-49449" t="-15792" r="-3788" b="-27214"/>
              </a:stretch>
            </a:blipFill>
            <a:ln>
              <a:noFill/>
            </a:ln>
          </p:spPr>
        </p:sp>
        <p:grpSp>
          <p:nvGrpSpPr>
            <p:cNvPr id="249" name="Google Shape;249;p28"/>
            <p:cNvGrpSpPr/>
            <p:nvPr/>
          </p:nvGrpSpPr>
          <p:grpSpPr>
            <a:xfrm>
              <a:off x="1543427" y="457117"/>
              <a:ext cx="1402104" cy="1254226"/>
              <a:chOff x="0" y="-28575"/>
              <a:chExt cx="812800" cy="727075"/>
            </a:xfrm>
          </p:grpSpPr>
          <p:sp>
            <p:nvSpPr>
              <p:cNvPr id="250" name="Google Shape;250;p28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1B4586">
                  <a:alpha val="48235"/>
                </a:srgbClr>
              </a:solidFill>
              <a:ln>
                <a:noFill/>
              </a:ln>
            </p:spPr>
          </p:sp>
          <p:sp>
            <p:nvSpPr>
              <p:cNvPr id="251" name="Google Shape;251;p28"/>
              <p:cNvSpPr txBox="1"/>
              <p:nvPr/>
            </p:nvSpPr>
            <p:spPr>
              <a:xfrm>
                <a:off x="114300" y="-28575"/>
                <a:ext cx="584200" cy="727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1700" tIns="21700" rIns="21700" bIns="21700" anchor="ctr" anchorCtr="0">
                <a:noAutofit/>
              </a:bodyPr>
              <a:lstStyle/>
              <a:p>
                <a:pPr algn="ctr" defTabSz="1219170">
                  <a:lnSpc>
                    <a:spcPct val="108833"/>
                  </a:lnSpc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2" name="Google Shape;252;p28"/>
            <p:cNvGrpSpPr/>
            <p:nvPr/>
          </p:nvGrpSpPr>
          <p:grpSpPr>
            <a:xfrm>
              <a:off x="565834" y="-42711"/>
              <a:ext cx="1214880" cy="1086748"/>
              <a:chOff x="0" y="-28575"/>
              <a:chExt cx="812800" cy="727075"/>
            </a:xfrm>
          </p:grpSpPr>
          <p:sp>
            <p:nvSpPr>
              <p:cNvPr id="253" name="Google Shape;253;p28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1B4586">
                  <a:alpha val="48235"/>
                </a:srgbClr>
              </a:solidFill>
              <a:ln>
                <a:noFill/>
              </a:ln>
            </p:spPr>
          </p:sp>
          <p:sp>
            <p:nvSpPr>
              <p:cNvPr id="254" name="Google Shape;254;p28"/>
              <p:cNvSpPr txBox="1"/>
              <p:nvPr/>
            </p:nvSpPr>
            <p:spPr>
              <a:xfrm>
                <a:off x="114300" y="-28575"/>
                <a:ext cx="584200" cy="727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1700" tIns="21700" rIns="21700" bIns="21700" anchor="ctr" anchorCtr="0">
                <a:noAutofit/>
              </a:bodyPr>
              <a:lstStyle/>
              <a:p>
                <a:pPr algn="ctr" defTabSz="1219170">
                  <a:lnSpc>
                    <a:spcPct val="108833"/>
                  </a:lnSpc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5" name="Google Shape;255;p28"/>
            <p:cNvSpPr/>
            <p:nvPr/>
          </p:nvSpPr>
          <p:spPr>
            <a:xfrm>
              <a:off x="6761" y="711188"/>
              <a:ext cx="700712" cy="665699"/>
            </a:xfrm>
            <a:custGeom>
              <a:avLst/>
              <a:gdLst/>
              <a:ahLst/>
              <a:cxnLst/>
              <a:rect l="l" t="t" r="r" b="b"/>
              <a:pathLst>
                <a:path w="700712" h="665699" extrusionOk="0">
                  <a:moveTo>
                    <a:pt x="0" y="0"/>
                  </a:moveTo>
                  <a:lnTo>
                    <a:pt x="700712" y="0"/>
                  </a:lnTo>
                  <a:lnTo>
                    <a:pt x="700712" y="665699"/>
                  </a:lnTo>
                  <a:lnTo>
                    <a:pt x="0" y="66569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 amt="6859"/>
              </a:blip>
              <a:stretch>
                <a:fillRect t="-1432" r="-6267" b="-10421"/>
              </a:stretch>
            </a:blipFill>
            <a:ln>
              <a:noFill/>
            </a:ln>
          </p:spPr>
        </p:sp>
        <p:grpSp>
          <p:nvGrpSpPr>
            <p:cNvPr id="256" name="Google Shape;256;p28"/>
            <p:cNvGrpSpPr/>
            <p:nvPr/>
          </p:nvGrpSpPr>
          <p:grpSpPr>
            <a:xfrm>
              <a:off x="0" y="602098"/>
              <a:ext cx="626225" cy="560178"/>
              <a:chOff x="0" y="-28575"/>
              <a:chExt cx="812800" cy="727075"/>
            </a:xfrm>
          </p:grpSpPr>
          <p:sp>
            <p:nvSpPr>
              <p:cNvPr id="257" name="Google Shape;257;p28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FAC617">
                  <a:alpha val="48235"/>
                </a:srgbClr>
              </a:solidFill>
              <a:ln>
                <a:noFill/>
              </a:ln>
            </p:spPr>
          </p:sp>
          <p:sp>
            <p:nvSpPr>
              <p:cNvPr id="258" name="Google Shape;258;p28"/>
              <p:cNvSpPr txBox="1"/>
              <p:nvPr/>
            </p:nvSpPr>
            <p:spPr>
              <a:xfrm>
                <a:off x="114300" y="-28575"/>
                <a:ext cx="584200" cy="727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1700" tIns="21700" rIns="21700" bIns="21700" anchor="ctr" anchorCtr="0">
                <a:noAutofit/>
              </a:bodyPr>
              <a:lstStyle/>
              <a:p>
                <a:pPr algn="ctr" defTabSz="1219170">
                  <a:lnSpc>
                    <a:spcPct val="108833"/>
                  </a:lnSpc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59" name="Google Shape;259;p28"/>
          <p:cNvGrpSpPr/>
          <p:nvPr/>
        </p:nvGrpSpPr>
        <p:grpSpPr>
          <a:xfrm>
            <a:off x="676715" y="396778"/>
            <a:ext cx="10835911" cy="1122281"/>
            <a:chOff x="-31022" y="0"/>
            <a:chExt cx="21671822" cy="2244561"/>
          </a:xfrm>
        </p:grpSpPr>
        <p:sp>
          <p:nvSpPr>
            <p:cNvPr id="260" name="Google Shape;260;p28"/>
            <p:cNvSpPr/>
            <p:nvPr/>
          </p:nvSpPr>
          <p:spPr>
            <a:xfrm>
              <a:off x="0" y="0"/>
              <a:ext cx="21640800" cy="2014873"/>
            </a:xfrm>
            <a:custGeom>
              <a:avLst/>
              <a:gdLst/>
              <a:ahLst/>
              <a:cxnLst/>
              <a:rect l="l" t="t" r="r" b="b"/>
              <a:pathLst>
                <a:path w="21640800" h="2014873" extrusionOk="0">
                  <a:moveTo>
                    <a:pt x="0" y="0"/>
                  </a:moveTo>
                  <a:lnTo>
                    <a:pt x="21640800" y="0"/>
                  </a:lnTo>
                  <a:lnTo>
                    <a:pt x="21640800" y="2014873"/>
                  </a:lnTo>
                  <a:lnTo>
                    <a:pt x="0" y="2014873"/>
                  </a:lnTo>
                  <a:close/>
                </a:path>
              </a:pathLst>
            </a:custGeom>
            <a:solidFill>
              <a:srgbClr val="FBC613">
                <a:alpha val="94901"/>
              </a:srgbClr>
            </a:solidFill>
            <a:ln>
              <a:noFill/>
            </a:ln>
          </p:spPr>
        </p:sp>
        <p:sp>
          <p:nvSpPr>
            <p:cNvPr id="261" name="Google Shape;261;p28"/>
            <p:cNvSpPr txBox="1"/>
            <p:nvPr/>
          </p:nvSpPr>
          <p:spPr>
            <a:xfrm>
              <a:off x="-31022" y="239213"/>
              <a:ext cx="21640801" cy="20053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t" anchorCtr="0">
              <a:noAutofit/>
            </a:bodyPr>
            <a:lstStyle/>
            <a:p>
              <a:pPr algn="ctr" defTabSz="1219170">
                <a:lnSpc>
                  <a:spcPct val="119712"/>
                </a:lnSpc>
                <a:buClr>
                  <a:srgbClr val="000000"/>
                </a:buClr>
              </a:pPr>
              <a:r>
                <a:rPr lang="en" sz="3600" b="1" kern="0" dirty="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ABOUT YOUR IDEA</a:t>
              </a:r>
              <a:endParaRPr sz="9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algn="ctr" defTabSz="1219170">
                <a:lnSpc>
                  <a:spcPct val="56446"/>
                </a:lnSpc>
                <a:buClr>
                  <a:srgbClr val="000000"/>
                </a:buClr>
              </a:pPr>
              <a:endParaRPr sz="3600" b="1" kern="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62" name="Google Shape;262;p28"/>
          <p:cNvSpPr/>
          <p:nvPr/>
        </p:nvSpPr>
        <p:spPr>
          <a:xfrm>
            <a:off x="2898899" y="568369"/>
            <a:ext cx="580332" cy="580332"/>
          </a:xfrm>
          <a:custGeom>
            <a:avLst/>
            <a:gdLst/>
            <a:ahLst/>
            <a:cxnLst/>
            <a:rect l="l" t="t" r="r" b="b"/>
            <a:pathLst>
              <a:path w="870498" h="870498" extrusionOk="0">
                <a:moveTo>
                  <a:pt x="0" y="0"/>
                </a:moveTo>
                <a:lnTo>
                  <a:pt x="870498" y="0"/>
                </a:lnTo>
                <a:lnTo>
                  <a:pt x="870498" y="870497"/>
                </a:lnTo>
                <a:lnTo>
                  <a:pt x="0" y="870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pPr defTabSz="1219170">
              <a:buClr>
                <a:srgbClr val="000000"/>
              </a:buClr>
            </a:pPr>
            <a:endParaRPr lang="en-IN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63" name="Google Shape;263;p28"/>
          <p:cNvSpPr/>
          <p:nvPr/>
        </p:nvSpPr>
        <p:spPr>
          <a:xfrm>
            <a:off x="1780761" y="4982458"/>
            <a:ext cx="1298684" cy="1250444"/>
          </a:xfrm>
          <a:custGeom>
            <a:avLst/>
            <a:gdLst/>
            <a:ahLst/>
            <a:cxnLst/>
            <a:rect l="l" t="t" r="r" b="b"/>
            <a:pathLst>
              <a:path w="2570759" h="2474355" extrusionOk="0">
                <a:moveTo>
                  <a:pt x="0" y="0"/>
                </a:moveTo>
                <a:lnTo>
                  <a:pt x="2570758" y="0"/>
                </a:lnTo>
                <a:lnTo>
                  <a:pt x="2570758" y="2474355"/>
                </a:lnTo>
                <a:lnTo>
                  <a:pt x="0" y="24743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 amt="65000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pPr defTabSz="1219170">
              <a:buClr>
                <a:srgbClr val="000000"/>
              </a:buClr>
            </a:pPr>
            <a:endParaRPr lang="en-IN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64" name="Google Shape;264;p28"/>
          <p:cNvSpPr/>
          <p:nvPr/>
        </p:nvSpPr>
        <p:spPr>
          <a:xfrm>
            <a:off x="5436973" y="4733693"/>
            <a:ext cx="1216696" cy="1333459"/>
          </a:xfrm>
          <a:custGeom>
            <a:avLst/>
            <a:gdLst/>
            <a:ahLst/>
            <a:cxnLst/>
            <a:rect l="l" t="t" r="r" b="b"/>
            <a:pathLst>
              <a:path w="2221380" h="2293038" extrusionOk="0">
                <a:moveTo>
                  <a:pt x="0" y="0"/>
                </a:moveTo>
                <a:lnTo>
                  <a:pt x="2221380" y="0"/>
                </a:lnTo>
                <a:lnTo>
                  <a:pt x="2221380" y="2293038"/>
                </a:lnTo>
                <a:lnTo>
                  <a:pt x="0" y="22930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 amt="65000"/>
            </a:blip>
            <a:stretch>
              <a:fillRect/>
            </a:stretch>
          </a:blipFill>
          <a:ln>
            <a:noFill/>
          </a:ln>
        </p:spPr>
      </p:sp>
      <p:sp>
        <p:nvSpPr>
          <p:cNvPr id="265" name="Google Shape;265;p28"/>
          <p:cNvSpPr/>
          <p:nvPr/>
        </p:nvSpPr>
        <p:spPr>
          <a:xfrm>
            <a:off x="9171857" y="4713690"/>
            <a:ext cx="1159304" cy="1217861"/>
          </a:xfrm>
          <a:custGeom>
            <a:avLst/>
            <a:gdLst/>
            <a:ahLst/>
            <a:cxnLst/>
            <a:rect l="l" t="t" r="r" b="b"/>
            <a:pathLst>
              <a:path w="1998250" h="2057400" extrusionOk="0">
                <a:moveTo>
                  <a:pt x="0" y="0"/>
                </a:moveTo>
                <a:lnTo>
                  <a:pt x="1998250" y="0"/>
                </a:lnTo>
                <a:lnTo>
                  <a:pt x="199825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 amt="65000"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29"/>
          <p:cNvGrpSpPr/>
          <p:nvPr/>
        </p:nvGrpSpPr>
        <p:grpSpPr>
          <a:xfrm>
            <a:off x="1512900" y="3221198"/>
            <a:ext cx="10547483" cy="3506844"/>
            <a:chOff x="0" y="-28575"/>
            <a:chExt cx="4122507" cy="1076395"/>
          </a:xfrm>
        </p:grpSpPr>
        <p:sp>
          <p:nvSpPr>
            <p:cNvPr id="274" name="Google Shape;274;p29"/>
            <p:cNvSpPr/>
            <p:nvPr/>
          </p:nvSpPr>
          <p:spPr>
            <a:xfrm>
              <a:off x="0" y="0"/>
              <a:ext cx="4122507" cy="1047820"/>
            </a:xfrm>
            <a:custGeom>
              <a:avLst/>
              <a:gdLst/>
              <a:ahLst/>
              <a:cxnLst/>
              <a:rect l="l" t="t" r="r" b="b"/>
              <a:pathLst>
                <a:path w="4122507" h="1047820" extrusionOk="0">
                  <a:moveTo>
                    <a:pt x="31655" y="0"/>
                  </a:moveTo>
                  <a:lnTo>
                    <a:pt x="4090852" y="0"/>
                  </a:lnTo>
                  <a:cubicBezTo>
                    <a:pt x="4108335" y="0"/>
                    <a:pt x="4122507" y="14172"/>
                    <a:pt x="4122507" y="31655"/>
                  </a:cubicBezTo>
                  <a:lnTo>
                    <a:pt x="4122507" y="1016165"/>
                  </a:lnTo>
                  <a:cubicBezTo>
                    <a:pt x="4122507" y="1024561"/>
                    <a:pt x="4119172" y="1032612"/>
                    <a:pt x="4113235" y="1038549"/>
                  </a:cubicBezTo>
                  <a:cubicBezTo>
                    <a:pt x="4107299" y="1044485"/>
                    <a:pt x="4099247" y="1047820"/>
                    <a:pt x="4090852" y="1047820"/>
                  </a:cubicBezTo>
                  <a:lnTo>
                    <a:pt x="31655" y="1047820"/>
                  </a:lnTo>
                  <a:cubicBezTo>
                    <a:pt x="23260" y="1047820"/>
                    <a:pt x="15208" y="1044485"/>
                    <a:pt x="9272" y="1038549"/>
                  </a:cubicBezTo>
                  <a:cubicBezTo>
                    <a:pt x="3335" y="1032612"/>
                    <a:pt x="0" y="1024561"/>
                    <a:pt x="0" y="1016165"/>
                  </a:cubicBezTo>
                  <a:lnTo>
                    <a:pt x="0" y="31655"/>
                  </a:lnTo>
                  <a:cubicBezTo>
                    <a:pt x="0" y="23260"/>
                    <a:pt x="3335" y="15208"/>
                    <a:pt x="9272" y="9272"/>
                  </a:cubicBezTo>
                  <a:cubicBezTo>
                    <a:pt x="15208" y="3335"/>
                    <a:pt x="23260" y="0"/>
                    <a:pt x="31655" y="0"/>
                  </a:cubicBezTo>
                  <a:close/>
                </a:path>
              </a:pathLst>
            </a:custGeom>
            <a:solidFill>
              <a:srgbClr val="1A4486"/>
            </a:solidFill>
            <a:ln>
              <a:noFill/>
            </a:ln>
          </p:spPr>
          <p:txBody>
            <a:bodyPr spcFirstLastPara="1" wrap="square" lIns="60967" tIns="60967" rIns="60967" bIns="60967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9"/>
            <p:cNvSpPr txBox="1"/>
            <p:nvPr/>
          </p:nvSpPr>
          <p:spPr>
            <a:xfrm>
              <a:off x="0" y="-28575"/>
              <a:ext cx="4122507" cy="10763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 defTabSz="1219170">
                <a:lnSpc>
                  <a:spcPct val="108833"/>
                </a:lnSpc>
                <a:buClr>
                  <a:srgbClr val="000000"/>
                </a:buClr>
              </a:pPr>
              <a:endParaRPr sz="1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6" name="Google Shape;276;p29"/>
          <p:cNvGrpSpPr/>
          <p:nvPr/>
        </p:nvGrpSpPr>
        <p:grpSpPr>
          <a:xfrm>
            <a:off x="10540110" y="923877"/>
            <a:ext cx="1651892" cy="1911796"/>
            <a:chOff x="0" y="0"/>
            <a:chExt cx="3303783" cy="3823590"/>
          </a:xfrm>
        </p:grpSpPr>
        <p:sp>
          <p:nvSpPr>
            <p:cNvPr id="277" name="Google Shape;277;p29"/>
            <p:cNvSpPr/>
            <p:nvPr/>
          </p:nvSpPr>
          <p:spPr>
            <a:xfrm>
              <a:off x="1415908" y="1104095"/>
              <a:ext cx="1887875" cy="1793543"/>
            </a:xfrm>
            <a:custGeom>
              <a:avLst/>
              <a:gdLst/>
              <a:ahLst/>
              <a:cxnLst/>
              <a:rect l="l" t="t" r="r" b="b"/>
              <a:pathLst>
                <a:path w="1887875" h="1793543" extrusionOk="0">
                  <a:moveTo>
                    <a:pt x="0" y="0"/>
                  </a:moveTo>
                  <a:lnTo>
                    <a:pt x="1887874" y="0"/>
                  </a:lnTo>
                  <a:lnTo>
                    <a:pt x="1887874" y="1793543"/>
                  </a:lnTo>
                  <a:lnTo>
                    <a:pt x="0" y="179354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9099"/>
              </a:blip>
              <a:stretch>
                <a:fillRect t="-1432" r="-6267" b="-10421"/>
              </a:stretch>
            </a:blipFill>
            <a:ln>
              <a:noFill/>
            </a:ln>
          </p:spPr>
        </p:sp>
        <p:sp>
          <p:nvSpPr>
            <p:cNvPr id="278" name="Google Shape;278;p29"/>
            <p:cNvSpPr/>
            <p:nvPr/>
          </p:nvSpPr>
          <p:spPr>
            <a:xfrm>
              <a:off x="1636480" y="2568553"/>
              <a:ext cx="1254101" cy="1191437"/>
            </a:xfrm>
            <a:custGeom>
              <a:avLst/>
              <a:gdLst/>
              <a:ahLst/>
              <a:cxnLst/>
              <a:rect l="l" t="t" r="r" b="b"/>
              <a:pathLst>
                <a:path w="1254101" h="1191437" extrusionOk="0">
                  <a:moveTo>
                    <a:pt x="0" y="0"/>
                  </a:moveTo>
                  <a:lnTo>
                    <a:pt x="1254100" y="0"/>
                  </a:lnTo>
                  <a:lnTo>
                    <a:pt x="1254100" y="1191437"/>
                  </a:lnTo>
                  <a:lnTo>
                    <a:pt x="0" y="119143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 amt="9099"/>
              </a:blip>
              <a:stretch>
                <a:fillRect t="-1432" r="-6267" b="-10421"/>
              </a:stretch>
            </a:blipFill>
            <a:ln>
              <a:noFill/>
            </a:ln>
          </p:spPr>
        </p:sp>
        <p:grpSp>
          <p:nvGrpSpPr>
            <p:cNvPr id="279" name="Google Shape;279;p29"/>
            <p:cNvGrpSpPr/>
            <p:nvPr/>
          </p:nvGrpSpPr>
          <p:grpSpPr>
            <a:xfrm>
              <a:off x="310181" y="1665917"/>
              <a:ext cx="1628126" cy="1456409"/>
              <a:chOff x="0" y="-28575"/>
              <a:chExt cx="812800" cy="727075"/>
            </a:xfrm>
          </p:grpSpPr>
          <p:sp>
            <p:nvSpPr>
              <p:cNvPr id="280" name="Google Shape;280;p29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FAC617">
                  <a:alpha val="64705"/>
                </a:srgbClr>
              </a:solidFill>
              <a:ln>
                <a:noFill/>
              </a:ln>
            </p:spPr>
          </p:sp>
          <p:sp>
            <p:nvSpPr>
              <p:cNvPr id="281" name="Google Shape;281;p29"/>
              <p:cNvSpPr txBox="1"/>
              <p:nvPr/>
            </p:nvSpPr>
            <p:spPr>
              <a:xfrm>
                <a:off x="114300" y="-28575"/>
                <a:ext cx="584200" cy="727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1700" tIns="21700" rIns="21700" bIns="21700" anchor="ctr" anchorCtr="0">
                <a:noAutofit/>
              </a:bodyPr>
              <a:lstStyle/>
              <a:p>
                <a:pPr algn="ctr" defTabSz="1219170">
                  <a:lnSpc>
                    <a:spcPct val="108833"/>
                  </a:lnSpc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2" name="Google Shape;282;p29"/>
            <p:cNvSpPr/>
            <p:nvPr/>
          </p:nvSpPr>
          <p:spPr>
            <a:xfrm>
              <a:off x="0" y="0"/>
              <a:ext cx="2416265" cy="2295532"/>
            </a:xfrm>
            <a:custGeom>
              <a:avLst/>
              <a:gdLst/>
              <a:ahLst/>
              <a:cxnLst/>
              <a:rect l="l" t="t" r="r" b="b"/>
              <a:pathLst>
                <a:path w="2416265" h="2295532" extrusionOk="0">
                  <a:moveTo>
                    <a:pt x="0" y="0"/>
                  </a:moveTo>
                  <a:lnTo>
                    <a:pt x="2416265" y="0"/>
                  </a:lnTo>
                  <a:lnTo>
                    <a:pt x="2416265" y="2295532"/>
                  </a:lnTo>
                  <a:lnTo>
                    <a:pt x="0" y="22955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 amt="13649"/>
              </a:blip>
              <a:stretch>
                <a:fillRect t="-1432" r="-6267" b="-10421"/>
              </a:stretch>
            </a:blipFill>
            <a:ln>
              <a:noFill/>
            </a:ln>
          </p:spPr>
        </p:sp>
        <p:grpSp>
          <p:nvGrpSpPr>
            <p:cNvPr id="283" name="Google Shape;283;p29"/>
            <p:cNvGrpSpPr/>
            <p:nvPr/>
          </p:nvGrpSpPr>
          <p:grpSpPr>
            <a:xfrm>
              <a:off x="310181" y="266747"/>
              <a:ext cx="1628126" cy="1456409"/>
              <a:chOff x="0" y="-28575"/>
              <a:chExt cx="812800" cy="727075"/>
            </a:xfrm>
          </p:grpSpPr>
          <p:sp>
            <p:nvSpPr>
              <p:cNvPr id="284" name="Google Shape;284;p29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FAC617">
                  <a:alpha val="64705"/>
                </a:srgbClr>
              </a:solidFill>
              <a:ln>
                <a:noFill/>
              </a:ln>
            </p:spPr>
          </p:sp>
          <p:sp>
            <p:nvSpPr>
              <p:cNvPr id="285" name="Google Shape;285;p29"/>
              <p:cNvSpPr txBox="1"/>
              <p:nvPr/>
            </p:nvSpPr>
            <p:spPr>
              <a:xfrm>
                <a:off x="114300" y="-28575"/>
                <a:ext cx="584200" cy="727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1700" tIns="21700" rIns="21700" bIns="21700" anchor="ctr" anchorCtr="0">
                <a:noAutofit/>
              </a:bodyPr>
              <a:lstStyle/>
              <a:p>
                <a:pPr algn="ctr" defTabSz="1219170">
                  <a:lnSpc>
                    <a:spcPct val="108833"/>
                  </a:lnSpc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6" name="Google Shape;286;p29"/>
            <p:cNvGrpSpPr/>
            <p:nvPr/>
          </p:nvGrpSpPr>
          <p:grpSpPr>
            <a:xfrm>
              <a:off x="1527173" y="966332"/>
              <a:ext cx="1628126" cy="1456409"/>
              <a:chOff x="0" y="-28575"/>
              <a:chExt cx="812800" cy="727075"/>
            </a:xfrm>
          </p:grpSpPr>
          <p:sp>
            <p:nvSpPr>
              <p:cNvPr id="287" name="Google Shape;287;p29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1B4586">
                  <a:alpha val="64705"/>
                </a:srgbClr>
              </a:solidFill>
              <a:ln>
                <a:noFill/>
              </a:ln>
            </p:spPr>
          </p:sp>
          <p:sp>
            <p:nvSpPr>
              <p:cNvPr id="288" name="Google Shape;288;p29"/>
              <p:cNvSpPr txBox="1"/>
              <p:nvPr/>
            </p:nvSpPr>
            <p:spPr>
              <a:xfrm>
                <a:off x="114300" y="-28575"/>
                <a:ext cx="584200" cy="727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1700" tIns="21700" rIns="21700" bIns="21700" anchor="ctr" anchorCtr="0">
                <a:noAutofit/>
              </a:bodyPr>
              <a:lstStyle/>
              <a:p>
                <a:pPr algn="ctr" defTabSz="1219170">
                  <a:lnSpc>
                    <a:spcPct val="108833"/>
                  </a:lnSpc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9" name="Google Shape;289;p29"/>
            <p:cNvGrpSpPr/>
            <p:nvPr/>
          </p:nvGrpSpPr>
          <p:grpSpPr>
            <a:xfrm>
              <a:off x="1736587" y="2559863"/>
              <a:ext cx="954406" cy="853746"/>
              <a:chOff x="0" y="-28575"/>
              <a:chExt cx="812800" cy="727075"/>
            </a:xfrm>
          </p:grpSpPr>
          <p:sp>
            <p:nvSpPr>
              <p:cNvPr id="290" name="Google Shape;290;p29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1B4586">
                  <a:alpha val="64705"/>
                </a:srgbClr>
              </a:solidFill>
              <a:ln>
                <a:noFill/>
              </a:ln>
            </p:spPr>
          </p:sp>
          <p:sp>
            <p:nvSpPr>
              <p:cNvPr id="291" name="Google Shape;291;p29"/>
              <p:cNvSpPr txBox="1"/>
              <p:nvPr/>
            </p:nvSpPr>
            <p:spPr>
              <a:xfrm>
                <a:off x="114300" y="-28575"/>
                <a:ext cx="584200" cy="727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1700" tIns="21700" rIns="21700" bIns="21700" anchor="ctr" anchorCtr="0">
                <a:noAutofit/>
              </a:bodyPr>
              <a:lstStyle/>
              <a:p>
                <a:pPr algn="ctr" defTabSz="1219170">
                  <a:lnSpc>
                    <a:spcPct val="108833"/>
                  </a:lnSpc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2" name="Google Shape;292;p29"/>
            <p:cNvGrpSpPr/>
            <p:nvPr/>
          </p:nvGrpSpPr>
          <p:grpSpPr>
            <a:xfrm>
              <a:off x="720763" y="3296198"/>
              <a:ext cx="589574" cy="527392"/>
              <a:chOff x="0" y="-28575"/>
              <a:chExt cx="812800" cy="727075"/>
            </a:xfrm>
          </p:grpSpPr>
          <p:sp>
            <p:nvSpPr>
              <p:cNvPr id="293" name="Google Shape;293;p29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FAC617">
                  <a:alpha val="64705"/>
                </a:srgbClr>
              </a:solidFill>
              <a:ln>
                <a:noFill/>
              </a:ln>
            </p:spPr>
          </p:sp>
          <p:sp>
            <p:nvSpPr>
              <p:cNvPr id="294" name="Google Shape;294;p29"/>
              <p:cNvSpPr txBox="1"/>
              <p:nvPr/>
            </p:nvSpPr>
            <p:spPr>
              <a:xfrm>
                <a:off x="114300" y="-28575"/>
                <a:ext cx="584200" cy="727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1700" tIns="21700" rIns="21700" bIns="21700" anchor="ctr" anchorCtr="0">
                <a:noAutofit/>
              </a:bodyPr>
              <a:lstStyle/>
              <a:p>
                <a:pPr algn="ctr" defTabSz="1219170">
                  <a:lnSpc>
                    <a:spcPct val="108833"/>
                  </a:lnSpc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95" name="Google Shape;295;p29"/>
          <p:cNvGrpSpPr/>
          <p:nvPr/>
        </p:nvGrpSpPr>
        <p:grpSpPr>
          <a:xfrm>
            <a:off x="-3045" y="3542337"/>
            <a:ext cx="1694141" cy="2958115"/>
            <a:chOff x="0" y="-52683"/>
            <a:chExt cx="3388283" cy="5916230"/>
          </a:xfrm>
        </p:grpSpPr>
        <p:sp>
          <p:nvSpPr>
            <p:cNvPr id="296" name="Google Shape;296;p29"/>
            <p:cNvSpPr/>
            <p:nvPr/>
          </p:nvSpPr>
          <p:spPr>
            <a:xfrm>
              <a:off x="1261400" y="2979247"/>
              <a:ext cx="2126883" cy="1773393"/>
            </a:xfrm>
            <a:custGeom>
              <a:avLst/>
              <a:gdLst/>
              <a:ahLst/>
              <a:cxnLst/>
              <a:rect l="l" t="t" r="r" b="b"/>
              <a:pathLst>
                <a:path w="2126883" h="1773393" extrusionOk="0">
                  <a:moveTo>
                    <a:pt x="0" y="0"/>
                  </a:moveTo>
                  <a:lnTo>
                    <a:pt x="2126883" y="0"/>
                  </a:lnTo>
                  <a:lnTo>
                    <a:pt x="2126883" y="1773393"/>
                  </a:lnTo>
                  <a:lnTo>
                    <a:pt x="0" y="177339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 amt="14300"/>
              </a:blip>
              <a:stretch>
                <a:fillRect l="-8419" t="-7955" r="-2748" b="-25370"/>
              </a:stretch>
            </a:blipFill>
            <a:ln>
              <a:noFill/>
            </a:ln>
          </p:spPr>
        </p:sp>
        <p:grpSp>
          <p:nvGrpSpPr>
            <p:cNvPr id="297" name="Google Shape;297;p29"/>
            <p:cNvGrpSpPr/>
            <p:nvPr/>
          </p:nvGrpSpPr>
          <p:grpSpPr>
            <a:xfrm>
              <a:off x="0" y="2050111"/>
              <a:ext cx="1729471" cy="1547066"/>
              <a:chOff x="0" y="-28575"/>
              <a:chExt cx="812800" cy="727075"/>
            </a:xfrm>
          </p:grpSpPr>
          <p:sp>
            <p:nvSpPr>
              <p:cNvPr id="298" name="Google Shape;298;p29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FAC617">
                  <a:alpha val="64705"/>
                </a:srgbClr>
              </a:solidFill>
              <a:ln>
                <a:noFill/>
              </a:ln>
            </p:spPr>
          </p:sp>
          <p:sp>
            <p:nvSpPr>
              <p:cNvPr id="299" name="Google Shape;299;p29"/>
              <p:cNvSpPr txBox="1"/>
              <p:nvPr/>
            </p:nvSpPr>
            <p:spPr>
              <a:xfrm>
                <a:off x="114300" y="-28575"/>
                <a:ext cx="584200" cy="727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1700" tIns="21700" rIns="21700" bIns="21700" anchor="ctr" anchorCtr="0">
                <a:noAutofit/>
              </a:bodyPr>
              <a:lstStyle/>
              <a:p>
                <a:pPr algn="ctr" defTabSz="1219170">
                  <a:lnSpc>
                    <a:spcPct val="140028"/>
                  </a:lnSpc>
                  <a:buClr>
                    <a:srgbClr val="000000"/>
                  </a:buClr>
                </a:pPr>
                <a:r>
                  <a:rPr lang="en" sz="933" kern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.</a:t>
                </a:r>
                <a:endParaRPr sz="9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0" name="Google Shape;300;p29"/>
            <p:cNvSpPr/>
            <p:nvPr/>
          </p:nvSpPr>
          <p:spPr>
            <a:xfrm>
              <a:off x="1016539" y="1433649"/>
              <a:ext cx="1910004" cy="1814567"/>
            </a:xfrm>
            <a:custGeom>
              <a:avLst/>
              <a:gdLst/>
              <a:ahLst/>
              <a:cxnLst/>
              <a:rect l="l" t="t" r="r" b="b"/>
              <a:pathLst>
                <a:path w="1910004" h="1814567" extrusionOk="0">
                  <a:moveTo>
                    <a:pt x="0" y="0"/>
                  </a:moveTo>
                  <a:lnTo>
                    <a:pt x="1910004" y="0"/>
                  </a:lnTo>
                  <a:lnTo>
                    <a:pt x="1910004" y="1814567"/>
                  </a:lnTo>
                  <a:lnTo>
                    <a:pt x="0" y="181456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 amt="15600"/>
              </a:blip>
              <a:stretch>
                <a:fillRect t="-1432" r="-6267" b="-10421"/>
              </a:stretch>
            </a:blipFill>
            <a:ln>
              <a:noFill/>
            </a:ln>
          </p:spPr>
        </p:sp>
        <p:grpSp>
          <p:nvGrpSpPr>
            <p:cNvPr id="301" name="Google Shape;301;p29"/>
            <p:cNvGrpSpPr/>
            <p:nvPr/>
          </p:nvGrpSpPr>
          <p:grpSpPr>
            <a:xfrm>
              <a:off x="1272738" y="1306978"/>
              <a:ext cx="1729471" cy="1547066"/>
              <a:chOff x="0" y="-28575"/>
              <a:chExt cx="812800" cy="727075"/>
            </a:xfrm>
          </p:grpSpPr>
          <p:sp>
            <p:nvSpPr>
              <p:cNvPr id="302" name="Google Shape;302;p29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FAC617">
                  <a:alpha val="64705"/>
                </a:srgbClr>
              </a:solidFill>
              <a:ln>
                <a:noFill/>
              </a:ln>
            </p:spPr>
          </p:sp>
          <p:sp>
            <p:nvSpPr>
              <p:cNvPr id="303" name="Google Shape;303;p29"/>
              <p:cNvSpPr txBox="1"/>
              <p:nvPr/>
            </p:nvSpPr>
            <p:spPr>
              <a:xfrm>
                <a:off x="114300" y="-28575"/>
                <a:ext cx="584200" cy="727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1700" tIns="21700" rIns="21700" bIns="21700" anchor="ctr" anchorCtr="0">
                <a:noAutofit/>
              </a:bodyPr>
              <a:lstStyle/>
              <a:p>
                <a:pPr algn="ctr" defTabSz="1219170">
                  <a:lnSpc>
                    <a:spcPct val="140028"/>
                  </a:lnSpc>
                  <a:buClr>
                    <a:srgbClr val="000000"/>
                  </a:buClr>
                </a:pPr>
                <a:r>
                  <a:rPr lang="en" sz="933" kern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.</a:t>
                </a:r>
                <a:endParaRPr sz="9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4" name="Google Shape;304;p29"/>
            <p:cNvSpPr/>
            <p:nvPr/>
          </p:nvSpPr>
          <p:spPr>
            <a:xfrm>
              <a:off x="1508992" y="4597946"/>
              <a:ext cx="1332165" cy="1265601"/>
            </a:xfrm>
            <a:custGeom>
              <a:avLst/>
              <a:gdLst/>
              <a:ahLst/>
              <a:cxnLst/>
              <a:rect l="l" t="t" r="r" b="b"/>
              <a:pathLst>
                <a:path w="1332165" h="1265601" extrusionOk="0">
                  <a:moveTo>
                    <a:pt x="0" y="0"/>
                  </a:moveTo>
                  <a:lnTo>
                    <a:pt x="1332165" y="0"/>
                  </a:lnTo>
                  <a:lnTo>
                    <a:pt x="1332165" y="1265601"/>
                  </a:lnTo>
                  <a:lnTo>
                    <a:pt x="0" y="126560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 amt="9099"/>
              </a:blip>
              <a:stretch>
                <a:fillRect t="-1432" r="-6267" b="-10421"/>
              </a:stretch>
            </a:blipFill>
            <a:ln>
              <a:noFill/>
            </a:ln>
          </p:spPr>
        </p:sp>
        <p:sp>
          <p:nvSpPr>
            <p:cNvPr id="305" name="Google Shape;305;p29"/>
            <p:cNvSpPr/>
            <p:nvPr/>
          </p:nvSpPr>
          <p:spPr>
            <a:xfrm>
              <a:off x="644676" y="3804946"/>
              <a:ext cx="864316" cy="821129"/>
            </a:xfrm>
            <a:custGeom>
              <a:avLst/>
              <a:gdLst/>
              <a:ahLst/>
              <a:cxnLst/>
              <a:rect l="l" t="t" r="r" b="b"/>
              <a:pathLst>
                <a:path w="864316" h="821129" extrusionOk="0">
                  <a:moveTo>
                    <a:pt x="0" y="0"/>
                  </a:moveTo>
                  <a:lnTo>
                    <a:pt x="864316" y="0"/>
                  </a:lnTo>
                  <a:lnTo>
                    <a:pt x="864316" y="821129"/>
                  </a:lnTo>
                  <a:lnTo>
                    <a:pt x="0" y="82112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 amt="9099"/>
              </a:blip>
              <a:stretch>
                <a:fillRect t="-1432" r="-6267" b="-10421"/>
              </a:stretch>
            </a:blipFill>
            <a:ln>
              <a:noFill/>
            </a:ln>
          </p:spPr>
        </p:sp>
        <p:grpSp>
          <p:nvGrpSpPr>
            <p:cNvPr id="306" name="Google Shape;306;p29"/>
            <p:cNvGrpSpPr/>
            <p:nvPr/>
          </p:nvGrpSpPr>
          <p:grpSpPr>
            <a:xfrm>
              <a:off x="630320" y="3649339"/>
              <a:ext cx="772438" cy="690970"/>
              <a:chOff x="0" y="-28575"/>
              <a:chExt cx="812800" cy="727075"/>
            </a:xfrm>
          </p:grpSpPr>
          <p:sp>
            <p:nvSpPr>
              <p:cNvPr id="307" name="Google Shape;307;p29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FAC617">
                  <a:alpha val="64705"/>
                </a:srgbClr>
              </a:solidFill>
              <a:ln>
                <a:noFill/>
              </a:ln>
            </p:spPr>
          </p:sp>
          <p:sp>
            <p:nvSpPr>
              <p:cNvPr id="308" name="Google Shape;308;p29"/>
              <p:cNvSpPr txBox="1"/>
              <p:nvPr/>
            </p:nvSpPr>
            <p:spPr>
              <a:xfrm>
                <a:off x="114300" y="-28575"/>
                <a:ext cx="584200" cy="727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1700" tIns="21700" rIns="21700" bIns="21700" anchor="ctr" anchorCtr="0">
                <a:noAutofit/>
              </a:bodyPr>
              <a:lstStyle/>
              <a:p>
                <a:pPr algn="ctr" defTabSz="1219170">
                  <a:lnSpc>
                    <a:spcPct val="108833"/>
                  </a:lnSpc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9" name="Google Shape;309;p29"/>
            <p:cNvSpPr/>
            <p:nvPr/>
          </p:nvSpPr>
          <p:spPr>
            <a:xfrm>
              <a:off x="1648768" y="3073304"/>
              <a:ext cx="1572822" cy="1414311"/>
            </a:xfrm>
            <a:custGeom>
              <a:avLst/>
              <a:gdLst/>
              <a:ahLst/>
              <a:cxnLst/>
              <a:rect l="l" t="t" r="r" b="b"/>
              <a:pathLst>
                <a:path w="1572822" h="1414311" extrusionOk="0">
                  <a:moveTo>
                    <a:pt x="0" y="0"/>
                  </a:moveTo>
                  <a:lnTo>
                    <a:pt x="1572823" y="0"/>
                  </a:lnTo>
                  <a:lnTo>
                    <a:pt x="1572823" y="1414310"/>
                  </a:lnTo>
                  <a:lnTo>
                    <a:pt x="0" y="141431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 amt="10399"/>
              </a:blip>
              <a:stretch>
                <a:fillRect l="-67798" t="-54923" r="-4253" b="-36413"/>
              </a:stretch>
            </a:blipFill>
            <a:ln>
              <a:noFill/>
            </a:ln>
          </p:spPr>
        </p:sp>
        <p:grpSp>
          <p:nvGrpSpPr>
            <p:cNvPr id="310" name="Google Shape;310;p29"/>
            <p:cNvGrpSpPr/>
            <p:nvPr/>
          </p:nvGrpSpPr>
          <p:grpSpPr>
            <a:xfrm>
              <a:off x="1272738" y="2793243"/>
              <a:ext cx="1729471" cy="1547066"/>
              <a:chOff x="0" y="-28575"/>
              <a:chExt cx="812800" cy="727075"/>
            </a:xfrm>
          </p:grpSpPr>
          <p:sp>
            <p:nvSpPr>
              <p:cNvPr id="311" name="Google Shape;311;p29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1B4586">
                  <a:alpha val="64705"/>
                </a:srgbClr>
              </a:solidFill>
              <a:ln>
                <a:noFill/>
              </a:ln>
            </p:spPr>
          </p:sp>
          <p:sp>
            <p:nvSpPr>
              <p:cNvPr id="312" name="Google Shape;312;p29"/>
              <p:cNvSpPr txBox="1"/>
              <p:nvPr/>
            </p:nvSpPr>
            <p:spPr>
              <a:xfrm>
                <a:off x="114300" y="-28575"/>
                <a:ext cx="584200" cy="727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1700" tIns="21700" rIns="21700" bIns="21700" anchor="ctr" anchorCtr="0">
                <a:noAutofit/>
              </a:bodyPr>
              <a:lstStyle/>
              <a:p>
                <a:pPr algn="ctr" defTabSz="1219170">
                  <a:lnSpc>
                    <a:spcPct val="108833"/>
                  </a:lnSpc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3" name="Google Shape;313;p29"/>
            <p:cNvGrpSpPr/>
            <p:nvPr/>
          </p:nvGrpSpPr>
          <p:grpSpPr>
            <a:xfrm>
              <a:off x="1342623" y="-52683"/>
              <a:ext cx="1498534" cy="1340485"/>
              <a:chOff x="0" y="-28575"/>
              <a:chExt cx="812800" cy="727075"/>
            </a:xfrm>
          </p:grpSpPr>
          <p:sp>
            <p:nvSpPr>
              <p:cNvPr id="314" name="Google Shape;314;p29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1B4586">
                  <a:alpha val="64705"/>
                </a:srgbClr>
              </a:solidFill>
              <a:ln>
                <a:noFill/>
              </a:ln>
            </p:spPr>
          </p:sp>
          <p:sp>
            <p:nvSpPr>
              <p:cNvPr id="315" name="Google Shape;315;p29"/>
              <p:cNvSpPr txBox="1"/>
              <p:nvPr/>
            </p:nvSpPr>
            <p:spPr>
              <a:xfrm>
                <a:off x="114300" y="-28575"/>
                <a:ext cx="584200" cy="727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1700" tIns="21700" rIns="21700" bIns="21700" anchor="ctr" anchorCtr="0">
                <a:noAutofit/>
              </a:bodyPr>
              <a:lstStyle/>
              <a:p>
                <a:pPr algn="ctr" defTabSz="1219170">
                  <a:lnSpc>
                    <a:spcPct val="108833"/>
                  </a:lnSpc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6" name="Google Shape;316;p29"/>
            <p:cNvGrpSpPr/>
            <p:nvPr/>
          </p:nvGrpSpPr>
          <p:grpSpPr>
            <a:xfrm>
              <a:off x="1599798" y="4449809"/>
              <a:ext cx="1075351" cy="961935"/>
              <a:chOff x="0" y="-28575"/>
              <a:chExt cx="812800" cy="727075"/>
            </a:xfrm>
          </p:grpSpPr>
          <p:sp>
            <p:nvSpPr>
              <p:cNvPr id="317" name="Google Shape;317;p29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FAC617">
                  <a:alpha val="64705"/>
                </a:srgbClr>
              </a:solidFill>
              <a:ln>
                <a:noFill/>
              </a:ln>
            </p:spPr>
          </p:sp>
          <p:sp>
            <p:nvSpPr>
              <p:cNvPr id="318" name="Google Shape;318;p29"/>
              <p:cNvSpPr txBox="1"/>
              <p:nvPr/>
            </p:nvSpPr>
            <p:spPr>
              <a:xfrm>
                <a:off x="114300" y="-28575"/>
                <a:ext cx="584200" cy="727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1700" tIns="21700" rIns="21700" bIns="21700" anchor="ctr" anchorCtr="0">
                <a:noAutofit/>
              </a:bodyPr>
              <a:lstStyle/>
              <a:p>
                <a:pPr algn="ctr" defTabSz="1219170">
                  <a:lnSpc>
                    <a:spcPct val="108833"/>
                  </a:lnSpc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9" name="Google Shape;319;p29"/>
            <p:cNvSpPr/>
            <p:nvPr/>
          </p:nvSpPr>
          <p:spPr>
            <a:xfrm>
              <a:off x="653016" y="877238"/>
              <a:ext cx="864316" cy="821129"/>
            </a:xfrm>
            <a:custGeom>
              <a:avLst/>
              <a:gdLst/>
              <a:ahLst/>
              <a:cxnLst/>
              <a:rect l="l" t="t" r="r" b="b"/>
              <a:pathLst>
                <a:path w="864316" h="821129" extrusionOk="0">
                  <a:moveTo>
                    <a:pt x="0" y="0"/>
                  </a:moveTo>
                  <a:lnTo>
                    <a:pt x="864316" y="0"/>
                  </a:lnTo>
                  <a:lnTo>
                    <a:pt x="864316" y="821129"/>
                  </a:lnTo>
                  <a:lnTo>
                    <a:pt x="0" y="82112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 amt="9099"/>
              </a:blip>
              <a:stretch>
                <a:fillRect t="-1432" r="-6267" b="-10421"/>
              </a:stretch>
            </a:blipFill>
            <a:ln>
              <a:noFill/>
            </a:ln>
          </p:spPr>
        </p:sp>
        <p:grpSp>
          <p:nvGrpSpPr>
            <p:cNvPr id="320" name="Google Shape;320;p29"/>
            <p:cNvGrpSpPr/>
            <p:nvPr/>
          </p:nvGrpSpPr>
          <p:grpSpPr>
            <a:xfrm>
              <a:off x="644676" y="742678"/>
              <a:ext cx="772438" cy="690970"/>
              <a:chOff x="0" y="-28575"/>
              <a:chExt cx="812800" cy="727075"/>
            </a:xfrm>
          </p:grpSpPr>
          <p:sp>
            <p:nvSpPr>
              <p:cNvPr id="321" name="Google Shape;321;p29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FAC617">
                  <a:alpha val="64705"/>
                </a:srgbClr>
              </a:solidFill>
              <a:ln>
                <a:noFill/>
              </a:ln>
            </p:spPr>
          </p:sp>
          <p:sp>
            <p:nvSpPr>
              <p:cNvPr id="322" name="Google Shape;322;p29"/>
              <p:cNvSpPr txBox="1"/>
              <p:nvPr/>
            </p:nvSpPr>
            <p:spPr>
              <a:xfrm>
                <a:off x="114300" y="-28575"/>
                <a:ext cx="584200" cy="727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1700" tIns="21700" rIns="21700" bIns="21700" anchor="ctr" anchorCtr="0">
                <a:noAutofit/>
              </a:bodyPr>
              <a:lstStyle/>
              <a:p>
                <a:pPr algn="ctr" defTabSz="1219170">
                  <a:lnSpc>
                    <a:spcPct val="108833"/>
                  </a:lnSpc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23" name="Google Shape;323;p29"/>
          <p:cNvGrpSpPr/>
          <p:nvPr/>
        </p:nvGrpSpPr>
        <p:grpSpPr>
          <a:xfrm>
            <a:off x="1660958" y="3443940"/>
            <a:ext cx="4605113" cy="919965"/>
            <a:chOff x="-4275" y="-94209"/>
            <a:chExt cx="1819304" cy="433914"/>
          </a:xfrm>
        </p:grpSpPr>
        <p:sp>
          <p:nvSpPr>
            <p:cNvPr id="324" name="Google Shape;324;p29"/>
            <p:cNvSpPr/>
            <p:nvPr/>
          </p:nvSpPr>
          <p:spPr>
            <a:xfrm>
              <a:off x="-4275" y="-94209"/>
              <a:ext cx="1788402" cy="389647"/>
            </a:xfrm>
            <a:custGeom>
              <a:avLst/>
              <a:gdLst/>
              <a:ahLst/>
              <a:cxnLst/>
              <a:rect l="l" t="t" r="r" b="b"/>
              <a:pathLst>
                <a:path w="1788402" h="389647" extrusionOk="0">
                  <a:moveTo>
                    <a:pt x="58147" y="0"/>
                  </a:moveTo>
                  <a:lnTo>
                    <a:pt x="1730255" y="0"/>
                  </a:lnTo>
                  <a:cubicBezTo>
                    <a:pt x="1762368" y="0"/>
                    <a:pt x="1788402" y="26033"/>
                    <a:pt x="1788402" y="58147"/>
                  </a:cubicBezTo>
                  <a:lnTo>
                    <a:pt x="1788402" y="331500"/>
                  </a:lnTo>
                  <a:cubicBezTo>
                    <a:pt x="1788402" y="363614"/>
                    <a:pt x="1762368" y="389647"/>
                    <a:pt x="1730255" y="389647"/>
                  </a:cubicBezTo>
                  <a:lnTo>
                    <a:pt x="58147" y="389647"/>
                  </a:lnTo>
                  <a:cubicBezTo>
                    <a:pt x="26033" y="389647"/>
                    <a:pt x="0" y="363614"/>
                    <a:pt x="0" y="331500"/>
                  </a:cubicBezTo>
                  <a:lnTo>
                    <a:pt x="0" y="58147"/>
                  </a:lnTo>
                  <a:cubicBezTo>
                    <a:pt x="0" y="26033"/>
                    <a:pt x="26033" y="0"/>
                    <a:pt x="58147" y="0"/>
                  </a:cubicBezTo>
                  <a:close/>
                </a:path>
              </a:pathLst>
            </a:custGeom>
            <a:solidFill>
              <a:srgbClr val="FCC60D"/>
            </a:solidFill>
            <a:ln>
              <a:noFill/>
            </a:ln>
          </p:spPr>
          <p:txBody>
            <a:bodyPr spcFirstLastPara="1" wrap="square" lIns="60967" tIns="60967" rIns="60967" bIns="60967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9"/>
            <p:cNvSpPr txBox="1"/>
            <p:nvPr/>
          </p:nvSpPr>
          <p:spPr>
            <a:xfrm>
              <a:off x="26627" y="-78517"/>
              <a:ext cx="1788402" cy="4182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 defTabSz="1219170">
                <a:lnSpc>
                  <a:spcPct val="108833"/>
                </a:lnSpc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5E83CAF-EA04-481C-A652-DAAE07AF7B29}"/>
              </a:ext>
            </a:extLst>
          </p:cNvPr>
          <p:cNvGrpSpPr/>
          <p:nvPr/>
        </p:nvGrpSpPr>
        <p:grpSpPr>
          <a:xfrm>
            <a:off x="-73459" y="44693"/>
            <a:ext cx="10633875" cy="3121339"/>
            <a:chOff x="-102012" y="425055"/>
            <a:chExt cx="7975406" cy="2025387"/>
          </a:xfrm>
        </p:grpSpPr>
        <p:grpSp>
          <p:nvGrpSpPr>
            <p:cNvPr id="270" name="Google Shape;270;p29"/>
            <p:cNvGrpSpPr/>
            <p:nvPr/>
          </p:nvGrpSpPr>
          <p:grpSpPr>
            <a:xfrm>
              <a:off x="47072" y="425055"/>
              <a:ext cx="7826322" cy="2025387"/>
              <a:chOff x="0" y="-19050"/>
              <a:chExt cx="4122507" cy="1066870"/>
            </a:xfrm>
          </p:grpSpPr>
          <p:sp>
            <p:nvSpPr>
              <p:cNvPr id="271" name="Google Shape;271;p29"/>
              <p:cNvSpPr/>
              <p:nvPr/>
            </p:nvSpPr>
            <p:spPr>
              <a:xfrm>
                <a:off x="0" y="0"/>
                <a:ext cx="4122507" cy="1047820"/>
              </a:xfrm>
              <a:custGeom>
                <a:avLst/>
                <a:gdLst/>
                <a:ahLst/>
                <a:cxnLst/>
                <a:rect l="l" t="t" r="r" b="b"/>
                <a:pathLst>
                  <a:path w="4122507" h="1047820" extrusionOk="0">
                    <a:moveTo>
                      <a:pt x="31655" y="0"/>
                    </a:moveTo>
                    <a:lnTo>
                      <a:pt x="4090852" y="0"/>
                    </a:lnTo>
                    <a:cubicBezTo>
                      <a:pt x="4108335" y="0"/>
                      <a:pt x="4122507" y="14172"/>
                      <a:pt x="4122507" y="31655"/>
                    </a:cubicBezTo>
                    <a:lnTo>
                      <a:pt x="4122507" y="1016165"/>
                    </a:lnTo>
                    <a:cubicBezTo>
                      <a:pt x="4122507" y="1024561"/>
                      <a:pt x="4119172" y="1032612"/>
                      <a:pt x="4113235" y="1038549"/>
                    </a:cubicBezTo>
                    <a:cubicBezTo>
                      <a:pt x="4107299" y="1044485"/>
                      <a:pt x="4099247" y="1047820"/>
                      <a:pt x="4090852" y="1047820"/>
                    </a:cubicBezTo>
                    <a:lnTo>
                      <a:pt x="31655" y="1047820"/>
                    </a:lnTo>
                    <a:cubicBezTo>
                      <a:pt x="23260" y="1047820"/>
                      <a:pt x="15208" y="1044485"/>
                      <a:pt x="9272" y="1038549"/>
                    </a:cubicBezTo>
                    <a:cubicBezTo>
                      <a:pt x="3335" y="1032612"/>
                      <a:pt x="0" y="1024561"/>
                      <a:pt x="0" y="1016165"/>
                    </a:cubicBezTo>
                    <a:lnTo>
                      <a:pt x="0" y="31655"/>
                    </a:lnTo>
                    <a:cubicBezTo>
                      <a:pt x="0" y="23260"/>
                      <a:pt x="3335" y="15208"/>
                      <a:pt x="9272" y="9272"/>
                    </a:cubicBezTo>
                    <a:cubicBezTo>
                      <a:pt x="15208" y="3335"/>
                      <a:pt x="23260" y="0"/>
                      <a:pt x="31655" y="0"/>
                    </a:cubicBezTo>
                    <a:close/>
                  </a:path>
                </a:pathLst>
              </a:custGeom>
              <a:solidFill>
                <a:srgbClr val="1A4486"/>
              </a:solidFill>
              <a:ln>
                <a:noFill/>
              </a:ln>
            </p:spPr>
            <p:txBody>
              <a:bodyPr spcFirstLastPara="1" wrap="square" lIns="60967" tIns="60967" rIns="60967" bIns="60967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29"/>
              <p:cNvSpPr txBox="1"/>
              <p:nvPr/>
            </p:nvSpPr>
            <p:spPr>
              <a:xfrm>
                <a:off x="0" y="-19050"/>
                <a:ext cx="4122507" cy="10668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 defTabSz="1219170">
                  <a:lnSpc>
                    <a:spcPct val="77722"/>
                  </a:lnSpc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6" name="Google Shape;326;p29"/>
            <p:cNvGrpSpPr/>
            <p:nvPr/>
          </p:nvGrpSpPr>
          <p:grpSpPr>
            <a:xfrm>
              <a:off x="114973" y="514227"/>
              <a:ext cx="3787031" cy="606022"/>
              <a:chOff x="0" y="-28574"/>
              <a:chExt cx="1994814" cy="355001"/>
            </a:xfrm>
          </p:grpSpPr>
          <p:sp>
            <p:nvSpPr>
              <p:cNvPr id="327" name="Google Shape;327;p29"/>
              <p:cNvSpPr/>
              <p:nvPr/>
            </p:nvSpPr>
            <p:spPr>
              <a:xfrm>
                <a:off x="0" y="1"/>
                <a:ext cx="1994814" cy="322798"/>
              </a:xfrm>
              <a:custGeom>
                <a:avLst/>
                <a:gdLst/>
                <a:ahLst/>
                <a:cxnLst/>
                <a:rect l="l" t="t" r="r" b="b"/>
                <a:pathLst>
                  <a:path w="1994814" h="389647" extrusionOk="0">
                    <a:moveTo>
                      <a:pt x="52130" y="0"/>
                    </a:moveTo>
                    <a:lnTo>
                      <a:pt x="1942684" y="0"/>
                    </a:lnTo>
                    <a:cubicBezTo>
                      <a:pt x="1956510" y="0"/>
                      <a:pt x="1969769" y="5492"/>
                      <a:pt x="1979546" y="15269"/>
                    </a:cubicBezTo>
                    <a:cubicBezTo>
                      <a:pt x="1989322" y="25045"/>
                      <a:pt x="1994814" y="38304"/>
                      <a:pt x="1994814" y="52130"/>
                    </a:cubicBezTo>
                    <a:lnTo>
                      <a:pt x="1994814" y="337517"/>
                    </a:lnTo>
                    <a:cubicBezTo>
                      <a:pt x="1994814" y="351343"/>
                      <a:pt x="1989322" y="364603"/>
                      <a:pt x="1979546" y="374379"/>
                    </a:cubicBezTo>
                    <a:cubicBezTo>
                      <a:pt x="1969769" y="384155"/>
                      <a:pt x="1956510" y="389647"/>
                      <a:pt x="1942684" y="389647"/>
                    </a:cubicBezTo>
                    <a:lnTo>
                      <a:pt x="52130" y="389647"/>
                    </a:lnTo>
                    <a:cubicBezTo>
                      <a:pt x="38304" y="389647"/>
                      <a:pt x="25045" y="384155"/>
                      <a:pt x="15269" y="374379"/>
                    </a:cubicBezTo>
                    <a:cubicBezTo>
                      <a:pt x="5492" y="364603"/>
                      <a:pt x="0" y="351343"/>
                      <a:pt x="0" y="337517"/>
                    </a:cubicBezTo>
                    <a:lnTo>
                      <a:pt x="0" y="52130"/>
                    </a:lnTo>
                    <a:cubicBezTo>
                      <a:pt x="0" y="38304"/>
                      <a:pt x="5492" y="25045"/>
                      <a:pt x="15269" y="15269"/>
                    </a:cubicBezTo>
                    <a:cubicBezTo>
                      <a:pt x="25045" y="5492"/>
                      <a:pt x="38304" y="0"/>
                      <a:pt x="52130" y="0"/>
                    </a:cubicBezTo>
                    <a:close/>
                  </a:path>
                </a:pathLst>
              </a:custGeom>
              <a:solidFill>
                <a:srgbClr val="FCC60D"/>
              </a:solidFill>
              <a:ln>
                <a:noFill/>
              </a:ln>
            </p:spPr>
            <p:txBody>
              <a:bodyPr spcFirstLastPara="1" wrap="square" lIns="60967" tIns="60967" rIns="60967" bIns="60967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29"/>
              <p:cNvSpPr txBox="1"/>
              <p:nvPr/>
            </p:nvSpPr>
            <p:spPr>
              <a:xfrm>
                <a:off x="0" y="-28574"/>
                <a:ext cx="1994814" cy="3550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 defTabSz="1219170">
                  <a:lnSpc>
                    <a:spcPct val="108833"/>
                  </a:lnSpc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9" name="Google Shape;329;p29"/>
            <p:cNvSpPr txBox="1"/>
            <p:nvPr/>
          </p:nvSpPr>
          <p:spPr>
            <a:xfrm>
              <a:off x="-102012" y="592837"/>
              <a:ext cx="4221000" cy="484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 defTabSz="1219170">
                <a:lnSpc>
                  <a:spcPct val="140000"/>
                </a:lnSpc>
                <a:buClr>
                  <a:srgbClr val="000000"/>
                </a:buClr>
              </a:pPr>
              <a:r>
                <a:rPr lang="en" sz="34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EXISTING SOLUTION</a:t>
              </a:r>
              <a:endParaRPr sz="9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30" name="Google Shape;330;p29"/>
          <p:cNvSpPr txBox="1"/>
          <p:nvPr/>
        </p:nvSpPr>
        <p:spPr>
          <a:xfrm>
            <a:off x="2340713" y="3321567"/>
            <a:ext cx="2845436" cy="9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 defTabSz="1219170">
              <a:lnSpc>
                <a:spcPct val="139993"/>
              </a:lnSpc>
              <a:buClr>
                <a:srgbClr val="000000"/>
              </a:buClr>
            </a:pPr>
            <a:r>
              <a:rPr lang="en" sz="42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 sz="933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1" name="Google Shape;331;p29"/>
          <p:cNvSpPr txBox="1"/>
          <p:nvPr/>
        </p:nvSpPr>
        <p:spPr>
          <a:xfrm>
            <a:off x="1736499" y="4346664"/>
            <a:ext cx="10191180" cy="2011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0990" indent="-380990" defTabSz="1219170">
              <a:lnSpc>
                <a:spcPct val="140021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1867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I</a:t>
            </a:r>
            <a:r>
              <a:rPr lang="en-US"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ntegrates voice assistant technology for centralized control of classroom lighting, supplemented by human detection sensors attached to individual light components</a:t>
            </a:r>
            <a:endParaRPr lang="en-US" sz="1867"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marL="380990" indent="-380990" defTabSz="1219170">
              <a:lnSpc>
                <a:spcPct val="140021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1867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E</a:t>
            </a:r>
            <a:r>
              <a:rPr lang="en-US"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nsures that the lights remain on only in the presence of occupants, thus optimizing energy.</a:t>
            </a:r>
          </a:p>
          <a:p>
            <a:pPr marL="380990" indent="-380990" defTabSz="1219170">
              <a:lnSpc>
                <a:spcPct val="140021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Additionally, fire alarms installed in each classroom provide an added layer of safety and compliance with regulatory standards</a:t>
            </a:r>
            <a:r>
              <a:rPr lang="en-US" sz="1600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2" name="Google Shape;332;p29"/>
          <p:cNvSpPr txBox="1"/>
          <p:nvPr/>
        </p:nvSpPr>
        <p:spPr>
          <a:xfrm>
            <a:off x="256478" y="1165506"/>
            <a:ext cx="10077031" cy="327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0990" indent="-380990" defTabSz="1219170">
              <a:lnSpc>
                <a:spcPct val="14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2133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Motion detecting sensors controlling the lighting system</a:t>
            </a:r>
          </a:p>
          <a:p>
            <a:pPr marL="380990" indent="-380990" defTabSz="1219170">
              <a:lnSpc>
                <a:spcPct val="14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2133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Traditional lighting system involving switches to consider control the lights</a:t>
            </a:r>
          </a:p>
          <a:p>
            <a:pPr marL="380990" indent="-380990" defTabSz="1219170">
              <a:lnSpc>
                <a:spcPct val="14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2133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Smart application using remote controls and mobile phones to control the lights</a:t>
            </a:r>
          </a:p>
          <a:p>
            <a:pPr marL="380990" indent="-380990" defTabSz="1219170">
              <a:lnSpc>
                <a:spcPct val="14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2130" kern="0" dirty="0">
                <a:solidFill>
                  <a:srgbClr val="FFFFFF"/>
                </a:solidFill>
                <a:latin typeface="Gelasio"/>
                <a:cs typeface="Arial"/>
                <a:sym typeface="Arial"/>
              </a:rPr>
              <a:t>Basic fire detection and alarm systems</a:t>
            </a:r>
          </a:p>
          <a:p>
            <a:pPr defTabSz="1219170">
              <a:lnSpc>
                <a:spcPct val="140000"/>
              </a:lnSpc>
              <a:buClr>
                <a:srgbClr val="000000"/>
              </a:buClr>
            </a:pPr>
            <a:endParaRPr lang="en-IN" sz="6400"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oogle Shape;337;p30"/>
          <p:cNvGrpSpPr/>
          <p:nvPr/>
        </p:nvGrpSpPr>
        <p:grpSpPr>
          <a:xfrm>
            <a:off x="81625" y="429136"/>
            <a:ext cx="10435096" cy="3319112"/>
            <a:chOff x="0" y="-28575"/>
            <a:chExt cx="4122507" cy="1076395"/>
          </a:xfrm>
        </p:grpSpPr>
        <p:sp>
          <p:nvSpPr>
            <p:cNvPr id="338" name="Google Shape;338;p30"/>
            <p:cNvSpPr/>
            <p:nvPr/>
          </p:nvSpPr>
          <p:spPr>
            <a:xfrm>
              <a:off x="0" y="0"/>
              <a:ext cx="4122507" cy="1047820"/>
            </a:xfrm>
            <a:custGeom>
              <a:avLst/>
              <a:gdLst/>
              <a:ahLst/>
              <a:cxnLst/>
              <a:rect l="l" t="t" r="r" b="b"/>
              <a:pathLst>
                <a:path w="4122507" h="1047820" extrusionOk="0">
                  <a:moveTo>
                    <a:pt x="31655" y="0"/>
                  </a:moveTo>
                  <a:lnTo>
                    <a:pt x="4090852" y="0"/>
                  </a:lnTo>
                  <a:cubicBezTo>
                    <a:pt x="4108335" y="0"/>
                    <a:pt x="4122507" y="14172"/>
                    <a:pt x="4122507" y="31655"/>
                  </a:cubicBezTo>
                  <a:lnTo>
                    <a:pt x="4122507" y="1016165"/>
                  </a:lnTo>
                  <a:cubicBezTo>
                    <a:pt x="4122507" y="1024561"/>
                    <a:pt x="4119172" y="1032612"/>
                    <a:pt x="4113235" y="1038549"/>
                  </a:cubicBezTo>
                  <a:cubicBezTo>
                    <a:pt x="4107299" y="1044485"/>
                    <a:pt x="4099247" y="1047820"/>
                    <a:pt x="4090852" y="1047820"/>
                  </a:cubicBezTo>
                  <a:lnTo>
                    <a:pt x="31655" y="1047820"/>
                  </a:lnTo>
                  <a:cubicBezTo>
                    <a:pt x="23260" y="1047820"/>
                    <a:pt x="15208" y="1044485"/>
                    <a:pt x="9272" y="1038549"/>
                  </a:cubicBezTo>
                  <a:cubicBezTo>
                    <a:pt x="3335" y="1032612"/>
                    <a:pt x="0" y="1024561"/>
                    <a:pt x="0" y="1016165"/>
                  </a:cubicBezTo>
                  <a:lnTo>
                    <a:pt x="0" y="31655"/>
                  </a:lnTo>
                  <a:cubicBezTo>
                    <a:pt x="0" y="23260"/>
                    <a:pt x="3335" y="15208"/>
                    <a:pt x="9272" y="9272"/>
                  </a:cubicBezTo>
                  <a:cubicBezTo>
                    <a:pt x="15208" y="3335"/>
                    <a:pt x="23260" y="0"/>
                    <a:pt x="31655" y="0"/>
                  </a:cubicBezTo>
                  <a:close/>
                </a:path>
              </a:pathLst>
            </a:custGeom>
            <a:solidFill>
              <a:srgbClr val="1A4486"/>
            </a:solidFill>
            <a:ln>
              <a:noFill/>
            </a:ln>
          </p:spPr>
          <p:txBody>
            <a:bodyPr spcFirstLastPara="1" wrap="square" lIns="60967" tIns="60967" rIns="60967" bIns="60967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0"/>
            <p:cNvSpPr txBox="1"/>
            <p:nvPr/>
          </p:nvSpPr>
          <p:spPr>
            <a:xfrm>
              <a:off x="0" y="-28575"/>
              <a:ext cx="4122507" cy="10763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 defTabSz="1219170">
                <a:lnSpc>
                  <a:spcPct val="108833"/>
                </a:lnSpc>
                <a:buClr>
                  <a:srgbClr val="000000"/>
                </a:buClr>
              </a:pPr>
              <a:endParaRPr sz="1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0" name="Google Shape;340;p30"/>
          <p:cNvGrpSpPr/>
          <p:nvPr/>
        </p:nvGrpSpPr>
        <p:grpSpPr>
          <a:xfrm>
            <a:off x="184369" y="551330"/>
            <a:ext cx="5049375" cy="1000524"/>
            <a:chOff x="0" y="-28575"/>
            <a:chExt cx="1994814" cy="418222"/>
          </a:xfrm>
        </p:grpSpPr>
        <p:sp>
          <p:nvSpPr>
            <p:cNvPr id="341" name="Google Shape;341;p30"/>
            <p:cNvSpPr/>
            <p:nvPr/>
          </p:nvSpPr>
          <p:spPr>
            <a:xfrm>
              <a:off x="0" y="0"/>
              <a:ext cx="1994814" cy="389647"/>
            </a:xfrm>
            <a:custGeom>
              <a:avLst/>
              <a:gdLst/>
              <a:ahLst/>
              <a:cxnLst/>
              <a:rect l="l" t="t" r="r" b="b"/>
              <a:pathLst>
                <a:path w="1994814" h="389647" extrusionOk="0">
                  <a:moveTo>
                    <a:pt x="52130" y="0"/>
                  </a:moveTo>
                  <a:lnTo>
                    <a:pt x="1942684" y="0"/>
                  </a:lnTo>
                  <a:cubicBezTo>
                    <a:pt x="1956510" y="0"/>
                    <a:pt x="1969769" y="5492"/>
                    <a:pt x="1979546" y="15269"/>
                  </a:cubicBezTo>
                  <a:cubicBezTo>
                    <a:pt x="1989322" y="25045"/>
                    <a:pt x="1994814" y="38304"/>
                    <a:pt x="1994814" y="52130"/>
                  </a:cubicBezTo>
                  <a:lnTo>
                    <a:pt x="1994814" y="337517"/>
                  </a:lnTo>
                  <a:cubicBezTo>
                    <a:pt x="1994814" y="351343"/>
                    <a:pt x="1989322" y="364603"/>
                    <a:pt x="1979546" y="374379"/>
                  </a:cubicBezTo>
                  <a:cubicBezTo>
                    <a:pt x="1969769" y="384155"/>
                    <a:pt x="1956510" y="389647"/>
                    <a:pt x="1942684" y="389647"/>
                  </a:cubicBezTo>
                  <a:lnTo>
                    <a:pt x="52130" y="389647"/>
                  </a:lnTo>
                  <a:cubicBezTo>
                    <a:pt x="38304" y="389647"/>
                    <a:pt x="25045" y="384155"/>
                    <a:pt x="15269" y="374379"/>
                  </a:cubicBezTo>
                  <a:cubicBezTo>
                    <a:pt x="5492" y="364603"/>
                    <a:pt x="0" y="351343"/>
                    <a:pt x="0" y="337517"/>
                  </a:cubicBezTo>
                  <a:lnTo>
                    <a:pt x="0" y="52130"/>
                  </a:lnTo>
                  <a:cubicBezTo>
                    <a:pt x="0" y="38304"/>
                    <a:pt x="5492" y="25045"/>
                    <a:pt x="15269" y="15269"/>
                  </a:cubicBezTo>
                  <a:cubicBezTo>
                    <a:pt x="25045" y="5492"/>
                    <a:pt x="38304" y="0"/>
                    <a:pt x="52130" y="0"/>
                  </a:cubicBezTo>
                  <a:close/>
                </a:path>
              </a:pathLst>
            </a:custGeom>
            <a:solidFill>
              <a:srgbClr val="FCC60D"/>
            </a:solidFill>
            <a:ln>
              <a:noFill/>
            </a:ln>
          </p:spPr>
          <p:txBody>
            <a:bodyPr spcFirstLastPara="1" wrap="square" lIns="60967" tIns="60967" rIns="60967" bIns="60967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0"/>
            <p:cNvSpPr txBox="1"/>
            <p:nvPr/>
          </p:nvSpPr>
          <p:spPr>
            <a:xfrm>
              <a:off x="0" y="-28575"/>
              <a:ext cx="1994814" cy="4182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 defTabSz="1219170">
                <a:lnSpc>
                  <a:spcPct val="108833"/>
                </a:lnSpc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9" name="Google Shape;349;p30"/>
          <p:cNvSpPr txBox="1"/>
          <p:nvPr/>
        </p:nvSpPr>
        <p:spPr>
          <a:xfrm>
            <a:off x="1805679" y="565437"/>
            <a:ext cx="1830400" cy="1062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 defTabSz="1219170">
              <a:lnSpc>
                <a:spcPct val="140000"/>
              </a:lnSpc>
              <a:buClr>
                <a:srgbClr val="000000"/>
              </a:buClr>
            </a:pPr>
            <a:r>
              <a:rPr lang="en" sz="4933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USP</a:t>
            </a:r>
            <a:endParaRPr sz="933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AD82417-DB7C-144A-D374-C0B1F5095A5C}"/>
              </a:ext>
            </a:extLst>
          </p:cNvPr>
          <p:cNvGrpSpPr/>
          <p:nvPr/>
        </p:nvGrpSpPr>
        <p:grpSpPr>
          <a:xfrm>
            <a:off x="1601645" y="3941076"/>
            <a:ext cx="10435096" cy="2724625"/>
            <a:chOff x="1250699" y="2680537"/>
            <a:chExt cx="7826322" cy="2043469"/>
          </a:xfrm>
        </p:grpSpPr>
        <p:grpSp>
          <p:nvGrpSpPr>
            <p:cNvPr id="343" name="Google Shape;343;p30"/>
            <p:cNvGrpSpPr/>
            <p:nvPr/>
          </p:nvGrpSpPr>
          <p:grpSpPr>
            <a:xfrm>
              <a:off x="1250699" y="2680537"/>
              <a:ext cx="7826322" cy="2043469"/>
              <a:chOff x="0" y="-28575"/>
              <a:chExt cx="4122507" cy="1076395"/>
            </a:xfrm>
          </p:grpSpPr>
          <p:sp>
            <p:nvSpPr>
              <p:cNvPr id="344" name="Google Shape;344;p30"/>
              <p:cNvSpPr/>
              <p:nvPr/>
            </p:nvSpPr>
            <p:spPr>
              <a:xfrm>
                <a:off x="0" y="0"/>
                <a:ext cx="4122507" cy="1047820"/>
              </a:xfrm>
              <a:custGeom>
                <a:avLst/>
                <a:gdLst/>
                <a:ahLst/>
                <a:cxnLst/>
                <a:rect l="l" t="t" r="r" b="b"/>
                <a:pathLst>
                  <a:path w="4122507" h="1047820" extrusionOk="0">
                    <a:moveTo>
                      <a:pt x="31655" y="0"/>
                    </a:moveTo>
                    <a:lnTo>
                      <a:pt x="4090852" y="0"/>
                    </a:lnTo>
                    <a:cubicBezTo>
                      <a:pt x="4108335" y="0"/>
                      <a:pt x="4122507" y="14172"/>
                      <a:pt x="4122507" y="31655"/>
                    </a:cubicBezTo>
                    <a:lnTo>
                      <a:pt x="4122507" y="1016165"/>
                    </a:lnTo>
                    <a:cubicBezTo>
                      <a:pt x="4122507" y="1024561"/>
                      <a:pt x="4119172" y="1032612"/>
                      <a:pt x="4113235" y="1038549"/>
                    </a:cubicBezTo>
                    <a:cubicBezTo>
                      <a:pt x="4107299" y="1044485"/>
                      <a:pt x="4099247" y="1047820"/>
                      <a:pt x="4090852" y="1047820"/>
                    </a:cubicBezTo>
                    <a:lnTo>
                      <a:pt x="31655" y="1047820"/>
                    </a:lnTo>
                    <a:cubicBezTo>
                      <a:pt x="23260" y="1047820"/>
                      <a:pt x="15208" y="1044485"/>
                      <a:pt x="9272" y="1038549"/>
                    </a:cubicBezTo>
                    <a:cubicBezTo>
                      <a:pt x="3335" y="1032612"/>
                      <a:pt x="0" y="1024561"/>
                      <a:pt x="0" y="1016165"/>
                    </a:cubicBezTo>
                    <a:lnTo>
                      <a:pt x="0" y="31655"/>
                    </a:lnTo>
                    <a:cubicBezTo>
                      <a:pt x="0" y="23260"/>
                      <a:pt x="3335" y="15208"/>
                      <a:pt x="9272" y="9272"/>
                    </a:cubicBezTo>
                    <a:cubicBezTo>
                      <a:pt x="15208" y="3335"/>
                      <a:pt x="23260" y="0"/>
                      <a:pt x="31655" y="0"/>
                    </a:cubicBezTo>
                    <a:close/>
                  </a:path>
                </a:pathLst>
              </a:custGeom>
              <a:solidFill>
                <a:srgbClr val="1A4486"/>
              </a:solidFill>
              <a:ln>
                <a:noFill/>
              </a:ln>
            </p:spPr>
            <p:txBody>
              <a:bodyPr spcFirstLastPara="1" wrap="square" lIns="60967" tIns="60967" rIns="60967" bIns="60967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30"/>
              <p:cNvSpPr txBox="1"/>
              <p:nvPr/>
            </p:nvSpPr>
            <p:spPr>
              <a:xfrm>
                <a:off x="0" y="-28575"/>
                <a:ext cx="4122507" cy="10763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 defTabSz="1219170">
                  <a:lnSpc>
                    <a:spcPct val="108833"/>
                  </a:lnSpc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6" name="Google Shape;346;p30"/>
            <p:cNvGrpSpPr/>
            <p:nvPr/>
          </p:nvGrpSpPr>
          <p:grpSpPr>
            <a:xfrm>
              <a:off x="1354259" y="2785553"/>
              <a:ext cx="3787030" cy="689129"/>
              <a:chOff x="0" y="-28575"/>
              <a:chExt cx="1994814" cy="418222"/>
            </a:xfrm>
          </p:grpSpPr>
          <p:sp>
            <p:nvSpPr>
              <p:cNvPr id="347" name="Google Shape;347;p30"/>
              <p:cNvSpPr/>
              <p:nvPr/>
            </p:nvSpPr>
            <p:spPr>
              <a:xfrm>
                <a:off x="0" y="0"/>
                <a:ext cx="1994814" cy="389647"/>
              </a:xfrm>
              <a:custGeom>
                <a:avLst/>
                <a:gdLst/>
                <a:ahLst/>
                <a:cxnLst/>
                <a:rect l="l" t="t" r="r" b="b"/>
                <a:pathLst>
                  <a:path w="1994814" h="389647" extrusionOk="0">
                    <a:moveTo>
                      <a:pt x="52130" y="0"/>
                    </a:moveTo>
                    <a:lnTo>
                      <a:pt x="1942684" y="0"/>
                    </a:lnTo>
                    <a:cubicBezTo>
                      <a:pt x="1956510" y="0"/>
                      <a:pt x="1969769" y="5492"/>
                      <a:pt x="1979546" y="15269"/>
                    </a:cubicBezTo>
                    <a:cubicBezTo>
                      <a:pt x="1989322" y="25045"/>
                      <a:pt x="1994814" y="38304"/>
                      <a:pt x="1994814" y="52130"/>
                    </a:cubicBezTo>
                    <a:lnTo>
                      <a:pt x="1994814" y="337517"/>
                    </a:lnTo>
                    <a:cubicBezTo>
                      <a:pt x="1994814" y="351343"/>
                      <a:pt x="1989322" y="364603"/>
                      <a:pt x="1979546" y="374379"/>
                    </a:cubicBezTo>
                    <a:cubicBezTo>
                      <a:pt x="1969769" y="384155"/>
                      <a:pt x="1956510" y="389647"/>
                      <a:pt x="1942684" y="389647"/>
                    </a:cubicBezTo>
                    <a:lnTo>
                      <a:pt x="52130" y="389647"/>
                    </a:lnTo>
                    <a:cubicBezTo>
                      <a:pt x="38304" y="389647"/>
                      <a:pt x="25045" y="384155"/>
                      <a:pt x="15269" y="374379"/>
                    </a:cubicBezTo>
                    <a:cubicBezTo>
                      <a:pt x="5492" y="364603"/>
                      <a:pt x="0" y="351343"/>
                      <a:pt x="0" y="337517"/>
                    </a:cubicBezTo>
                    <a:lnTo>
                      <a:pt x="0" y="52130"/>
                    </a:lnTo>
                    <a:cubicBezTo>
                      <a:pt x="0" y="38304"/>
                      <a:pt x="5492" y="25045"/>
                      <a:pt x="15269" y="15269"/>
                    </a:cubicBezTo>
                    <a:cubicBezTo>
                      <a:pt x="25045" y="5492"/>
                      <a:pt x="38304" y="0"/>
                      <a:pt x="52130" y="0"/>
                    </a:cubicBezTo>
                    <a:close/>
                  </a:path>
                </a:pathLst>
              </a:custGeom>
              <a:solidFill>
                <a:srgbClr val="FCC60D"/>
              </a:solidFill>
              <a:ln>
                <a:noFill/>
              </a:ln>
            </p:spPr>
            <p:txBody>
              <a:bodyPr spcFirstLastPara="1" wrap="square" lIns="60967" tIns="60967" rIns="60967" bIns="60967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30"/>
              <p:cNvSpPr txBox="1"/>
              <p:nvPr/>
            </p:nvSpPr>
            <p:spPr>
              <a:xfrm>
                <a:off x="0" y="-28575"/>
                <a:ext cx="1994814" cy="4182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 defTabSz="1219170">
                  <a:lnSpc>
                    <a:spcPct val="108833"/>
                  </a:lnSpc>
                  <a:buClr>
                    <a:srgbClr val="000000"/>
                  </a:buClr>
                </a:pPr>
                <a:endParaRPr sz="1200" kern="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0" name="Google Shape;350;p30"/>
            <p:cNvSpPr txBox="1"/>
            <p:nvPr/>
          </p:nvSpPr>
          <p:spPr>
            <a:xfrm>
              <a:off x="2277921" y="2733828"/>
              <a:ext cx="1767000" cy="7755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 defTabSz="1219170">
                <a:lnSpc>
                  <a:spcPct val="139994"/>
                </a:lnSpc>
                <a:buClr>
                  <a:srgbClr val="000000"/>
                </a:buClr>
              </a:pPr>
              <a:r>
                <a:rPr lang="en" sz="4800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IMPACT</a:t>
              </a:r>
              <a:endParaRPr sz="9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30"/>
            <p:cNvSpPr txBox="1"/>
            <p:nvPr/>
          </p:nvSpPr>
          <p:spPr>
            <a:xfrm>
              <a:off x="1434525" y="3543272"/>
              <a:ext cx="7356521" cy="10989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380990" indent="-380990" defTabSz="1219170">
                <a:lnSpc>
                  <a:spcPct val="140021"/>
                </a:lnSpc>
                <a:buClr>
                  <a:srgbClr val="FFFFFF"/>
                </a:buClr>
                <a:buFont typeface="Arial" panose="020B0604020202020204" pitchFamily="34" charset="0"/>
                <a:buChar char="•"/>
              </a:pPr>
              <a:r>
                <a:rPr lang="en-US" sz="22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Enhances the classroom by integrating voice assistant technology and human detection, thus massively reducing energy wastage. </a:t>
              </a:r>
            </a:p>
            <a:p>
              <a:pPr marL="380990" indent="-380990" defTabSz="1219170">
                <a:lnSpc>
                  <a:spcPct val="140021"/>
                </a:lnSpc>
                <a:buClr>
                  <a:srgbClr val="FFFFFF"/>
                </a:buClr>
                <a:buFont typeface="Arial" panose="020B0604020202020204" pitchFamily="34" charset="0"/>
                <a:buChar char="•"/>
              </a:pPr>
              <a:r>
                <a:rPr lang="en-US" sz="22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The fire alarms ensures safety of the area in which it is installed.</a:t>
              </a:r>
              <a:endParaRPr sz="22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52" name="Google Shape;352;p30"/>
          <p:cNvSpPr txBox="1"/>
          <p:nvPr/>
        </p:nvSpPr>
        <p:spPr>
          <a:xfrm>
            <a:off x="201605" y="1584759"/>
            <a:ext cx="10171604" cy="2442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0990" indent="-380990" defTabSz="1219170">
              <a:lnSpc>
                <a:spcPct val="14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22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Verbal commands to operate entire regions of lights in a classroom</a:t>
            </a:r>
          </a:p>
          <a:p>
            <a:pPr marL="380990" indent="-380990" defTabSz="1219170">
              <a:lnSpc>
                <a:spcPct val="14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22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Fire detection sensors integrated in, making it a 2 in 1 package, and increasing campus safety</a:t>
            </a:r>
          </a:p>
          <a:p>
            <a:pPr marL="380990" indent="-380990" defTabSz="1219170">
              <a:lnSpc>
                <a:spcPct val="14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22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Cheap sensors and boards that are still effective.</a:t>
            </a:r>
          </a:p>
          <a:p>
            <a:pPr marL="380990" indent="-380990" defTabSz="1219170">
              <a:lnSpc>
                <a:spcPct val="14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endParaRPr lang="en-US" sz="22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353" name="Google Shape;353;p30"/>
          <p:cNvGrpSpPr/>
          <p:nvPr/>
        </p:nvGrpSpPr>
        <p:grpSpPr>
          <a:xfrm>
            <a:off x="10540110" y="923877"/>
            <a:ext cx="1651892" cy="1911796"/>
            <a:chOff x="0" y="0"/>
            <a:chExt cx="3303783" cy="3823590"/>
          </a:xfrm>
        </p:grpSpPr>
        <p:sp>
          <p:nvSpPr>
            <p:cNvPr id="354" name="Google Shape;354;p30"/>
            <p:cNvSpPr/>
            <p:nvPr/>
          </p:nvSpPr>
          <p:spPr>
            <a:xfrm>
              <a:off x="1415908" y="1104095"/>
              <a:ext cx="1887875" cy="1793543"/>
            </a:xfrm>
            <a:custGeom>
              <a:avLst/>
              <a:gdLst/>
              <a:ahLst/>
              <a:cxnLst/>
              <a:rect l="l" t="t" r="r" b="b"/>
              <a:pathLst>
                <a:path w="1887875" h="1793543" extrusionOk="0">
                  <a:moveTo>
                    <a:pt x="0" y="0"/>
                  </a:moveTo>
                  <a:lnTo>
                    <a:pt x="1887874" y="0"/>
                  </a:lnTo>
                  <a:lnTo>
                    <a:pt x="1887874" y="1793543"/>
                  </a:lnTo>
                  <a:lnTo>
                    <a:pt x="0" y="179354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9099"/>
              </a:blip>
              <a:stretch>
                <a:fillRect t="-1432" r="-6267" b="-10421"/>
              </a:stretch>
            </a:blipFill>
            <a:ln>
              <a:noFill/>
            </a:ln>
          </p:spPr>
        </p:sp>
        <p:sp>
          <p:nvSpPr>
            <p:cNvPr id="355" name="Google Shape;355;p30"/>
            <p:cNvSpPr/>
            <p:nvPr/>
          </p:nvSpPr>
          <p:spPr>
            <a:xfrm>
              <a:off x="1636480" y="2568553"/>
              <a:ext cx="1254101" cy="1191437"/>
            </a:xfrm>
            <a:custGeom>
              <a:avLst/>
              <a:gdLst/>
              <a:ahLst/>
              <a:cxnLst/>
              <a:rect l="l" t="t" r="r" b="b"/>
              <a:pathLst>
                <a:path w="1254101" h="1191437" extrusionOk="0">
                  <a:moveTo>
                    <a:pt x="0" y="0"/>
                  </a:moveTo>
                  <a:lnTo>
                    <a:pt x="1254100" y="0"/>
                  </a:lnTo>
                  <a:lnTo>
                    <a:pt x="1254100" y="1191437"/>
                  </a:lnTo>
                  <a:lnTo>
                    <a:pt x="0" y="119143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 amt="9099"/>
              </a:blip>
              <a:stretch>
                <a:fillRect t="-1432" r="-6267" b="-10421"/>
              </a:stretch>
            </a:blipFill>
            <a:ln>
              <a:noFill/>
            </a:ln>
          </p:spPr>
        </p:sp>
        <p:grpSp>
          <p:nvGrpSpPr>
            <p:cNvPr id="356" name="Google Shape;356;p30"/>
            <p:cNvGrpSpPr/>
            <p:nvPr/>
          </p:nvGrpSpPr>
          <p:grpSpPr>
            <a:xfrm>
              <a:off x="310181" y="1665917"/>
              <a:ext cx="1628126" cy="1456409"/>
              <a:chOff x="0" y="-28575"/>
              <a:chExt cx="812800" cy="727075"/>
            </a:xfrm>
          </p:grpSpPr>
          <p:sp>
            <p:nvSpPr>
              <p:cNvPr id="357" name="Google Shape;357;p30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FAC617">
                  <a:alpha val="64705"/>
                </a:srgbClr>
              </a:solidFill>
              <a:ln>
                <a:noFill/>
              </a:ln>
            </p:spPr>
          </p:sp>
          <p:sp>
            <p:nvSpPr>
              <p:cNvPr id="358" name="Google Shape;358;p30"/>
              <p:cNvSpPr txBox="1"/>
              <p:nvPr/>
            </p:nvSpPr>
            <p:spPr>
              <a:xfrm>
                <a:off x="114300" y="-28575"/>
                <a:ext cx="584200" cy="727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1700" tIns="21700" rIns="21700" bIns="21700" anchor="ctr" anchorCtr="0">
                <a:noAutofit/>
              </a:bodyPr>
              <a:lstStyle/>
              <a:p>
                <a:pPr algn="ctr" defTabSz="1219170">
                  <a:lnSpc>
                    <a:spcPct val="108833"/>
                  </a:lnSpc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9" name="Google Shape;359;p30"/>
            <p:cNvSpPr/>
            <p:nvPr/>
          </p:nvSpPr>
          <p:spPr>
            <a:xfrm>
              <a:off x="0" y="0"/>
              <a:ext cx="2416265" cy="2295532"/>
            </a:xfrm>
            <a:custGeom>
              <a:avLst/>
              <a:gdLst/>
              <a:ahLst/>
              <a:cxnLst/>
              <a:rect l="l" t="t" r="r" b="b"/>
              <a:pathLst>
                <a:path w="2416265" h="2295532" extrusionOk="0">
                  <a:moveTo>
                    <a:pt x="0" y="0"/>
                  </a:moveTo>
                  <a:lnTo>
                    <a:pt x="2416265" y="0"/>
                  </a:lnTo>
                  <a:lnTo>
                    <a:pt x="2416265" y="2295532"/>
                  </a:lnTo>
                  <a:lnTo>
                    <a:pt x="0" y="22955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 amt="13649"/>
              </a:blip>
              <a:stretch>
                <a:fillRect t="-1432" r="-6267" b="-10421"/>
              </a:stretch>
            </a:blipFill>
            <a:ln>
              <a:noFill/>
            </a:ln>
          </p:spPr>
        </p:sp>
        <p:grpSp>
          <p:nvGrpSpPr>
            <p:cNvPr id="360" name="Google Shape;360;p30"/>
            <p:cNvGrpSpPr/>
            <p:nvPr/>
          </p:nvGrpSpPr>
          <p:grpSpPr>
            <a:xfrm>
              <a:off x="310181" y="266747"/>
              <a:ext cx="1628126" cy="1456409"/>
              <a:chOff x="0" y="-28575"/>
              <a:chExt cx="812800" cy="727075"/>
            </a:xfrm>
          </p:grpSpPr>
          <p:sp>
            <p:nvSpPr>
              <p:cNvPr id="361" name="Google Shape;361;p30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FAC617">
                  <a:alpha val="64705"/>
                </a:srgbClr>
              </a:solidFill>
              <a:ln>
                <a:noFill/>
              </a:ln>
            </p:spPr>
          </p:sp>
          <p:sp>
            <p:nvSpPr>
              <p:cNvPr id="362" name="Google Shape;362;p30"/>
              <p:cNvSpPr txBox="1"/>
              <p:nvPr/>
            </p:nvSpPr>
            <p:spPr>
              <a:xfrm>
                <a:off x="114300" y="-28575"/>
                <a:ext cx="584200" cy="727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1700" tIns="21700" rIns="21700" bIns="21700" anchor="ctr" anchorCtr="0">
                <a:noAutofit/>
              </a:bodyPr>
              <a:lstStyle/>
              <a:p>
                <a:pPr algn="ctr" defTabSz="1219170">
                  <a:lnSpc>
                    <a:spcPct val="108833"/>
                  </a:lnSpc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3" name="Google Shape;363;p30"/>
            <p:cNvGrpSpPr/>
            <p:nvPr/>
          </p:nvGrpSpPr>
          <p:grpSpPr>
            <a:xfrm>
              <a:off x="1527173" y="966332"/>
              <a:ext cx="1628126" cy="1456409"/>
              <a:chOff x="0" y="-28575"/>
              <a:chExt cx="812800" cy="727075"/>
            </a:xfrm>
          </p:grpSpPr>
          <p:sp>
            <p:nvSpPr>
              <p:cNvPr id="364" name="Google Shape;364;p30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1B4586">
                  <a:alpha val="64705"/>
                </a:srgbClr>
              </a:solidFill>
              <a:ln>
                <a:noFill/>
              </a:ln>
            </p:spPr>
          </p:sp>
          <p:sp>
            <p:nvSpPr>
              <p:cNvPr id="365" name="Google Shape;365;p30"/>
              <p:cNvSpPr txBox="1"/>
              <p:nvPr/>
            </p:nvSpPr>
            <p:spPr>
              <a:xfrm>
                <a:off x="114300" y="-28575"/>
                <a:ext cx="584200" cy="727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1700" tIns="21700" rIns="21700" bIns="21700" anchor="ctr" anchorCtr="0">
                <a:noAutofit/>
              </a:bodyPr>
              <a:lstStyle/>
              <a:p>
                <a:pPr algn="ctr" defTabSz="1219170">
                  <a:lnSpc>
                    <a:spcPct val="108833"/>
                  </a:lnSpc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6" name="Google Shape;366;p30"/>
            <p:cNvGrpSpPr/>
            <p:nvPr/>
          </p:nvGrpSpPr>
          <p:grpSpPr>
            <a:xfrm>
              <a:off x="1736587" y="2559863"/>
              <a:ext cx="954406" cy="853746"/>
              <a:chOff x="0" y="-28575"/>
              <a:chExt cx="812800" cy="727075"/>
            </a:xfrm>
          </p:grpSpPr>
          <p:sp>
            <p:nvSpPr>
              <p:cNvPr id="367" name="Google Shape;367;p30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1B4586">
                  <a:alpha val="64705"/>
                </a:srgbClr>
              </a:solidFill>
              <a:ln>
                <a:noFill/>
              </a:ln>
            </p:spPr>
          </p:sp>
          <p:sp>
            <p:nvSpPr>
              <p:cNvPr id="368" name="Google Shape;368;p30"/>
              <p:cNvSpPr txBox="1"/>
              <p:nvPr/>
            </p:nvSpPr>
            <p:spPr>
              <a:xfrm>
                <a:off x="114300" y="-28575"/>
                <a:ext cx="584200" cy="727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1700" tIns="21700" rIns="21700" bIns="21700" anchor="ctr" anchorCtr="0">
                <a:noAutofit/>
              </a:bodyPr>
              <a:lstStyle/>
              <a:p>
                <a:pPr algn="ctr" defTabSz="1219170">
                  <a:lnSpc>
                    <a:spcPct val="108833"/>
                  </a:lnSpc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9" name="Google Shape;369;p30"/>
            <p:cNvGrpSpPr/>
            <p:nvPr/>
          </p:nvGrpSpPr>
          <p:grpSpPr>
            <a:xfrm>
              <a:off x="720763" y="3296198"/>
              <a:ext cx="589574" cy="527392"/>
              <a:chOff x="0" y="-28575"/>
              <a:chExt cx="812800" cy="727075"/>
            </a:xfrm>
          </p:grpSpPr>
          <p:sp>
            <p:nvSpPr>
              <p:cNvPr id="370" name="Google Shape;370;p30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FAC617">
                  <a:alpha val="64705"/>
                </a:srgbClr>
              </a:solidFill>
              <a:ln>
                <a:noFill/>
              </a:ln>
            </p:spPr>
          </p:sp>
          <p:sp>
            <p:nvSpPr>
              <p:cNvPr id="371" name="Google Shape;371;p30"/>
              <p:cNvSpPr txBox="1"/>
              <p:nvPr/>
            </p:nvSpPr>
            <p:spPr>
              <a:xfrm>
                <a:off x="114300" y="-28575"/>
                <a:ext cx="584200" cy="727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1700" tIns="21700" rIns="21700" bIns="21700" anchor="ctr" anchorCtr="0">
                <a:noAutofit/>
              </a:bodyPr>
              <a:lstStyle/>
              <a:p>
                <a:pPr algn="ctr" defTabSz="1219170">
                  <a:lnSpc>
                    <a:spcPct val="108833"/>
                  </a:lnSpc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72" name="Google Shape;372;p30"/>
          <p:cNvGrpSpPr/>
          <p:nvPr/>
        </p:nvGrpSpPr>
        <p:grpSpPr>
          <a:xfrm>
            <a:off x="30055" y="3838413"/>
            <a:ext cx="1694141" cy="2958115"/>
            <a:chOff x="0" y="-52683"/>
            <a:chExt cx="3388283" cy="5916230"/>
          </a:xfrm>
        </p:grpSpPr>
        <p:sp>
          <p:nvSpPr>
            <p:cNvPr id="373" name="Google Shape;373;p30"/>
            <p:cNvSpPr/>
            <p:nvPr/>
          </p:nvSpPr>
          <p:spPr>
            <a:xfrm>
              <a:off x="1261400" y="2979247"/>
              <a:ext cx="2126883" cy="1773393"/>
            </a:xfrm>
            <a:custGeom>
              <a:avLst/>
              <a:gdLst/>
              <a:ahLst/>
              <a:cxnLst/>
              <a:rect l="l" t="t" r="r" b="b"/>
              <a:pathLst>
                <a:path w="2126883" h="1773393" extrusionOk="0">
                  <a:moveTo>
                    <a:pt x="0" y="0"/>
                  </a:moveTo>
                  <a:lnTo>
                    <a:pt x="2126883" y="0"/>
                  </a:lnTo>
                  <a:lnTo>
                    <a:pt x="2126883" y="1773393"/>
                  </a:lnTo>
                  <a:lnTo>
                    <a:pt x="0" y="177339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 amt="14300"/>
              </a:blip>
              <a:stretch>
                <a:fillRect l="-8419" t="-7955" r="-2748" b="-25370"/>
              </a:stretch>
            </a:blipFill>
            <a:ln>
              <a:noFill/>
            </a:ln>
          </p:spPr>
        </p:sp>
        <p:grpSp>
          <p:nvGrpSpPr>
            <p:cNvPr id="374" name="Google Shape;374;p30"/>
            <p:cNvGrpSpPr/>
            <p:nvPr/>
          </p:nvGrpSpPr>
          <p:grpSpPr>
            <a:xfrm>
              <a:off x="0" y="2050111"/>
              <a:ext cx="1729471" cy="1547066"/>
              <a:chOff x="0" y="-28575"/>
              <a:chExt cx="812800" cy="727075"/>
            </a:xfrm>
          </p:grpSpPr>
          <p:sp>
            <p:nvSpPr>
              <p:cNvPr id="375" name="Google Shape;375;p30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FAC617">
                  <a:alpha val="64705"/>
                </a:srgbClr>
              </a:solidFill>
              <a:ln>
                <a:noFill/>
              </a:ln>
            </p:spPr>
          </p:sp>
          <p:sp>
            <p:nvSpPr>
              <p:cNvPr id="376" name="Google Shape;376;p30"/>
              <p:cNvSpPr txBox="1"/>
              <p:nvPr/>
            </p:nvSpPr>
            <p:spPr>
              <a:xfrm>
                <a:off x="114300" y="-28575"/>
                <a:ext cx="584200" cy="727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1700" tIns="21700" rIns="21700" bIns="21700" anchor="ctr" anchorCtr="0">
                <a:noAutofit/>
              </a:bodyPr>
              <a:lstStyle/>
              <a:p>
                <a:pPr algn="ctr" defTabSz="1219170">
                  <a:lnSpc>
                    <a:spcPct val="140028"/>
                  </a:lnSpc>
                  <a:buClr>
                    <a:srgbClr val="000000"/>
                  </a:buClr>
                </a:pPr>
                <a:r>
                  <a:rPr lang="en" sz="933" kern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.</a:t>
                </a:r>
                <a:endParaRPr sz="9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7" name="Google Shape;377;p30"/>
            <p:cNvSpPr/>
            <p:nvPr/>
          </p:nvSpPr>
          <p:spPr>
            <a:xfrm>
              <a:off x="1016539" y="1433649"/>
              <a:ext cx="1910004" cy="1814567"/>
            </a:xfrm>
            <a:custGeom>
              <a:avLst/>
              <a:gdLst/>
              <a:ahLst/>
              <a:cxnLst/>
              <a:rect l="l" t="t" r="r" b="b"/>
              <a:pathLst>
                <a:path w="1910004" h="1814567" extrusionOk="0">
                  <a:moveTo>
                    <a:pt x="0" y="0"/>
                  </a:moveTo>
                  <a:lnTo>
                    <a:pt x="1910004" y="0"/>
                  </a:lnTo>
                  <a:lnTo>
                    <a:pt x="1910004" y="1814567"/>
                  </a:lnTo>
                  <a:lnTo>
                    <a:pt x="0" y="181456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 amt="15600"/>
              </a:blip>
              <a:stretch>
                <a:fillRect t="-1432" r="-6267" b="-10421"/>
              </a:stretch>
            </a:blipFill>
            <a:ln>
              <a:noFill/>
            </a:ln>
          </p:spPr>
        </p:sp>
        <p:grpSp>
          <p:nvGrpSpPr>
            <p:cNvPr id="378" name="Google Shape;378;p30"/>
            <p:cNvGrpSpPr/>
            <p:nvPr/>
          </p:nvGrpSpPr>
          <p:grpSpPr>
            <a:xfrm>
              <a:off x="1272738" y="1306978"/>
              <a:ext cx="1729471" cy="1547066"/>
              <a:chOff x="0" y="-28575"/>
              <a:chExt cx="812800" cy="727075"/>
            </a:xfrm>
          </p:grpSpPr>
          <p:sp>
            <p:nvSpPr>
              <p:cNvPr id="379" name="Google Shape;379;p30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FAC617">
                  <a:alpha val="64705"/>
                </a:srgbClr>
              </a:solidFill>
              <a:ln>
                <a:noFill/>
              </a:ln>
            </p:spPr>
          </p:sp>
          <p:sp>
            <p:nvSpPr>
              <p:cNvPr id="380" name="Google Shape;380;p30"/>
              <p:cNvSpPr txBox="1"/>
              <p:nvPr/>
            </p:nvSpPr>
            <p:spPr>
              <a:xfrm>
                <a:off x="114300" y="-28575"/>
                <a:ext cx="584200" cy="727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1700" tIns="21700" rIns="21700" bIns="21700" anchor="ctr" anchorCtr="0">
                <a:noAutofit/>
              </a:bodyPr>
              <a:lstStyle/>
              <a:p>
                <a:pPr algn="ctr" defTabSz="1219170">
                  <a:lnSpc>
                    <a:spcPct val="140028"/>
                  </a:lnSpc>
                  <a:buClr>
                    <a:srgbClr val="000000"/>
                  </a:buClr>
                </a:pPr>
                <a:r>
                  <a:rPr lang="en" sz="933" kern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.</a:t>
                </a:r>
                <a:endParaRPr sz="9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1" name="Google Shape;381;p30"/>
            <p:cNvSpPr/>
            <p:nvPr/>
          </p:nvSpPr>
          <p:spPr>
            <a:xfrm>
              <a:off x="1508992" y="4597946"/>
              <a:ext cx="1332165" cy="1265601"/>
            </a:xfrm>
            <a:custGeom>
              <a:avLst/>
              <a:gdLst/>
              <a:ahLst/>
              <a:cxnLst/>
              <a:rect l="l" t="t" r="r" b="b"/>
              <a:pathLst>
                <a:path w="1332165" h="1265601" extrusionOk="0">
                  <a:moveTo>
                    <a:pt x="0" y="0"/>
                  </a:moveTo>
                  <a:lnTo>
                    <a:pt x="1332165" y="0"/>
                  </a:lnTo>
                  <a:lnTo>
                    <a:pt x="1332165" y="1265601"/>
                  </a:lnTo>
                  <a:lnTo>
                    <a:pt x="0" y="126560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 amt="9099"/>
              </a:blip>
              <a:stretch>
                <a:fillRect t="-1432" r="-6267" b="-10421"/>
              </a:stretch>
            </a:blipFill>
            <a:ln>
              <a:noFill/>
            </a:ln>
          </p:spPr>
        </p:sp>
        <p:sp>
          <p:nvSpPr>
            <p:cNvPr id="382" name="Google Shape;382;p30"/>
            <p:cNvSpPr/>
            <p:nvPr/>
          </p:nvSpPr>
          <p:spPr>
            <a:xfrm>
              <a:off x="644676" y="3804946"/>
              <a:ext cx="864316" cy="821129"/>
            </a:xfrm>
            <a:custGeom>
              <a:avLst/>
              <a:gdLst/>
              <a:ahLst/>
              <a:cxnLst/>
              <a:rect l="l" t="t" r="r" b="b"/>
              <a:pathLst>
                <a:path w="864316" h="821129" extrusionOk="0">
                  <a:moveTo>
                    <a:pt x="0" y="0"/>
                  </a:moveTo>
                  <a:lnTo>
                    <a:pt x="864316" y="0"/>
                  </a:lnTo>
                  <a:lnTo>
                    <a:pt x="864316" y="821129"/>
                  </a:lnTo>
                  <a:lnTo>
                    <a:pt x="0" y="82112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 amt="9099"/>
              </a:blip>
              <a:stretch>
                <a:fillRect t="-1432" r="-6267" b="-10421"/>
              </a:stretch>
            </a:blipFill>
            <a:ln>
              <a:noFill/>
            </a:ln>
          </p:spPr>
        </p:sp>
        <p:grpSp>
          <p:nvGrpSpPr>
            <p:cNvPr id="383" name="Google Shape;383;p30"/>
            <p:cNvGrpSpPr/>
            <p:nvPr/>
          </p:nvGrpSpPr>
          <p:grpSpPr>
            <a:xfrm>
              <a:off x="630320" y="3649339"/>
              <a:ext cx="772438" cy="690970"/>
              <a:chOff x="0" y="-28575"/>
              <a:chExt cx="812800" cy="727075"/>
            </a:xfrm>
          </p:grpSpPr>
          <p:sp>
            <p:nvSpPr>
              <p:cNvPr id="384" name="Google Shape;384;p30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FAC617">
                  <a:alpha val="64705"/>
                </a:srgbClr>
              </a:solidFill>
              <a:ln>
                <a:noFill/>
              </a:ln>
            </p:spPr>
          </p:sp>
          <p:sp>
            <p:nvSpPr>
              <p:cNvPr id="385" name="Google Shape;385;p30"/>
              <p:cNvSpPr txBox="1"/>
              <p:nvPr/>
            </p:nvSpPr>
            <p:spPr>
              <a:xfrm>
                <a:off x="114300" y="-28575"/>
                <a:ext cx="584200" cy="727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1700" tIns="21700" rIns="21700" bIns="21700" anchor="ctr" anchorCtr="0">
                <a:noAutofit/>
              </a:bodyPr>
              <a:lstStyle/>
              <a:p>
                <a:pPr algn="ctr" defTabSz="1219170">
                  <a:lnSpc>
                    <a:spcPct val="108833"/>
                  </a:lnSpc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86" name="Google Shape;386;p30"/>
            <p:cNvSpPr/>
            <p:nvPr/>
          </p:nvSpPr>
          <p:spPr>
            <a:xfrm>
              <a:off x="1648768" y="3073304"/>
              <a:ext cx="1572822" cy="1414311"/>
            </a:xfrm>
            <a:custGeom>
              <a:avLst/>
              <a:gdLst/>
              <a:ahLst/>
              <a:cxnLst/>
              <a:rect l="l" t="t" r="r" b="b"/>
              <a:pathLst>
                <a:path w="1572822" h="1414311" extrusionOk="0">
                  <a:moveTo>
                    <a:pt x="0" y="0"/>
                  </a:moveTo>
                  <a:lnTo>
                    <a:pt x="1572823" y="0"/>
                  </a:lnTo>
                  <a:lnTo>
                    <a:pt x="1572823" y="1414310"/>
                  </a:lnTo>
                  <a:lnTo>
                    <a:pt x="0" y="141431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 amt="10399"/>
              </a:blip>
              <a:stretch>
                <a:fillRect l="-67798" t="-54923" r="-4253" b="-36413"/>
              </a:stretch>
            </a:blipFill>
            <a:ln>
              <a:noFill/>
            </a:ln>
          </p:spPr>
        </p:sp>
        <p:grpSp>
          <p:nvGrpSpPr>
            <p:cNvPr id="387" name="Google Shape;387;p30"/>
            <p:cNvGrpSpPr/>
            <p:nvPr/>
          </p:nvGrpSpPr>
          <p:grpSpPr>
            <a:xfrm>
              <a:off x="1272738" y="2793243"/>
              <a:ext cx="1729471" cy="1547066"/>
              <a:chOff x="0" y="-28575"/>
              <a:chExt cx="812800" cy="727075"/>
            </a:xfrm>
          </p:grpSpPr>
          <p:sp>
            <p:nvSpPr>
              <p:cNvPr id="388" name="Google Shape;388;p30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1B4586">
                  <a:alpha val="64705"/>
                </a:srgbClr>
              </a:solidFill>
              <a:ln>
                <a:noFill/>
              </a:ln>
            </p:spPr>
          </p:sp>
          <p:sp>
            <p:nvSpPr>
              <p:cNvPr id="389" name="Google Shape;389;p30"/>
              <p:cNvSpPr txBox="1"/>
              <p:nvPr/>
            </p:nvSpPr>
            <p:spPr>
              <a:xfrm>
                <a:off x="114300" y="-28575"/>
                <a:ext cx="584200" cy="727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1700" tIns="21700" rIns="21700" bIns="21700" anchor="ctr" anchorCtr="0">
                <a:noAutofit/>
              </a:bodyPr>
              <a:lstStyle/>
              <a:p>
                <a:pPr algn="ctr" defTabSz="1219170">
                  <a:lnSpc>
                    <a:spcPct val="108833"/>
                  </a:lnSpc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0" name="Google Shape;390;p30"/>
            <p:cNvGrpSpPr/>
            <p:nvPr/>
          </p:nvGrpSpPr>
          <p:grpSpPr>
            <a:xfrm>
              <a:off x="1342623" y="-52683"/>
              <a:ext cx="1498534" cy="1340485"/>
              <a:chOff x="0" y="-28575"/>
              <a:chExt cx="812800" cy="727075"/>
            </a:xfrm>
          </p:grpSpPr>
          <p:sp>
            <p:nvSpPr>
              <p:cNvPr id="391" name="Google Shape;391;p30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1B4586">
                  <a:alpha val="64705"/>
                </a:srgbClr>
              </a:solidFill>
              <a:ln>
                <a:noFill/>
              </a:ln>
            </p:spPr>
          </p:sp>
          <p:sp>
            <p:nvSpPr>
              <p:cNvPr id="392" name="Google Shape;392;p30"/>
              <p:cNvSpPr txBox="1"/>
              <p:nvPr/>
            </p:nvSpPr>
            <p:spPr>
              <a:xfrm>
                <a:off x="114300" y="-28575"/>
                <a:ext cx="584200" cy="727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1700" tIns="21700" rIns="21700" bIns="21700" anchor="ctr" anchorCtr="0">
                <a:noAutofit/>
              </a:bodyPr>
              <a:lstStyle/>
              <a:p>
                <a:pPr algn="ctr" defTabSz="1219170">
                  <a:lnSpc>
                    <a:spcPct val="108833"/>
                  </a:lnSpc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3" name="Google Shape;393;p30"/>
            <p:cNvGrpSpPr/>
            <p:nvPr/>
          </p:nvGrpSpPr>
          <p:grpSpPr>
            <a:xfrm>
              <a:off x="1599798" y="4449809"/>
              <a:ext cx="1075351" cy="961935"/>
              <a:chOff x="0" y="-28575"/>
              <a:chExt cx="812800" cy="727075"/>
            </a:xfrm>
          </p:grpSpPr>
          <p:sp>
            <p:nvSpPr>
              <p:cNvPr id="394" name="Google Shape;394;p30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FAC617">
                  <a:alpha val="64705"/>
                </a:srgbClr>
              </a:solidFill>
              <a:ln>
                <a:noFill/>
              </a:ln>
            </p:spPr>
          </p:sp>
          <p:sp>
            <p:nvSpPr>
              <p:cNvPr id="395" name="Google Shape;395;p30"/>
              <p:cNvSpPr txBox="1"/>
              <p:nvPr/>
            </p:nvSpPr>
            <p:spPr>
              <a:xfrm>
                <a:off x="114300" y="-28575"/>
                <a:ext cx="584200" cy="727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1700" tIns="21700" rIns="21700" bIns="21700" anchor="ctr" anchorCtr="0">
                <a:noAutofit/>
              </a:bodyPr>
              <a:lstStyle/>
              <a:p>
                <a:pPr algn="ctr" defTabSz="1219170">
                  <a:lnSpc>
                    <a:spcPct val="108833"/>
                  </a:lnSpc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96" name="Google Shape;396;p30"/>
            <p:cNvSpPr/>
            <p:nvPr/>
          </p:nvSpPr>
          <p:spPr>
            <a:xfrm>
              <a:off x="653016" y="877238"/>
              <a:ext cx="864316" cy="821129"/>
            </a:xfrm>
            <a:custGeom>
              <a:avLst/>
              <a:gdLst/>
              <a:ahLst/>
              <a:cxnLst/>
              <a:rect l="l" t="t" r="r" b="b"/>
              <a:pathLst>
                <a:path w="864316" h="821129" extrusionOk="0">
                  <a:moveTo>
                    <a:pt x="0" y="0"/>
                  </a:moveTo>
                  <a:lnTo>
                    <a:pt x="864316" y="0"/>
                  </a:lnTo>
                  <a:lnTo>
                    <a:pt x="864316" y="821129"/>
                  </a:lnTo>
                  <a:lnTo>
                    <a:pt x="0" y="82112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 amt="9099"/>
              </a:blip>
              <a:stretch>
                <a:fillRect t="-1432" r="-6267" b="-10421"/>
              </a:stretch>
            </a:blipFill>
            <a:ln>
              <a:noFill/>
            </a:ln>
          </p:spPr>
        </p:sp>
        <p:grpSp>
          <p:nvGrpSpPr>
            <p:cNvPr id="397" name="Google Shape;397;p30"/>
            <p:cNvGrpSpPr/>
            <p:nvPr/>
          </p:nvGrpSpPr>
          <p:grpSpPr>
            <a:xfrm>
              <a:off x="644676" y="742678"/>
              <a:ext cx="772438" cy="690970"/>
              <a:chOff x="0" y="-28575"/>
              <a:chExt cx="812800" cy="727075"/>
            </a:xfrm>
          </p:grpSpPr>
          <p:sp>
            <p:nvSpPr>
              <p:cNvPr id="398" name="Google Shape;398;p30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FAC617">
                  <a:alpha val="64705"/>
                </a:srgbClr>
              </a:solidFill>
              <a:ln>
                <a:noFill/>
              </a:ln>
            </p:spPr>
          </p:sp>
          <p:sp>
            <p:nvSpPr>
              <p:cNvPr id="399" name="Google Shape;399;p30"/>
              <p:cNvSpPr txBox="1"/>
              <p:nvPr/>
            </p:nvSpPr>
            <p:spPr>
              <a:xfrm>
                <a:off x="114300" y="-28575"/>
                <a:ext cx="584200" cy="727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1700" tIns="21700" rIns="21700" bIns="21700" anchor="ctr" anchorCtr="0">
                <a:noAutofit/>
              </a:bodyPr>
              <a:lstStyle/>
              <a:p>
                <a:pPr algn="ctr" defTabSz="1219170">
                  <a:lnSpc>
                    <a:spcPct val="108833"/>
                  </a:lnSpc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oogle Shape;404;p31"/>
          <p:cNvGrpSpPr/>
          <p:nvPr/>
        </p:nvGrpSpPr>
        <p:grpSpPr>
          <a:xfrm>
            <a:off x="62763" y="406227"/>
            <a:ext cx="10435096" cy="2861029"/>
            <a:chOff x="0" y="-28575"/>
            <a:chExt cx="4122507" cy="1076395"/>
          </a:xfrm>
        </p:grpSpPr>
        <p:sp>
          <p:nvSpPr>
            <p:cNvPr id="405" name="Google Shape;405;p31"/>
            <p:cNvSpPr/>
            <p:nvPr/>
          </p:nvSpPr>
          <p:spPr>
            <a:xfrm>
              <a:off x="0" y="0"/>
              <a:ext cx="4122507" cy="1047820"/>
            </a:xfrm>
            <a:custGeom>
              <a:avLst/>
              <a:gdLst/>
              <a:ahLst/>
              <a:cxnLst/>
              <a:rect l="l" t="t" r="r" b="b"/>
              <a:pathLst>
                <a:path w="4122507" h="1047820" extrusionOk="0">
                  <a:moveTo>
                    <a:pt x="31655" y="0"/>
                  </a:moveTo>
                  <a:lnTo>
                    <a:pt x="4090852" y="0"/>
                  </a:lnTo>
                  <a:cubicBezTo>
                    <a:pt x="4108335" y="0"/>
                    <a:pt x="4122507" y="14172"/>
                    <a:pt x="4122507" y="31655"/>
                  </a:cubicBezTo>
                  <a:lnTo>
                    <a:pt x="4122507" y="1016165"/>
                  </a:lnTo>
                  <a:cubicBezTo>
                    <a:pt x="4122507" y="1024561"/>
                    <a:pt x="4119172" y="1032612"/>
                    <a:pt x="4113235" y="1038549"/>
                  </a:cubicBezTo>
                  <a:cubicBezTo>
                    <a:pt x="4107299" y="1044485"/>
                    <a:pt x="4099247" y="1047820"/>
                    <a:pt x="4090852" y="1047820"/>
                  </a:cubicBezTo>
                  <a:lnTo>
                    <a:pt x="31655" y="1047820"/>
                  </a:lnTo>
                  <a:cubicBezTo>
                    <a:pt x="23260" y="1047820"/>
                    <a:pt x="15208" y="1044485"/>
                    <a:pt x="9272" y="1038549"/>
                  </a:cubicBezTo>
                  <a:cubicBezTo>
                    <a:pt x="3335" y="1032612"/>
                    <a:pt x="0" y="1024561"/>
                    <a:pt x="0" y="1016165"/>
                  </a:cubicBezTo>
                  <a:lnTo>
                    <a:pt x="0" y="31655"/>
                  </a:lnTo>
                  <a:cubicBezTo>
                    <a:pt x="0" y="23260"/>
                    <a:pt x="3335" y="15208"/>
                    <a:pt x="9272" y="9272"/>
                  </a:cubicBezTo>
                  <a:cubicBezTo>
                    <a:pt x="15208" y="3335"/>
                    <a:pt x="23260" y="0"/>
                    <a:pt x="31655" y="0"/>
                  </a:cubicBezTo>
                  <a:close/>
                </a:path>
              </a:pathLst>
            </a:custGeom>
            <a:solidFill>
              <a:srgbClr val="1A4486"/>
            </a:solidFill>
            <a:ln>
              <a:noFill/>
            </a:ln>
          </p:spPr>
          <p:txBody>
            <a:bodyPr spcFirstLastPara="1" wrap="square" lIns="60967" tIns="60967" rIns="60967" bIns="60967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31"/>
            <p:cNvSpPr txBox="1"/>
            <p:nvPr/>
          </p:nvSpPr>
          <p:spPr>
            <a:xfrm>
              <a:off x="0" y="-28575"/>
              <a:ext cx="4122507" cy="10763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 defTabSz="1219170">
                <a:lnSpc>
                  <a:spcPct val="108833"/>
                </a:lnSpc>
                <a:buClr>
                  <a:srgbClr val="000000"/>
                </a:buClr>
              </a:pPr>
              <a:endParaRPr sz="1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7" name="Google Shape;407;p31"/>
          <p:cNvGrpSpPr/>
          <p:nvPr/>
        </p:nvGrpSpPr>
        <p:grpSpPr>
          <a:xfrm>
            <a:off x="1397212" y="3364555"/>
            <a:ext cx="10732025" cy="3236271"/>
            <a:chOff x="0" y="-28575"/>
            <a:chExt cx="4122507" cy="1076395"/>
          </a:xfrm>
        </p:grpSpPr>
        <p:sp>
          <p:nvSpPr>
            <p:cNvPr id="408" name="Google Shape;408;p31"/>
            <p:cNvSpPr/>
            <p:nvPr/>
          </p:nvSpPr>
          <p:spPr>
            <a:xfrm>
              <a:off x="0" y="0"/>
              <a:ext cx="4122507" cy="1047820"/>
            </a:xfrm>
            <a:custGeom>
              <a:avLst/>
              <a:gdLst/>
              <a:ahLst/>
              <a:cxnLst/>
              <a:rect l="l" t="t" r="r" b="b"/>
              <a:pathLst>
                <a:path w="4122507" h="1047820" extrusionOk="0">
                  <a:moveTo>
                    <a:pt x="31655" y="0"/>
                  </a:moveTo>
                  <a:lnTo>
                    <a:pt x="4090852" y="0"/>
                  </a:lnTo>
                  <a:cubicBezTo>
                    <a:pt x="4108335" y="0"/>
                    <a:pt x="4122507" y="14172"/>
                    <a:pt x="4122507" y="31655"/>
                  </a:cubicBezTo>
                  <a:lnTo>
                    <a:pt x="4122507" y="1016165"/>
                  </a:lnTo>
                  <a:cubicBezTo>
                    <a:pt x="4122507" y="1024561"/>
                    <a:pt x="4119172" y="1032612"/>
                    <a:pt x="4113235" y="1038549"/>
                  </a:cubicBezTo>
                  <a:cubicBezTo>
                    <a:pt x="4107299" y="1044485"/>
                    <a:pt x="4099247" y="1047820"/>
                    <a:pt x="4090852" y="1047820"/>
                  </a:cubicBezTo>
                  <a:lnTo>
                    <a:pt x="31655" y="1047820"/>
                  </a:lnTo>
                  <a:cubicBezTo>
                    <a:pt x="23260" y="1047820"/>
                    <a:pt x="15208" y="1044485"/>
                    <a:pt x="9272" y="1038549"/>
                  </a:cubicBezTo>
                  <a:cubicBezTo>
                    <a:pt x="3335" y="1032612"/>
                    <a:pt x="0" y="1024561"/>
                    <a:pt x="0" y="1016165"/>
                  </a:cubicBezTo>
                  <a:lnTo>
                    <a:pt x="0" y="31655"/>
                  </a:lnTo>
                  <a:cubicBezTo>
                    <a:pt x="0" y="23260"/>
                    <a:pt x="3335" y="15208"/>
                    <a:pt x="9272" y="9272"/>
                  </a:cubicBezTo>
                  <a:cubicBezTo>
                    <a:pt x="15208" y="3335"/>
                    <a:pt x="23260" y="0"/>
                    <a:pt x="31655" y="0"/>
                  </a:cubicBezTo>
                  <a:close/>
                </a:path>
              </a:pathLst>
            </a:custGeom>
            <a:solidFill>
              <a:srgbClr val="1A4486"/>
            </a:solidFill>
            <a:ln>
              <a:noFill/>
            </a:ln>
          </p:spPr>
          <p:txBody>
            <a:bodyPr spcFirstLastPara="1" wrap="square" lIns="60967" tIns="60967" rIns="60967" bIns="60967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31"/>
            <p:cNvSpPr txBox="1"/>
            <p:nvPr/>
          </p:nvSpPr>
          <p:spPr>
            <a:xfrm>
              <a:off x="0" y="-28575"/>
              <a:ext cx="4122507" cy="10763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 defTabSz="1219170">
                <a:lnSpc>
                  <a:spcPct val="108833"/>
                </a:lnSpc>
                <a:buClr>
                  <a:srgbClr val="000000"/>
                </a:buClr>
              </a:pPr>
              <a:endParaRPr sz="1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0" name="Google Shape;410;p31"/>
          <p:cNvGrpSpPr/>
          <p:nvPr/>
        </p:nvGrpSpPr>
        <p:grpSpPr>
          <a:xfrm>
            <a:off x="184369" y="565737"/>
            <a:ext cx="5049375" cy="839460"/>
            <a:chOff x="0" y="-28575"/>
            <a:chExt cx="1994814" cy="418222"/>
          </a:xfrm>
        </p:grpSpPr>
        <p:sp>
          <p:nvSpPr>
            <p:cNvPr id="411" name="Google Shape;411;p31"/>
            <p:cNvSpPr/>
            <p:nvPr/>
          </p:nvSpPr>
          <p:spPr>
            <a:xfrm>
              <a:off x="0" y="0"/>
              <a:ext cx="1994814" cy="389647"/>
            </a:xfrm>
            <a:custGeom>
              <a:avLst/>
              <a:gdLst/>
              <a:ahLst/>
              <a:cxnLst/>
              <a:rect l="l" t="t" r="r" b="b"/>
              <a:pathLst>
                <a:path w="1994814" h="389647" extrusionOk="0">
                  <a:moveTo>
                    <a:pt x="52130" y="0"/>
                  </a:moveTo>
                  <a:lnTo>
                    <a:pt x="1942684" y="0"/>
                  </a:lnTo>
                  <a:cubicBezTo>
                    <a:pt x="1956510" y="0"/>
                    <a:pt x="1969769" y="5492"/>
                    <a:pt x="1979546" y="15269"/>
                  </a:cubicBezTo>
                  <a:cubicBezTo>
                    <a:pt x="1989322" y="25045"/>
                    <a:pt x="1994814" y="38304"/>
                    <a:pt x="1994814" y="52130"/>
                  </a:cubicBezTo>
                  <a:lnTo>
                    <a:pt x="1994814" y="337517"/>
                  </a:lnTo>
                  <a:cubicBezTo>
                    <a:pt x="1994814" y="351343"/>
                    <a:pt x="1989322" y="364603"/>
                    <a:pt x="1979546" y="374379"/>
                  </a:cubicBezTo>
                  <a:cubicBezTo>
                    <a:pt x="1969769" y="384155"/>
                    <a:pt x="1956510" y="389647"/>
                    <a:pt x="1942684" y="389647"/>
                  </a:cubicBezTo>
                  <a:lnTo>
                    <a:pt x="52130" y="389647"/>
                  </a:lnTo>
                  <a:cubicBezTo>
                    <a:pt x="38304" y="389647"/>
                    <a:pt x="25045" y="384155"/>
                    <a:pt x="15269" y="374379"/>
                  </a:cubicBezTo>
                  <a:cubicBezTo>
                    <a:pt x="5492" y="364603"/>
                    <a:pt x="0" y="351343"/>
                    <a:pt x="0" y="337517"/>
                  </a:cubicBezTo>
                  <a:lnTo>
                    <a:pt x="0" y="52130"/>
                  </a:lnTo>
                  <a:cubicBezTo>
                    <a:pt x="0" y="38304"/>
                    <a:pt x="5492" y="25045"/>
                    <a:pt x="15269" y="15269"/>
                  </a:cubicBezTo>
                  <a:cubicBezTo>
                    <a:pt x="25045" y="5492"/>
                    <a:pt x="38304" y="0"/>
                    <a:pt x="52130" y="0"/>
                  </a:cubicBezTo>
                  <a:close/>
                </a:path>
              </a:pathLst>
            </a:custGeom>
            <a:solidFill>
              <a:srgbClr val="FCC60D"/>
            </a:solidFill>
            <a:ln>
              <a:noFill/>
            </a:ln>
          </p:spPr>
          <p:txBody>
            <a:bodyPr spcFirstLastPara="1" wrap="square" lIns="60967" tIns="60967" rIns="60967" bIns="60967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31"/>
            <p:cNvSpPr txBox="1"/>
            <p:nvPr/>
          </p:nvSpPr>
          <p:spPr>
            <a:xfrm>
              <a:off x="0" y="-28575"/>
              <a:ext cx="1994814" cy="4182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 defTabSz="1219170">
                <a:lnSpc>
                  <a:spcPct val="108833"/>
                </a:lnSpc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3" name="Google Shape;413;p31"/>
          <p:cNvSpPr txBox="1"/>
          <p:nvPr/>
        </p:nvSpPr>
        <p:spPr>
          <a:xfrm>
            <a:off x="411069" y="632127"/>
            <a:ext cx="4595972" cy="718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 defTabSz="1219170">
              <a:lnSpc>
                <a:spcPct val="140000"/>
              </a:lnSpc>
              <a:buClr>
                <a:srgbClr val="000000"/>
              </a:buClr>
            </a:pPr>
            <a:r>
              <a:rPr lang="en" sz="3333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COMMERCIALIZATION</a:t>
            </a:r>
            <a:endParaRPr sz="933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15" name="Google Shape;415;p31"/>
          <p:cNvSpPr/>
          <p:nvPr/>
        </p:nvSpPr>
        <p:spPr>
          <a:xfrm>
            <a:off x="1521034" y="3584455"/>
            <a:ext cx="5049375" cy="696332"/>
          </a:xfrm>
          <a:custGeom>
            <a:avLst/>
            <a:gdLst/>
            <a:ahLst/>
            <a:cxnLst/>
            <a:rect l="l" t="t" r="r" b="b"/>
            <a:pathLst>
              <a:path w="1994814" h="389647" extrusionOk="0">
                <a:moveTo>
                  <a:pt x="52130" y="0"/>
                </a:moveTo>
                <a:lnTo>
                  <a:pt x="1942684" y="0"/>
                </a:lnTo>
                <a:cubicBezTo>
                  <a:pt x="1956510" y="0"/>
                  <a:pt x="1969769" y="5492"/>
                  <a:pt x="1979546" y="15269"/>
                </a:cubicBezTo>
                <a:cubicBezTo>
                  <a:pt x="1989322" y="25045"/>
                  <a:pt x="1994814" y="38304"/>
                  <a:pt x="1994814" y="52130"/>
                </a:cubicBezTo>
                <a:lnTo>
                  <a:pt x="1994814" y="337517"/>
                </a:lnTo>
                <a:cubicBezTo>
                  <a:pt x="1994814" y="351343"/>
                  <a:pt x="1989322" y="364603"/>
                  <a:pt x="1979546" y="374379"/>
                </a:cubicBezTo>
                <a:cubicBezTo>
                  <a:pt x="1969769" y="384155"/>
                  <a:pt x="1956510" y="389647"/>
                  <a:pt x="1942684" y="389647"/>
                </a:cubicBezTo>
                <a:lnTo>
                  <a:pt x="52130" y="389647"/>
                </a:lnTo>
                <a:cubicBezTo>
                  <a:pt x="38304" y="389647"/>
                  <a:pt x="25045" y="384155"/>
                  <a:pt x="15269" y="374379"/>
                </a:cubicBezTo>
                <a:cubicBezTo>
                  <a:pt x="5492" y="364603"/>
                  <a:pt x="0" y="351343"/>
                  <a:pt x="0" y="337517"/>
                </a:cubicBezTo>
                <a:lnTo>
                  <a:pt x="0" y="52130"/>
                </a:lnTo>
                <a:cubicBezTo>
                  <a:pt x="0" y="38304"/>
                  <a:pt x="5492" y="25045"/>
                  <a:pt x="15269" y="15269"/>
                </a:cubicBezTo>
                <a:cubicBezTo>
                  <a:pt x="25045" y="5492"/>
                  <a:pt x="38304" y="0"/>
                  <a:pt x="52130" y="0"/>
                </a:cubicBezTo>
                <a:close/>
              </a:path>
            </a:pathLst>
          </a:custGeom>
          <a:solidFill>
            <a:srgbClr val="FCC60D"/>
          </a:solidFill>
          <a:ln>
            <a:noFill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17" name="Google Shape;417;p31"/>
          <p:cNvSpPr txBox="1"/>
          <p:nvPr/>
        </p:nvSpPr>
        <p:spPr>
          <a:xfrm>
            <a:off x="2369863" y="3545409"/>
            <a:ext cx="3173413" cy="74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 defTabSz="1219170">
              <a:lnSpc>
                <a:spcPct val="139993"/>
              </a:lnSpc>
              <a:buClr>
                <a:srgbClr val="000000"/>
              </a:buClr>
            </a:pPr>
            <a:r>
              <a:rPr lang="en" sz="34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 YEAR PLAN</a:t>
            </a:r>
            <a:endParaRPr sz="34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19" name="Google Shape;419;p31"/>
          <p:cNvSpPr txBox="1"/>
          <p:nvPr/>
        </p:nvSpPr>
        <p:spPr>
          <a:xfrm>
            <a:off x="202020" y="1481715"/>
            <a:ext cx="10017043" cy="1608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0990" indent="-380990" defTabSz="1219170">
              <a:lnSpc>
                <a:spcPct val="14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" sz="1867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A package consisting of the control software, microcontroller, sensors, and microphone will be sold, for each classroom as per the count to the user. </a:t>
            </a:r>
          </a:p>
          <a:p>
            <a:pPr marL="380990" indent="-380990" defTabSz="1219170">
              <a:lnSpc>
                <a:spcPct val="14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" sz="1867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Further modifications can be made by the installation of a global server for the user to access the software.</a:t>
            </a:r>
            <a:endParaRPr lang="en-IN" sz="533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420" name="Google Shape;420;p31"/>
          <p:cNvGrpSpPr/>
          <p:nvPr/>
        </p:nvGrpSpPr>
        <p:grpSpPr>
          <a:xfrm>
            <a:off x="10540110" y="923877"/>
            <a:ext cx="1651892" cy="1911796"/>
            <a:chOff x="0" y="0"/>
            <a:chExt cx="3303783" cy="3823590"/>
          </a:xfrm>
        </p:grpSpPr>
        <p:sp>
          <p:nvSpPr>
            <p:cNvPr id="421" name="Google Shape;421;p31"/>
            <p:cNvSpPr/>
            <p:nvPr/>
          </p:nvSpPr>
          <p:spPr>
            <a:xfrm>
              <a:off x="1415908" y="1104095"/>
              <a:ext cx="1887875" cy="1793543"/>
            </a:xfrm>
            <a:custGeom>
              <a:avLst/>
              <a:gdLst/>
              <a:ahLst/>
              <a:cxnLst/>
              <a:rect l="l" t="t" r="r" b="b"/>
              <a:pathLst>
                <a:path w="1887875" h="1793543" extrusionOk="0">
                  <a:moveTo>
                    <a:pt x="0" y="0"/>
                  </a:moveTo>
                  <a:lnTo>
                    <a:pt x="1887874" y="0"/>
                  </a:lnTo>
                  <a:lnTo>
                    <a:pt x="1887874" y="1793543"/>
                  </a:lnTo>
                  <a:lnTo>
                    <a:pt x="0" y="179354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9099"/>
              </a:blip>
              <a:stretch>
                <a:fillRect t="-1432" r="-6267" b="-10421"/>
              </a:stretch>
            </a:blipFill>
            <a:ln>
              <a:noFill/>
            </a:ln>
          </p:spPr>
        </p:sp>
        <p:sp>
          <p:nvSpPr>
            <p:cNvPr id="422" name="Google Shape;422;p31"/>
            <p:cNvSpPr/>
            <p:nvPr/>
          </p:nvSpPr>
          <p:spPr>
            <a:xfrm>
              <a:off x="1636480" y="2568553"/>
              <a:ext cx="1254101" cy="1191437"/>
            </a:xfrm>
            <a:custGeom>
              <a:avLst/>
              <a:gdLst/>
              <a:ahLst/>
              <a:cxnLst/>
              <a:rect l="l" t="t" r="r" b="b"/>
              <a:pathLst>
                <a:path w="1254101" h="1191437" extrusionOk="0">
                  <a:moveTo>
                    <a:pt x="0" y="0"/>
                  </a:moveTo>
                  <a:lnTo>
                    <a:pt x="1254100" y="0"/>
                  </a:lnTo>
                  <a:lnTo>
                    <a:pt x="1254100" y="1191437"/>
                  </a:lnTo>
                  <a:lnTo>
                    <a:pt x="0" y="119143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 amt="9099"/>
              </a:blip>
              <a:stretch>
                <a:fillRect t="-1432" r="-6267" b="-10421"/>
              </a:stretch>
            </a:blipFill>
            <a:ln>
              <a:noFill/>
            </a:ln>
          </p:spPr>
        </p:sp>
        <p:grpSp>
          <p:nvGrpSpPr>
            <p:cNvPr id="423" name="Google Shape;423;p31"/>
            <p:cNvGrpSpPr/>
            <p:nvPr/>
          </p:nvGrpSpPr>
          <p:grpSpPr>
            <a:xfrm>
              <a:off x="310181" y="1665917"/>
              <a:ext cx="1628126" cy="1456409"/>
              <a:chOff x="0" y="-28575"/>
              <a:chExt cx="812800" cy="727075"/>
            </a:xfrm>
          </p:grpSpPr>
          <p:sp>
            <p:nvSpPr>
              <p:cNvPr id="424" name="Google Shape;424;p31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FAC617">
                  <a:alpha val="64705"/>
                </a:srgbClr>
              </a:solidFill>
              <a:ln>
                <a:noFill/>
              </a:ln>
            </p:spPr>
          </p:sp>
          <p:sp>
            <p:nvSpPr>
              <p:cNvPr id="425" name="Google Shape;425;p31"/>
              <p:cNvSpPr txBox="1"/>
              <p:nvPr/>
            </p:nvSpPr>
            <p:spPr>
              <a:xfrm>
                <a:off x="114300" y="-28575"/>
                <a:ext cx="584200" cy="727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1700" tIns="21700" rIns="21700" bIns="21700" anchor="ctr" anchorCtr="0">
                <a:noAutofit/>
              </a:bodyPr>
              <a:lstStyle/>
              <a:p>
                <a:pPr algn="ctr" defTabSz="1219170">
                  <a:lnSpc>
                    <a:spcPct val="108833"/>
                  </a:lnSpc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26" name="Google Shape;426;p31"/>
            <p:cNvSpPr/>
            <p:nvPr/>
          </p:nvSpPr>
          <p:spPr>
            <a:xfrm>
              <a:off x="0" y="0"/>
              <a:ext cx="2416265" cy="2295532"/>
            </a:xfrm>
            <a:custGeom>
              <a:avLst/>
              <a:gdLst/>
              <a:ahLst/>
              <a:cxnLst/>
              <a:rect l="l" t="t" r="r" b="b"/>
              <a:pathLst>
                <a:path w="2416265" h="2295532" extrusionOk="0">
                  <a:moveTo>
                    <a:pt x="0" y="0"/>
                  </a:moveTo>
                  <a:lnTo>
                    <a:pt x="2416265" y="0"/>
                  </a:lnTo>
                  <a:lnTo>
                    <a:pt x="2416265" y="2295532"/>
                  </a:lnTo>
                  <a:lnTo>
                    <a:pt x="0" y="22955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 amt="13649"/>
              </a:blip>
              <a:stretch>
                <a:fillRect t="-1432" r="-6267" b="-10421"/>
              </a:stretch>
            </a:blipFill>
            <a:ln>
              <a:noFill/>
            </a:ln>
          </p:spPr>
        </p:sp>
        <p:grpSp>
          <p:nvGrpSpPr>
            <p:cNvPr id="427" name="Google Shape;427;p31"/>
            <p:cNvGrpSpPr/>
            <p:nvPr/>
          </p:nvGrpSpPr>
          <p:grpSpPr>
            <a:xfrm>
              <a:off x="310181" y="266747"/>
              <a:ext cx="1628126" cy="1456409"/>
              <a:chOff x="0" y="-28575"/>
              <a:chExt cx="812800" cy="727075"/>
            </a:xfrm>
          </p:grpSpPr>
          <p:sp>
            <p:nvSpPr>
              <p:cNvPr id="428" name="Google Shape;428;p31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FAC617">
                  <a:alpha val="64705"/>
                </a:srgbClr>
              </a:solidFill>
              <a:ln>
                <a:noFill/>
              </a:ln>
            </p:spPr>
          </p:sp>
          <p:sp>
            <p:nvSpPr>
              <p:cNvPr id="429" name="Google Shape;429;p31"/>
              <p:cNvSpPr txBox="1"/>
              <p:nvPr/>
            </p:nvSpPr>
            <p:spPr>
              <a:xfrm>
                <a:off x="114300" y="-28575"/>
                <a:ext cx="584200" cy="727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1700" tIns="21700" rIns="21700" bIns="21700" anchor="ctr" anchorCtr="0">
                <a:noAutofit/>
              </a:bodyPr>
              <a:lstStyle/>
              <a:p>
                <a:pPr algn="ctr" defTabSz="1219170">
                  <a:lnSpc>
                    <a:spcPct val="108833"/>
                  </a:lnSpc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0" name="Google Shape;430;p31"/>
            <p:cNvGrpSpPr/>
            <p:nvPr/>
          </p:nvGrpSpPr>
          <p:grpSpPr>
            <a:xfrm>
              <a:off x="1527173" y="966332"/>
              <a:ext cx="1628126" cy="1456409"/>
              <a:chOff x="0" y="-28575"/>
              <a:chExt cx="812800" cy="727075"/>
            </a:xfrm>
          </p:grpSpPr>
          <p:sp>
            <p:nvSpPr>
              <p:cNvPr id="431" name="Google Shape;431;p31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1B4586">
                  <a:alpha val="64705"/>
                </a:srgbClr>
              </a:solidFill>
              <a:ln>
                <a:noFill/>
              </a:ln>
            </p:spPr>
          </p:sp>
          <p:sp>
            <p:nvSpPr>
              <p:cNvPr id="432" name="Google Shape;432;p31"/>
              <p:cNvSpPr txBox="1"/>
              <p:nvPr/>
            </p:nvSpPr>
            <p:spPr>
              <a:xfrm>
                <a:off x="114300" y="-28575"/>
                <a:ext cx="584200" cy="727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1700" tIns="21700" rIns="21700" bIns="21700" anchor="ctr" anchorCtr="0">
                <a:noAutofit/>
              </a:bodyPr>
              <a:lstStyle/>
              <a:p>
                <a:pPr algn="ctr" defTabSz="1219170">
                  <a:lnSpc>
                    <a:spcPct val="108833"/>
                  </a:lnSpc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3" name="Google Shape;433;p31"/>
            <p:cNvGrpSpPr/>
            <p:nvPr/>
          </p:nvGrpSpPr>
          <p:grpSpPr>
            <a:xfrm>
              <a:off x="1736587" y="2559863"/>
              <a:ext cx="954406" cy="853746"/>
              <a:chOff x="0" y="-28575"/>
              <a:chExt cx="812800" cy="727075"/>
            </a:xfrm>
          </p:grpSpPr>
          <p:sp>
            <p:nvSpPr>
              <p:cNvPr id="434" name="Google Shape;434;p31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1B4586">
                  <a:alpha val="64705"/>
                </a:srgbClr>
              </a:solidFill>
              <a:ln>
                <a:noFill/>
              </a:ln>
            </p:spPr>
          </p:sp>
          <p:sp>
            <p:nvSpPr>
              <p:cNvPr id="435" name="Google Shape;435;p31"/>
              <p:cNvSpPr txBox="1"/>
              <p:nvPr/>
            </p:nvSpPr>
            <p:spPr>
              <a:xfrm>
                <a:off x="114300" y="-28575"/>
                <a:ext cx="584200" cy="727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1700" tIns="21700" rIns="21700" bIns="21700" anchor="ctr" anchorCtr="0">
                <a:noAutofit/>
              </a:bodyPr>
              <a:lstStyle/>
              <a:p>
                <a:pPr algn="ctr" defTabSz="1219170">
                  <a:lnSpc>
                    <a:spcPct val="108833"/>
                  </a:lnSpc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6" name="Google Shape;436;p31"/>
            <p:cNvGrpSpPr/>
            <p:nvPr/>
          </p:nvGrpSpPr>
          <p:grpSpPr>
            <a:xfrm>
              <a:off x="720763" y="3296198"/>
              <a:ext cx="589574" cy="527392"/>
              <a:chOff x="0" y="-28575"/>
              <a:chExt cx="812800" cy="727075"/>
            </a:xfrm>
          </p:grpSpPr>
          <p:sp>
            <p:nvSpPr>
              <p:cNvPr id="437" name="Google Shape;437;p31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FAC617">
                  <a:alpha val="64705"/>
                </a:srgbClr>
              </a:solidFill>
              <a:ln>
                <a:noFill/>
              </a:ln>
            </p:spPr>
          </p:sp>
          <p:sp>
            <p:nvSpPr>
              <p:cNvPr id="438" name="Google Shape;438;p31"/>
              <p:cNvSpPr txBox="1"/>
              <p:nvPr/>
            </p:nvSpPr>
            <p:spPr>
              <a:xfrm>
                <a:off x="114300" y="-28575"/>
                <a:ext cx="584200" cy="727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1700" tIns="21700" rIns="21700" bIns="21700" anchor="ctr" anchorCtr="0">
                <a:noAutofit/>
              </a:bodyPr>
              <a:lstStyle/>
              <a:p>
                <a:pPr algn="ctr" defTabSz="1219170">
                  <a:lnSpc>
                    <a:spcPct val="108833"/>
                  </a:lnSpc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39" name="Google Shape;439;p31"/>
          <p:cNvGrpSpPr/>
          <p:nvPr/>
        </p:nvGrpSpPr>
        <p:grpSpPr>
          <a:xfrm>
            <a:off x="-16402" y="3827938"/>
            <a:ext cx="1537436" cy="2623836"/>
            <a:chOff x="0" y="-52683"/>
            <a:chExt cx="3388283" cy="5916230"/>
          </a:xfrm>
        </p:grpSpPr>
        <p:sp>
          <p:nvSpPr>
            <p:cNvPr id="440" name="Google Shape;440;p31"/>
            <p:cNvSpPr/>
            <p:nvPr/>
          </p:nvSpPr>
          <p:spPr>
            <a:xfrm>
              <a:off x="1261400" y="2979247"/>
              <a:ext cx="2126883" cy="1773393"/>
            </a:xfrm>
            <a:custGeom>
              <a:avLst/>
              <a:gdLst/>
              <a:ahLst/>
              <a:cxnLst/>
              <a:rect l="l" t="t" r="r" b="b"/>
              <a:pathLst>
                <a:path w="2126883" h="1773393" extrusionOk="0">
                  <a:moveTo>
                    <a:pt x="0" y="0"/>
                  </a:moveTo>
                  <a:lnTo>
                    <a:pt x="2126883" y="0"/>
                  </a:lnTo>
                  <a:lnTo>
                    <a:pt x="2126883" y="1773393"/>
                  </a:lnTo>
                  <a:lnTo>
                    <a:pt x="0" y="177339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 amt="14300"/>
              </a:blip>
              <a:stretch>
                <a:fillRect l="-8419" t="-7955" r="-2748" b="-25370"/>
              </a:stretch>
            </a:blipFill>
            <a:ln>
              <a:noFill/>
            </a:ln>
          </p:spPr>
        </p:sp>
        <p:grpSp>
          <p:nvGrpSpPr>
            <p:cNvPr id="441" name="Google Shape;441;p31"/>
            <p:cNvGrpSpPr/>
            <p:nvPr/>
          </p:nvGrpSpPr>
          <p:grpSpPr>
            <a:xfrm>
              <a:off x="0" y="2050111"/>
              <a:ext cx="1729471" cy="1547066"/>
              <a:chOff x="0" y="-28575"/>
              <a:chExt cx="812800" cy="727075"/>
            </a:xfrm>
          </p:grpSpPr>
          <p:sp>
            <p:nvSpPr>
              <p:cNvPr id="442" name="Google Shape;442;p31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FAC617">
                  <a:alpha val="64705"/>
                </a:srgbClr>
              </a:solidFill>
              <a:ln>
                <a:noFill/>
              </a:ln>
            </p:spPr>
          </p:sp>
          <p:sp>
            <p:nvSpPr>
              <p:cNvPr id="443" name="Google Shape;443;p31"/>
              <p:cNvSpPr txBox="1"/>
              <p:nvPr/>
            </p:nvSpPr>
            <p:spPr>
              <a:xfrm>
                <a:off x="114300" y="-28575"/>
                <a:ext cx="584200" cy="727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1700" tIns="21700" rIns="21700" bIns="21700" anchor="ctr" anchorCtr="0">
                <a:noAutofit/>
              </a:bodyPr>
              <a:lstStyle/>
              <a:p>
                <a:pPr algn="ctr" defTabSz="1219170">
                  <a:lnSpc>
                    <a:spcPct val="140028"/>
                  </a:lnSpc>
                  <a:buClr>
                    <a:srgbClr val="000000"/>
                  </a:buClr>
                </a:pPr>
                <a:r>
                  <a:rPr lang="en" sz="933" kern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.</a:t>
                </a:r>
                <a:endParaRPr sz="9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44" name="Google Shape;444;p31"/>
            <p:cNvSpPr/>
            <p:nvPr/>
          </p:nvSpPr>
          <p:spPr>
            <a:xfrm>
              <a:off x="1016539" y="1433649"/>
              <a:ext cx="1910004" cy="1814567"/>
            </a:xfrm>
            <a:custGeom>
              <a:avLst/>
              <a:gdLst/>
              <a:ahLst/>
              <a:cxnLst/>
              <a:rect l="l" t="t" r="r" b="b"/>
              <a:pathLst>
                <a:path w="1910004" h="1814567" extrusionOk="0">
                  <a:moveTo>
                    <a:pt x="0" y="0"/>
                  </a:moveTo>
                  <a:lnTo>
                    <a:pt x="1910004" y="0"/>
                  </a:lnTo>
                  <a:lnTo>
                    <a:pt x="1910004" y="1814567"/>
                  </a:lnTo>
                  <a:lnTo>
                    <a:pt x="0" y="181456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 amt="15600"/>
              </a:blip>
              <a:stretch>
                <a:fillRect t="-1432" r="-6267" b="-10421"/>
              </a:stretch>
            </a:blipFill>
            <a:ln>
              <a:noFill/>
            </a:ln>
          </p:spPr>
        </p:sp>
        <p:grpSp>
          <p:nvGrpSpPr>
            <p:cNvPr id="445" name="Google Shape;445;p31"/>
            <p:cNvGrpSpPr/>
            <p:nvPr/>
          </p:nvGrpSpPr>
          <p:grpSpPr>
            <a:xfrm>
              <a:off x="1272738" y="1306978"/>
              <a:ext cx="1729471" cy="1547066"/>
              <a:chOff x="0" y="-28575"/>
              <a:chExt cx="812800" cy="727075"/>
            </a:xfrm>
          </p:grpSpPr>
          <p:sp>
            <p:nvSpPr>
              <p:cNvPr id="446" name="Google Shape;446;p31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FAC617">
                  <a:alpha val="64705"/>
                </a:srgbClr>
              </a:solidFill>
              <a:ln>
                <a:noFill/>
              </a:ln>
            </p:spPr>
          </p:sp>
          <p:sp>
            <p:nvSpPr>
              <p:cNvPr id="447" name="Google Shape;447;p31"/>
              <p:cNvSpPr txBox="1"/>
              <p:nvPr/>
            </p:nvSpPr>
            <p:spPr>
              <a:xfrm>
                <a:off x="114300" y="-28575"/>
                <a:ext cx="584200" cy="727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1700" tIns="21700" rIns="21700" bIns="21700" anchor="ctr" anchorCtr="0">
                <a:noAutofit/>
              </a:bodyPr>
              <a:lstStyle/>
              <a:p>
                <a:pPr algn="ctr" defTabSz="1219170">
                  <a:lnSpc>
                    <a:spcPct val="140028"/>
                  </a:lnSpc>
                  <a:buClr>
                    <a:srgbClr val="000000"/>
                  </a:buClr>
                </a:pPr>
                <a:r>
                  <a:rPr lang="en" sz="933" kern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.</a:t>
                </a:r>
                <a:endParaRPr sz="9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48" name="Google Shape;448;p31"/>
            <p:cNvSpPr/>
            <p:nvPr/>
          </p:nvSpPr>
          <p:spPr>
            <a:xfrm>
              <a:off x="1508992" y="4597946"/>
              <a:ext cx="1332165" cy="1265601"/>
            </a:xfrm>
            <a:custGeom>
              <a:avLst/>
              <a:gdLst/>
              <a:ahLst/>
              <a:cxnLst/>
              <a:rect l="l" t="t" r="r" b="b"/>
              <a:pathLst>
                <a:path w="1332165" h="1265601" extrusionOk="0">
                  <a:moveTo>
                    <a:pt x="0" y="0"/>
                  </a:moveTo>
                  <a:lnTo>
                    <a:pt x="1332165" y="0"/>
                  </a:lnTo>
                  <a:lnTo>
                    <a:pt x="1332165" y="1265601"/>
                  </a:lnTo>
                  <a:lnTo>
                    <a:pt x="0" y="126560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 amt="9099"/>
              </a:blip>
              <a:stretch>
                <a:fillRect t="-1432" r="-6267" b="-10421"/>
              </a:stretch>
            </a:blipFill>
            <a:ln>
              <a:noFill/>
            </a:ln>
          </p:spPr>
        </p:sp>
        <p:sp>
          <p:nvSpPr>
            <p:cNvPr id="449" name="Google Shape;449;p31"/>
            <p:cNvSpPr/>
            <p:nvPr/>
          </p:nvSpPr>
          <p:spPr>
            <a:xfrm>
              <a:off x="644676" y="3804946"/>
              <a:ext cx="864316" cy="821129"/>
            </a:xfrm>
            <a:custGeom>
              <a:avLst/>
              <a:gdLst/>
              <a:ahLst/>
              <a:cxnLst/>
              <a:rect l="l" t="t" r="r" b="b"/>
              <a:pathLst>
                <a:path w="864316" h="821129" extrusionOk="0">
                  <a:moveTo>
                    <a:pt x="0" y="0"/>
                  </a:moveTo>
                  <a:lnTo>
                    <a:pt x="864316" y="0"/>
                  </a:lnTo>
                  <a:lnTo>
                    <a:pt x="864316" y="821129"/>
                  </a:lnTo>
                  <a:lnTo>
                    <a:pt x="0" y="82112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 amt="9099"/>
              </a:blip>
              <a:stretch>
                <a:fillRect t="-1432" r="-6267" b="-10421"/>
              </a:stretch>
            </a:blipFill>
            <a:ln>
              <a:noFill/>
            </a:ln>
          </p:spPr>
        </p:sp>
        <p:grpSp>
          <p:nvGrpSpPr>
            <p:cNvPr id="450" name="Google Shape;450;p31"/>
            <p:cNvGrpSpPr/>
            <p:nvPr/>
          </p:nvGrpSpPr>
          <p:grpSpPr>
            <a:xfrm>
              <a:off x="630320" y="3649339"/>
              <a:ext cx="772438" cy="690970"/>
              <a:chOff x="0" y="-28575"/>
              <a:chExt cx="812800" cy="727075"/>
            </a:xfrm>
          </p:grpSpPr>
          <p:sp>
            <p:nvSpPr>
              <p:cNvPr id="451" name="Google Shape;451;p31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FAC617">
                  <a:alpha val="64705"/>
                </a:srgbClr>
              </a:solidFill>
              <a:ln>
                <a:noFill/>
              </a:ln>
            </p:spPr>
          </p:sp>
          <p:sp>
            <p:nvSpPr>
              <p:cNvPr id="452" name="Google Shape;452;p31"/>
              <p:cNvSpPr txBox="1"/>
              <p:nvPr/>
            </p:nvSpPr>
            <p:spPr>
              <a:xfrm>
                <a:off x="114300" y="-28575"/>
                <a:ext cx="584200" cy="727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1700" tIns="21700" rIns="21700" bIns="21700" anchor="ctr" anchorCtr="0">
                <a:noAutofit/>
              </a:bodyPr>
              <a:lstStyle/>
              <a:p>
                <a:pPr algn="ctr" defTabSz="1219170">
                  <a:lnSpc>
                    <a:spcPct val="108833"/>
                  </a:lnSpc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53" name="Google Shape;453;p31"/>
            <p:cNvSpPr/>
            <p:nvPr/>
          </p:nvSpPr>
          <p:spPr>
            <a:xfrm>
              <a:off x="1648768" y="3073304"/>
              <a:ext cx="1572822" cy="1414311"/>
            </a:xfrm>
            <a:custGeom>
              <a:avLst/>
              <a:gdLst/>
              <a:ahLst/>
              <a:cxnLst/>
              <a:rect l="l" t="t" r="r" b="b"/>
              <a:pathLst>
                <a:path w="1572822" h="1414311" extrusionOk="0">
                  <a:moveTo>
                    <a:pt x="0" y="0"/>
                  </a:moveTo>
                  <a:lnTo>
                    <a:pt x="1572823" y="0"/>
                  </a:lnTo>
                  <a:lnTo>
                    <a:pt x="1572823" y="1414310"/>
                  </a:lnTo>
                  <a:lnTo>
                    <a:pt x="0" y="141431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 amt="10399"/>
              </a:blip>
              <a:stretch>
                <a:fillRect l="-67798" t="-54923" r="-4253" b="-36413"/>
              </a:stretch>
            </a:blipFill>
            <a:ln>
              <a:noFill/>
            </a:ln>
          </p:spPr>
        </p:sp>
        <p:grpSp>
          <p:nvGrpSpPr>
            <p:cNvPr id="454" name="Google Shape;454;p31"/>
            <p:cNvGrpSpPr/>
            <p:nvPr/>
          </p:nvGrpSpPr>
          <p:grpSpPr>
            <a:xfrm>
              <a:off x="1272738" y="2793243"/>
              <a:ext cx="1729471" cy="1547066"/>
              <a:chOff x="0" y="-28575"/>
              <a:chExt cx="812800" cy="727075"/>
            </a:xfrm>
          </p:grpSpPr>
          <p:sp>
            <p:nvSpPr>
              <p:cNvPr id="455" name="Google Shape;455;p31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1B4586">
                  <a:alpha val="64705"/>
                </a:srgbClr>
              </a:solidFill>
              <a:ln>
                <a:noFill/>
              </a:ln>
            </p:spPr>
          </p:sp>
          <p:sp>
            <p:nvSpPr>
              <p:cNvPr id="456" name="Google Shape;456;p31"/>
              <p:cNvSpPr txBox="1"/>
              <p:nvPr/>
            </p:nvSpPr>
            <p:spPr>
              <a:xfrm>
                <a:off x="114300" y="-28575"/>
                <a:ext cx="584200" cy="727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1700" tIns="21700" rIns="21700" bIns="21700" anchor="ctr" anchorCtr="0">
                <a:noAutofit/>
              </a:bodyPr>
              <a:lstStyle/>
              <a:p>
                <a:pPr algn="ctr" defTabSz="1219170">
                  <a:lnSpc>
                    <a:spcPct val="108833"/>
                  </a:lnSpc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7" name="Google Shape;457;p31"/>
            <p:cNvGrpSpPr/>
            <p:nvPr/>
          </p:nvGrpSpPr>
          <p:grpSpPr>
            <a:xfrm>
              <a:off x="1342623" y="-52683"/>
              <a:ext cx="1498534" cy="1340485"/>
              <a:chOff x="0" y="-28575"/>
              <a:chExt cx="812800" cy="727075"/>
            </a:xfrm>
          </p:grpSpPr>
          <p:sp>
            <p:nvSpPr>
              <p:cNvPr id="458" name="Google Shape;458;p31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1B4586">
                  <a:alpha val="64705"/>
                </a:srgbClr>
              </a:solidFill>
              <a:ln>
                <a:noFill/>
              </a:ln>
            </p:spPr>
          </p:sp>
          <p:sp>
            <p:nvSpPr>
              <p:cNvPr id="459" name="Google Shape;459;p31"/>
              <p:cNvSpPr txBox="1"/>
              <p:nvPr/>
            </p:nvSpPr>
            <p:spPr>
              <a:xfrm>
                <a:off x="114300" y="-28575"/>
                <a:ext cx="584200" cy="727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1700" tIns="21700" rIns="21700" bIns="21700" anchor="ctr" anchorCtr="0">
                <a:noAutofit/>
              </a:bodyPr>
              <a:lstStyle/>
              <a:p>
                <a:pPr algn="ctr" defTabSz="1219170">
                  <a:lnSpc>
                    <a:spcPct val="108833"/>
                  </a:lnSpc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0" name="Google Shape;460;p31"/>
            <p:cNvGrpSpPr/>
            <p:nvPr/>
          </p:nvGrpSpPr>
          <p:grpSpPr>
            <a:xfrm>
              <a:off x="1599798" y="4449809"/>
              <a:ext cx="1075351" cy="961935"/>
              <a:chOff x="0" y="-28575"/>
              <a:chExt cx="812800" cy="727075"/>
            </a:xfrm>
          </p:grpSpPr>
          <p:sp>
            <p:nvSpPr>
              <p:cNvPr id="461" name="Google Shape;461;p31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FAC617">
                  <a:alpha val="64705"/>
                </a:srgbClr>
              </a:solidFill>
              <a:ln>
                <a:noFill/>
              </a:ln>
            </p:spPr>
          </p:sp>
          <p:sp>
            <p:nvSpPr>
              <p:cNvPr id="462" name="Google Shape;462;p31"/>
              <p:cNvSpPr txBox="1"/>
              <p:nvPr/>
            </p:nvSpPr>
            <p:spPr>
              <a:xfrm>
                <a:off x="114300" y="-28575"/>
                <a:ext cx="584200" cy="727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1700" tIns="21700" rIns="21700" bIns="21700" anchor="ctr" anchorCtr="0">
                <a:noAutofit/>
              </a:bodyPr>
              <a:lstStyle/>
              <a:p>
                <a:pPr algn="ctr" defTabSz="1219170">
                  <a:lnSpc>
                    <a:spcPct val="108833"/>
                  </a:lnSpc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63" name="Google Shape;463;p31"/>
            <p:cNvSpPr/>
            <p:nvPr/>
          </p:nvSpPr>
          <p:spPr>
            <a:xfrm>
              <a:off x="653016" y="877238"/>
              <a:ext cx="864316" cy="821129"/>
            </a:xfrm>
            <a:custGeom>
              <a:avLst/>
              <a:gdLst/>
              <a:ahLst/>
              <a:cxnLst/>
              <a:rect l="l" t="t" r="r" b="b"/>
              <a:pathLst>
                <a:path w="864316" h="821129" extrusionOk="0">
                  <a:moveTo>
                    <a:pt x="0" y="0"/>
                  </a:moveTo>
                  <a:lnTo>
                    <a:pt x="864316" y="0"/>
                  </a:lnTo>
                  <a:lnTo>
                    <a:pt x="864316" y="821129"/>
                  </a:lnTo>
                  <a:lnTo>
                    <a:pt x="0" y="82112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 amt="9099"/>
              </a:blip>
              <a:stretch>
                <a:fillRect t="-1432" r="-6267" b="-10421"/>
              </a:stretch>
            </a:blipFill>
            <a:ln>
              <a:noFill/>
            </a:ln>
          </p:spPr>
        </p:sp>
        <p:grpSp>
          <p:nvGrpSpPr>
            <p:cNvPr id="464" name="Google Shape;464;p31"/>
            <p:cNvGrpSpPr/>
            <p:nvPr/>
          </p:nvGrpSpPr>
          <p:grpSpPr>
            <a:xfrm>
              <a:off x="644676" y="742678"/>
              <a:ext cx="772438" cy="690970"/>
              <a:chOff x="0" y="-28575"/>
              <a:chExt cx="812800" cy="727075"/>
            </a:xfrm>
          </p:grpSpPr>
          <p:sp>
            <p:nvSpPr>
              <p:cNvPr id="465" name="Google Shape;465;p31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FAC617">
                  <a:alpha val="64705"/>
                </a:srgbClr>
              </a:solidFill>
              <a:ln>
                <a:noFill/>
              </a:ln>
            </p:spPr>
          </p:sp>
          <p:sp>
            <p:nvSpPr>
              <p:cNvPr id="466" name="Google Shape;466;p31"/>
              <p:cNvSpPr txBox="1"/>
              <p:nvPr/>
            </p:nvSpPr>
            <p:spPr>
              <a:xfrm>
                <a:off x="114300" y="-28575"/>
                <a:ext cx="584200" cy="727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1700" tIns="21700" rIns="21700" bIns="21700" anchor="ctr" anchorCtr="0">
                <a:noAutofit/>
              </a:bodyPr>
              <a:lstStyle/>
              <a:p>
                <a:pPr algn="ctr" defTabSz="1219170">
                  <a:lnSpc>
                    <a:spcPct val="108833"/>
                  </a:lnSpc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419;p31">
            <a:extLst>
              <a:ext uri="{FF2B5EF4-FFF2-40B4-BE49-F238E27FC236}">
                <a16:creationId xmlns:a16="http://schemas.microsoft.com/office/drawing/2014/main" id="{8DE68960-92A1-D9C7-3E36-A8F3CF9C2306}"/>
              </a:ext>
            </a:extLst>
          </p:cNvPr>
          <p:cNvSpPr txBox="1"/>
          <p:nvPr/>
        </p:nvSpPr>
        <p:spPr>
          <a:xfrm>
            <a:off x="1591358" y="4366700"/>
            <a:ext cx="10573601" cy="2011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defTabSz="1219170">
              <a:lnSpc>
                <a:spcPct val="140000"/>
              </a:lnSpc>
              <a:buClr>
                <a:srgbClr val="000000"/>
              </a:buClr>
            </a:pPr>
            <a:r>
              <a:rPr lang="en" sz="1867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1</a:t>
            </a:r>
            <a:r>
              <a:rPr lang="en" sz="1867" kern="0" baseline="3000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st</a:t>
            </a:r>
            <a:r>
              <a:rPr lang="en" sz="1867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 year : Seamlessly integrating the voice assistant with the lights in a building.</a:t>
            </a:r>
          </a:p>
          <a:p>
            <a:pPr defTabSz="1219170">
              <a:lnSpc>
                <a:spcPct val="140000"/>
              </a:lnSpc>
              <a:buClr>
                <a:srgbClr val="000000"/>
              </a:buClr>
            </a:pPr>
            <a:r>
              <a:rPr lang="en" sz="1867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2</a:t>
            </a:r>
            <a:r>
              <a:rPr lang="en" sz="1867" kern="0" baseline="3000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nd</a:t>
            </a:r>
            <a:r>
              <a:rPr lang="en" sz="1867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 year : Moving ahead with implementation of the system in the campus.</a:t>
            </a:r>
          </a:p>
          <a:p>
            <a:pPr defTabSz="1219170">
              <a:lnSpc>
                <a:spcPct val="140000"/>
              </a:lnSpc>
              <a:buClr>
                <a:srgbClr val="000000"/>
              </a:buClr>
            </a:pPr>
            <a:r>
              <a:rPr lang="en" sz="1867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3</a:t>
            </a:r>
            <a:r>
              <a:rPr lang="en" sz="1867" kern="0" baseline="3000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rd</a:t>
            </a:r>
            <a:r>
              <a:rPr lang="en" sz="1867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 year : Integrating the working of smart boards in classrooms with a localised voice assistant.</a:t>
            </a:r>
          </a:p>
          <a:p>
            <a:pPr defTabSz="1219170">
              <a:lnSpc>
                <a:spcPct val="140000"/>
              </a:lnSpc>
              <a:buClr>
                <a:srgbClr val="000000"/>
              </a:buClr>
            </a:pPr>
            <a:r>
              <a:rPr lang="en" sz="1867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4</a:t>
            </a:r>
            <a:r>
              <a:rPr lang="en" sz="1867" kern="0" baseline="3000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th</a:t>
            </a:r>
            <a:r>
              <a:rPr lang="en" sz="1867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 year : Making an full fledged system using automation and GUI for large scale implementation.</a:t>
            </a:r>
          </a:p>
          <a:p>
            <a:pPr defTabSz="1219170">
              <a:lnSpc>
                <a:spcPct val="140000"/>
              </a:lnSpc>
              <a:buClr>
                <a:srgbClr val="000000"/>
              </a:buClr>
            </a:pPr>
            <a:r>
              <a:rPr lang="en" sz="1867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5</a:t>
            </a:r>
            <a:r>
              <a:rPr lang="en" sz="1867" kern="0" baseline="3000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th</a:t>
            </a:r>
            <a:r>
              <a:rPr lang="en" sz="1867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 year : Final testing along with pitching of the system on a larger platform.</a:t>
            </a:r>
            <a:endParaRPr lang="en-IN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527</Words>
  <Application>Microsoft Office PowerPoint</Application>
  <PresentationFormat>Widescreen</PresentationFormat>
  <Paragraphs>80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Gelasio</vt:lpstr>
      <vt:lpstr>Tahoma</vt:lpstr>
      <vt:lpstr>Trebuchet MS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Nimisha James</dc:creator>
  <cp:lastModifiedBy>Nimisha James</cp:lastModifiedBy>
  <cp:revision>1</cp:revision>
  <dcterms:created xsi:type="dcterms:W3CDTF">2024-03-20T22:36:11Z</dcterms:created>
  <dcterms:modified xsi:type="dcterms:W3CDTF">2024-03-21T03:29:24Z</dcterms:modified>
</cp:coreProperties>
</file>