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E4C1-93B0-8C61-34BF-F46337AA5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DC196-AFC4-987A-6492-81EDC846B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FFD2-3192-EF51-A846-0860F0F3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91380-1075-7C67-529A-148C0E8D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5AC-E128-3176-7009-7D5D99D0F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D7DB-01DA-5848-CACA-7F282874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6871B-C1CC-13E8-3596-187211198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A072-FE78-D658-918C-95B52279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D0B75-C710-2B99-8F14-F2B3ADA9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F31FF-AB1F-14C8-6BBF-B9FF033E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1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04ECD-7751-660A-DF7B-1B0B5887D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420C9-57EB-5857-8A7A-958E34EC5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3F75-8185-F008-B83B-BCAD8BB8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A65E-54BA-5B86-A130-D15E3931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9E652-586E-E4D7-6CA1-D63CAB472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5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E9C3-E6BA-3B8C-0251-022F7682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AAB4D-CEA2-A846-8E7D-29114396D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D96B-8E09-4BD3-7FD4-7D8F7F48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FD5F-5AF2-1461-50E4-6F1030A4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2F71F-1FE0-CEE4-CFDF-60BC8FA0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0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6BE78-84C5-F469-DEE9-3843F283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5F74-AB3F-D662-7E45-AF777DDB7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2FF5-260B-41C1-45D9-83411AE7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CA9CC-940B-304E-9BCC-F2DECE85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659ED-8727-4615-EE29-06BFF9B2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FF34-67EA-7D8F-B659-7CE259C7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8F21A-9F99-391F-CC9D-34794196E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3FE8C-1490-4CBD-E3DD-9C9EF3D4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B357-EEF8-2F1B-2FFD-56F716D3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87F3-15D7-38B4-1A61-975333E0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1436-7ABC-F741-2817-7BFE5901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2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C052-874D-BA06-639C-E34598FC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19073-A4D7-FEC5-EE16-900F0EE8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90487-32A7-161B-C4F5-AB2A40DC1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EF1AA-333A-BBBA-BF03-D6BA52BBA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A2F65F-0748-E838-E303-412CEB4D5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23DE0-5021-CBBC-4E8D-36C28AF5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8EDFB-5637-76A3-818B-89E8E2D1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BEB6B-3D97-915D-45AC-CBCEFCA8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4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A753-53DA-D17B-8F61-09F1CC63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8E154D-1C78-D59A-6B69-A08C4567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3DDCC-1F15-8D11-A817-82D73485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EB4DD-A1F3-16E1-60EC-5D7A93EF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5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02DDC-21B4-B98A-58FB-86028032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39727-AB42-8439-8DBD-5592E5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E3FF-8F0F-5648-B664-3ECB2982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F573-75C7-6D1F-7385-412CC15C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2CFA-B19F-55F1-27FF-E38827EE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608EC-4481-8891-C14E-87E3CF21D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5E69E-EFB5-5A12-8E5B-BED7BA55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E87A9-26FB-86C8-8B22-DF187A96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56BB4-4B1C-8DE0-5348-E814798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594E-5AAE-B239-2293-0C442DA9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80E65-1062-D9EE-E805-821FBC38F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97489-5F6D-F304-C2F7-D5FE999DC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5618-8037-14BF-A6F0-268291D4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B29FC-DD90-DA0D-C3FE-F855D5EC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E40EB-04B7-8669-6EDB-D8D88A78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8495F-CE66-59B2-8440-234F2861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98A2-DDF7-1D9F-1493-A04D18666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9DDB7-E153-78EC-6E51-4275BDC4C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0AF2-ACC9-4B2D-B969-110D1014A87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736B-57A1-F3EF-D150-960D44A15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171B9-7E8E-5491-AAE8-63962B0D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F561-9290-406B-8C3C-B3092B7E1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6D187-B68B-FAE7-063D-BF8D1D6D9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356" y="0"/>
            <a:ext cx="322676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F64A9-B45C-06B3-6836-F5D46390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888" y="84483"/>
            <a:ext cx="3045271" cy="6689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88BC9-E21E-A110-B4C2-CA30042EC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013" y="84482"/>
            <a:ext cx="3081170" cy="6689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994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00004927995@aakashicampus.com</dc:creator>
  <cp:lastModifiedBy>00004927995@aakashicampus.com</cp:lastModifiedBy>
  <cp:revision>1</cp:revision>
  <dcterms:created xsi:type="dcterms:W3CDTF">2024-06-19T12:16:18Z</dcterms:created>
  <dcterms:modified xsi:type="dcterms:W3CDTF">2024-06-19T12:16:33Z</dcterms:modified>
</cp:coreProperties>
</file>