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0" r:id="rId3"/>
    <p:sldId id="271" r:id="rId4"/>
    <p:sldId id="268" r:id="rId5"/>
    <p:sldId id="269" r:id="rId6"/>
    <p:sldId id="257" r:id="rId7"/>
    <p:sldId id="258" r:id="rId8"/>
    <p:sldId id="259" r:id="rId9"/>
    <p:sldId id="260" r:id="rId10"/>
    <p:sldId id="261" r:id="rId11"/>
    <p:sldId id="27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502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327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898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8938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0219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1873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73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63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298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092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32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9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175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92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13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00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64903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76D0-2C8E-CC17-447A-CEBC21529F7E}"/>
              </a:ext>
            </a:extLst>
          </p:cNvPr>
          <p:cNvSpPr>
            <a:spLocks noGrp="1"/>
          </p:cNvSpPr>
          <p:nvPr>
            <p:ph type="ctrTitle"/>
          </p:nvPr>
        </p:nvSpPr>
        <p:spPr>
          <a:xfrm>
            <a:off x="-1402080" y="-1137919"/>
            <a:ext cx="10754627" cy="2458719"/>
          </a:xfrm>
        </p:spPr>
        <p:txBody>
          <a:bodyPr>
            <a:normAutofit/>
          </a:bodyPr>
          <a:lstStyle/>
          <a:p>
            <a:r>
              <a:rPr lang="en-IN" dirty="0"/>
              <a:t>    FOOD WASTE MANAGEMENT</a:t>
            </a:r>
          </a:p>
        </p:txBody>
      </p:sp>
      <p:sp>
        <p:nvSpPr>
          <p:cNvPr id="3" name="Subtitle 2">
            <a:extLst>
              <a:ext uri="{FF2B5EF4-FFF2-40B4-BE49-F238E27FC236}">
                <a16:creationId xmlns:a16="http://schemas.microsoft.com/office/drawing/2014/main" id="{AE8FB4A3-2021-0C04-7E34-2D2111A65046}"/>
              </a:ext>
            </a:extLst>
          </p:cNvPr>
          <p:cNvSpPr>
            <a:spLocks noGrp="1"/>
          </p:cNvSpPr>
          <p:nvPr>
            <p:ph type="subTitle" idx="1"/>
          </p:nvPr>
        </p:nvSpPr>
        <p:spPr>
          <a:xfrm>
            <a:off x="3063241" y="3057279"/>
            <a:ext cx="4749800" cy="2022721"/>
          </a:xfrm>
        </p:spPr>
        <p:txBody>
          <a:bodyPr/>
          <a:lstStyle/>
          <a:p>
            <a:endParaRPr lang="en-IN" dirty="0"/>
          </a:p>
        </p:txBody>
      </p:sp>
      <p:pic>
        <p:nvPicPr>
          <p:cNvPr id="5" name="Picture 4">
            <a:extLst>
              <a:ext uri="{FF2B5EF4-FFF2-40B4-BE49-F238E27FC236}">
                <a16:creationId xmlns:a16="http://schemas.microsoft.com/office/drawing/2014/main" id="{D79E28F9-B63D-D71E-3D85-F7B78F02EC6E}"/>
              </a:ext>
            </a:extLst>
          </p:cNvPr>
          <p:cNvPicPr>
            <a:picLocks noChangeAspect="1"/>
          </p:cNvPicPr>
          <p:nvPr/>
        </p:nvPicPr>
        <p:blipFill>
          <a:blip r:embed="rId2"/>
          <a:stretch>
            <a:fillRect/>
          </a:stretch>
        </p:blipFill>
        <p:spPr>
          <a:xfrm>
            <a:off x="1315453" y="1451811"/>
            <a:ext cx="7291639" cy="4993748"/>
          </a:xfrm>
          <a:prstGeom prst="rect">
            <a:avLst/>
          </a:prstGeom>
        </p:spPr>
      </p:pic>
      <p:sp>
        <p:nvSpPr>
          <p:cNvPr id="6" name="TextBox 5">
            <a:extLst>
              <a:ext uri="{FF2B5EF4-FFF2-40B4-BE49-F238E27FC236}">
                <a16:creationId xmlns:a16="http://schemas.microsoft.com/office/drawing/2014/main" id="{B7CAF6F8-2E56-E8BB-19D2-181A1725EEEA}"/>
              </a:ext>
            </a:extLst>
          </p:cNvPr>
          <p:cNvSpPr txBox="1"/>
          <p:nvPr/>
        </p:nvSpPr>
        <p:spPr>
          <a:xfrm>
            <a:off x="721360" y="1122050"/>
            <a:ext cx="13543280" cy="369332"/>
          </a:xfrm>
          <a:prstGeom prst="rect">
            <a:avLst/>
          </a:prstGeom>
          <a:noFill/>
        </p:spPr>
        <p:txBody>
          <a:bodyPr wrap="square" rtlCol="0">
            <a:spAutoFit/>
          </a:bodyPr>
          <a:lstStyle/>
          <a:p>
            <a:r>
              <a:rPr lang="en-IN" dirty="0">
                <a:solidFill>
                  <a:schemeClr val="accent1"/>
                </a:solidFill>
              </a:rPr>
              <a:t>------------------------------------------------------------------------------------------------------</a:t>
            </a:r>
          </a:p>
        </p:txBody>
      </p:sp>
    </p:spTree>
    <p:extLst>
      <p:ext uri="{BB962C8B-B14F-4D97-AF65-F5344CB8AC3E}">
        <p14:creationId xmlns:p14="http://schemas.microsoft.com/office/powerpoint/2010/main" val="33402563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6610-1BE9-A9EF-AF5F-6893D0174256}"/>
              </a:ext>
            </a:extLst>
          </p:cNvPr>
          <p:cNvSpPr>
            <a:spLocks noGrp="1"/>
          </p:cNvSpPr>
          <p:nvPr>
            <p:ph type="title"/>
          </p:nvPr>
        </p:nvSpPr>
        <p:spPr>
          <a:xfrm>
            <a:off x="677334" y="243840"/>
            <a:ext cx="8596668" cy="1320800"/>
          </a:xfrm>
        </p:spPr>
        <p:txBody>
          <a:bodyPr/>
          <a:lstStyle/>
          <a:p>
            <a:r>
              <a:rPr lang="en-IN" dirty="0"/>
              <a:t>HOME</a:t>
            </a:r>
          </a:p>
        </p:txBody>
      </p:sp>
      <p:sp>
        <p:nvSpPr>
          <p:cNvPr id="3" name="Content Placeholder 2">
            <a:extLst>
              <a:ext uri="{FF2B5EF4-FFF2-40B4-BE49-F238E27FC236}">
                <a16:creationId xmlns:a16="http://schemas.microsoft.com/office/drawing/2014/main" id="{A63BA423-4E42-C1BD-8578-1DA4EAA2D30A}"/>
              </a:ext>
            </a:extLst>
          </p:cNvPr>
          <p:cNvSpPr>
            <a:spLocks noGrp="1"/>
          </p:cNvSpPr>
          <p:nvPr>
            <p:ph idx="1"/>
          </p:nvPr>
        </p:nvSpPr>
        <p:spPr>
          <a:xfrm>
            <a:off x="677334" y="904240"/>
            <a:ext cx="8263466" cy="3098800"/>
          </a:xfrm>
        </p:spPr>
        <p:txBody>
          <a:bodyPr>
            <a:normAutofit fontScale="92500" lnSpcReduction="10000"/>
          </a:bodyPr>
          <a:lstStyle/>
          <a:p>
            <a:r>
              <a:rPr lang="en-US" dirty="0"/>
              <a:t>Managing food waste at home involves several practices to reduce, reuse, or recycle food scraps. You can start by minimizing waste through meal planning, proper storage to prolong freshness, and using leftovers creatively. Composting is an excellent way to manage organic waste; you can compost fruit and vegetable scraps, eggshells, coffee grounds, and more to create nutrient-rich soil for gardening. Additionally, some communities have programs for curbside organic waste collection or composting bins.</a:t>
            </a:r>
          </a:p>
          <a:p>
            <a:r>
              <a:rPr lang="en-US" dirty="0"/>
              <a:t>Investing in food storage containers, reusable bags, and being mindful of portion sizes can also significantly reduce household food waste. Additionally, consider donating surplus non-perishable items to local food banks or charities. These small actions collectively contribute to effective food waste management at home.</a:t>
            </a:r>
            <a:endParaRPr lang="en-IN" dirty="0"/>
          </a:p>
        </p:txBody>
      </p:sp>
    </p:spTree>
    <p:extLst>
      <p:ext uri="{BB962C8B-B14F-4D97-AF65-F5344CB8AC3E}">
        <p14:creationId xmlns:p14="http://schemas.microsoft.com/office/powerpoint/2010/main" val="179561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F4AA-F240-D662-28DB-A6212F7FADC4}"/>
              </a:ext>
            </a:extLst>
          </p:cNvPr>
          <p:cNvSpPr>
            <a:spLocks noGrp="1"/>
          </p:cNvSpPr>
          <p:nvPr>
            <p:ph type="title"/>
          </p:nvPr>
        </p:nvSpPr>
        <p:spPr/>
        <p:txBody>
          <a:bodyPr/>
          <a:lstStyle/>
          <a:p>
            <a:r>
              <a:rPr lang="en-IN" dirty="0"/>
              <a:t>LOGOUT</a:t>
            </a:r>
          </a:p>
        </p:txBody>
      </p:sp>
      <p:pic>
        <p:nvPicPr>
          <p:cNvPr id="5" name="Content Placeholder 4">
            <a:extLst>
              <a:ext uri="{FF2B5EF4-FFF2-40B4-BE49-F238E27FC236}">
                <a16:creationId xmlns:a16="http://schemas.microsoft.com/office/drawing/2014/main" id="{042E4903-57FF-3A83-694F-800B9177BFF8}"/>
              </a:ext>
            </a:extLst>
          </p:cNvPr>
          <p:cNvPicPr>
            <a:picLocks noGrp="1" noChangeAspect="1"/>
          </p:cNvPicPr>
          <p:nvPr>
            <p:ph idx="1"/>
          </p:nvPr>
        </p:nvPicPr>
        <p:blipFill rotWithShape="1">
          <a:blip r:embed="rId2"/>
          <a:srcRect l="14571" t="20734" r="9599" b="638"/>
          <a:stretch/>
        </p:blipFill>
        <p:spPr>
          <a:xfrm>
            <a:off x="3237722" y="2146041"/>
            <a:ext cx="2789854" cy="3627388"/>
          </a:xfrm>
        </p:spPr>
      </p:pic>
    </p:spTree>
    <p:extLst>
      <p:ext uri="{BB962C8B-B14F-4D97-AF65-F5344CB8AC3E}">
        <p14:creationId xmlns:p14="http://schemas.microsoft.com/office/powerpoint/2010/main" val="406317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036E7F-7122-BC91-4311-1CB704BD759A}"/>
              </a:ext>
            </a:extLst>
          </p:cNvPr>
          <p:cNvPicPr>
            <a:picLocks noChangeAspect="1"/>
          </p:cNvPicPr>
          <p:nvPr/>
        </p:nvPicPr>
        <p:blipFill rotWithShape="1">
          <a:blip r:embed="rId2"/>
          <a:srcRect t="-236" r="-301" b="7633"/>
          <a:stretch/>
        </p:blipFill>
        <p:spPr>
          <a:xfrm>
            <a:off x="317239" y="233265"/>
            <a:ext cx="8610864" cy="6391470"/>
          </a:xfrm>
          <a:prstGeom prst="rect">
            <a:avLst/>
          </a:prstGeom>
        </p:spPr>
      </p:pic>
    </p:spTree>
    <p:extLst>
      <p:ext uri="{BB962C8B-B14F-4D97-AF65-F5344CB8AC3E}">
        <p14:creationId xmlns:p14="http://schemas.microsoft.com/office/powerpoint/2010/main" val="270628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4F91-EFB0-E07F-629B-CB2D5D202ABC}"/>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9AB90330-78A2-9F5C-13D0-2D34233C4A6F}"/>
              </a:ext>
            </a:extLst>
          </p:cNvPr>
          <p:cNvSpPr>
            <a:spLocks noGrp="1"/>
          </p:cNvSpPr>
          <p:nvPr>
            <p:ph idx="1"/>
          </p:nvPr>
        </p:nvSpPr>
        <p:spPr/>
        <p:txBody>
          <a:bodyPr/>
          <a:lstStyle/>
          <a:p>
            <a:r>
              <a:rPr lang="en-US" dirty="0"/>
              <a:t>Overview:</a:t>
            </a:r>
          </a:p>
          <a:p>
            <a:pPr marL="0" indent="0">
              <a:buNone/>
            </a:pPr>
            <a:r>
              <a:rPr lang="en-US" dirty="0"/>
              <a:t>Introduction to food waste and its impact.</a:t>
            </a:r>
          </a:p>
          <a:p>
            <a:pPr marL="0" indent="0">
              <a:buNone/>
            </a:pPr>
            <a:endParaRPr lang="en-US" dirty="0"/>
          </a:p>
          <a:p>
            <a:pPr marL="0" indent="0">
              <a:buNone/>
            </a:pPr>
            <a:endParaRPr lang="en-US" dirty="0"/>
          </a:p>
          <a:p>
            <a:r>
              <a:rPr lang="en-US" dirty="0"/>
              <a:t>Causes of Food Waste:</a:t>
            </a:r>
          </a:p>
          <a:p>
            <a:pPr marL="0" indent="0">
              <a:buNone/>
            </a:pPr>
            <a:r>
              <a:rPr lang="en-US" dirty="0"/>
              <a:t>Factors contributing to food waste in households, businesses, and supply chains</a:t>
            </a:r>
            <a:endParaRPr lang="en-IN" dirty="0"/>
          </a:p>
        </p:txBody>
      </p:sp>
    </p:spTree>
    <p:extLst>
      <p:ext uri="{BB962C8B-B14F-4D97-AF65-F5344CB8AC3E}">
        <p14:creationId xmlns:p14="http://schemas.microsoft.com/office/powerpoint/2010/main" val="309813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625F-1064-5000-6804-0546034A5A1E}"/>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EBC33C11-3250-9517-609B-F4D0A4BF7955}"/>
              </a:ext>
            </a:extLst>
          </p:cNvPr>
          <p:cNvSpPr>
            <a:spLocks noGrp="1"/>
          </p:cNvSpPr>
          <p:nvPr>
            <p:ph idx="1"/>
          </p:nvPr>
        </p:nvSpPr>
        <p:spPr/>
        <p:txBody>
          <a:bodyPr/>
          <a:lstStyle/>
          <a:p>
            <a:r>
              <a:rPr lang="en-US" dirty="0"/>
              <a:t>Reduction Strategies:</a:t>
            </a:r>
          </a:p>
          <a:p>
            <a:pPr marL="0" indent="0">
              <a:buNone/>
            </a:pPr>
            <a:r>
              <a:rPr lang="en-US" dirty="0"/>
              <a:t>Methods for reducing food waste at home, in restaurants, supermarkets, and during production and distribution.</a:t>
            </a:r>
          </a:p>
          <a:p>
            <a:pPr marL="0" indent="0">
              <a:buNone/>
            </a:pPr>
            <a:endParaRPr lang="en-US" dirty="0"/>
          </a:p>
          <a:p>
            <a:pPr marL="0" indent="0">
              <a:buNone/>
            </a:pPr>
            <a:endParaRPr lang="en-US" dirty="0"/>
          </a:p>
          <a:p>
            <a:r>
              <a:rPr lang="en-US" dirty="0"/>
              <a:t>Effects of Food Waste:</a:t>
            </a:r>
          </a:p>
          <a:p>
            <a:pPr marL="0" indent="0">
              <a:buNone/>
            </a:pPr>
            <a:r>
              <a:rPr lang="en-US" dirty="0"/>
              <a:t>Environmental, economic, and social impacts of food waste.</a:t>
            </a:r>
            <a:endParaRPr lang="en-IN" dirty="0"/>
          </a:p>
          <a:p>
            <a:endParaRPr lang="en-IN" dirty="0"/>
          </a:p>
        </p:txBody>
      </p:sp>
    </p:spTree>
    <p:extLst>
      <p:ext uri="{BB962C8B-B14F-4D97-AF65-F5344CB8AC3E}">
        <p14:creationId xmlns:p14="http://schemas.microsoft.com/office/powerpoint/2010/main" val="427131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1701-308E-DAAA-4D12-5A97728A59C8}"/>
              </a:ext>
            </a:extLst>
          </p:cNvPr>
          <p:cNvSpPr>
            <a:spLocks noGrp="1"/>
          </p:cNvSpPr>
          <p:nvPr>
            <p:ph type="title"/>
          </p:nvPr>
        </p:nvSpPr>
        <p:spPr/>
        <p:txBody>
          <a:bodyPr/>
          <a:lstStyle/>
          <a:p>
            <a:r>
              <a:rPr lang="en-IN" dirty="0"/>
              <a:t>LOGIN</a:t>
            </a:r>
          </a:p>
        </p:txBody>
      </p:sp>
      <p:pic>
        <p:nvPicPr>
          <p:cNvPr id="13" name="Content Placeholder 12">
            <a:extLst>
              <a:ext uri="{FF2B5EF4-FFF2-40B4-BE49-F238E27FC236}">
                <a16:creationId xmlns:a16="http://schemas.microsoft.com/office/drawing/2014/main" id="{85E4EA08-5802-29CF-577B-1C55D030D6B8}"/>
              </a:ext>
            </a:extLst>
          </p:cNvPr>
          <p:cNvPicPr>
            <a:picLocks noGrp="1" noChangeAspect="1"/>
          </p:cNvPicPr>
          <p:nvPr>
            <p:ph idx="1"/>
          </p:nvPr>
        </p:nvPicPr>
        <p:blipFill rotWithShape="1">
          <a:blip r:embed="rId2"/>
          <a:srcRect l="48898"/>
          <a:stretch/>
        </p:blipFill>
        <p:spPr>
          <a:xfrm>
            <a:off x="3890866" y="1418254"/>
            <a:ext cx="3548440" cy="4623772"/>
          </a:xfrm>
        </p:spPr>
      </p:pic>
    </p:spTree>
    <p:extLst>
      <p:ext uri="{BB962C8B-B14F-4D97-AF65-F5344CB8AC3E}">
        <p14:creationId xmlns:p14="http://schemas.microsoft.com/office/powerpoint/2010/main" val="384479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E44-1B2D-C920-BA9F-B662B154C5D1}"/>
              </a:ext>
            </a:extLst>
          </p:cNvPr>
          <p:cNvSpPr>
            <a:spLocks noGrp="1"/>
          </p:cNvSpPr>
          <p:nvPr>
            <p:ph type="title"/>
          </p:nvPr>
        </p:nvSpPr>
        <p:spPr/>
        <p:txBody>
          <a:bodyPr/>
          <a:lstStyle/>
          <a:p>
            <a:r>
              <a:rPr lang="en-IN" dirty="0"/>
              <a:t>PROFILE</a:t>
            </a:r>
          </a:p>
        </p:txBody>
      </p:sp>
      <p:sp>
        <p:nvSpPr>
          <p:cNvPr id="3" name="Content Placeholder 2">
            <a:extLst>
              <a:ext uri="{FF2B5EF4-FFF2-40B4-BE49-F238E27FC236}">
                <a16:creationId xmlns:a16="http://schemas.microsoft.com/office/drawing/2014/main" id="{822E2832-DF89-92AB-9393-B9330C4CC694}"/>
              </a:ext>
            </a:extLst>
          </p:cNvPr>
          <p:cNvSpPr>
            <a:spLocks noGrp="1"/>
          </p:cNvSpPr>
          <p:nvPr>
            <p:ph idx="1"/>
          </p:nvPr>
        </p:nvSpPr>
        <p:spPr>
          <a:xfrm>
            <a:off x="490722" y="1270000"/>
            <a:ext cx="8596668" cy="5224106"/>
          </a:xfrm>
        </p:spPr>
        <p:txBody>
          <a:bodyPr/>
          <a:lstStyle/>
          <a:p>
            <a:r>
              <a:rPr lang="en-US" sz="2800" dirty="0"/>
              <a:t>Creating a profile for food waste management involves detailing strategies to reduce waste, such as implementing composting programs, educating on proper storage and meal planning, and collaborating with businesses to donate surplus food to those in need. Additionally, it involves utilizing technology for smart inventory management and advocating for policy changes to minimize food waste on a larger scale.</a:t>
            </a:r>
            <a:endParaRPr lang="en-IN" sz="2800" dirty="0"/>
          </a:p>
          <a:p>
            <a:endParaRPr lang="en-IN" dirty="0"/>
          </a:p>
        </p:txBody>
      </p:sp>
    </p:spTree>
    <p:extLst>
      <p:ext uri="{BB962C8B-B14F-4D97-AF65-F5344CB8AC3E}">
        <p14:creationId xmlns:p14="http://schemas.microsoft.com/office/powerpoint/2010/main" val="6483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5AD8-46D3-7FE1-E7C4-A8946A290208}"/>
              </a:ext>
            </a:extLst>
          </p:cNvPr>
          <p:cNvSpPr>
            <a:spLocks noGrp="1"/>
          </p:cNvSpPr>
          <p:nvPr>
            <p:ph type="title"/>
          </p:nvPr>
        </p:nvSpPr>
        <p:spPr>
          <a:xfrm>
            <a:off x="677334" y="335280"/>
            <a:ext cx="8596668" cy="1320800"/>
          </a:xfrm>
        </p:spPr>
        <p:txBody>
          <a:bodyPr/>
          <a:lstStyle/>
          <a:p>
            <a:r>
              <a:rPr lang="en-IN" dirty="0"/>
              <a:t>ABOUT</a:t>
            </a:r>
            <a:br>
              <a:rPr lang="en-IN" dirty="0"/>
            </a:br>
            <a:endParaRPr lang="en-IN" dirty="0"/>
          </a:p>
        </p:txBody>
      </p:sp>
      <p:sp>
        <p:nvSpPr>
          <p:cNvPr id="3" name="Content Placeholder 2">
            <a:extLst>
              <a:ext uri="{FF2B5EF4-FFF2-40B4-BE49-F238E27FC236}">
                <a16:creationId xmlns:a16="http://schemas.microsoft.com/office/drawing/2014/main" id="{7DAD3BD7-6091-62FF-5F3F-47689EA21884}"/>
              </a:ext>
            </a:extLst>
          </p:cNvPr>
          <p:cNvSpPr>
            <a:spLocks noGrp="1"/>
          </p:cNvSpPr>
          <p:nvPr>
            <p:ph idx="1"/>
          </p:nvPr>
        </p:nvSpPr>
        <p:spPr>
          <a:xfrm>
            <a:off x="677334" y="1134429"/>
            <a:ext cx="7034106" cy="2187891"/>
          </a:xfrm>
        </p:spPr>
        <p:txBody>
          <a:bodyPr>
            <a:normAutofit fontScale="92500" lnSpcReduction="20000"/>
          </a:bodyPr>
          <a:lstStyle/>
          <a:p>
            <a:r>
              <a:rPr lang="en-US" dirty="0"/>
              <a:t>Food waste management involves practices and strategies aimed at reducing, diverting, or repurposing food waste to minimize its environmental impact. It includes efforts such as reducing food waste at the source (e.g., through better planning and storage), redistributing surplus food to those in need, composting organic waste, and using technology to track and manage food inventory more efficiently. Proper management of food waste is crucial for reducing greenhouse gas emissions, conserving resources, and addressing global hunger.</a:t>
            </a:r>
            <a:endParaRPr lang="en-IN" dirty="0"/>
          </a:p>
        </p:txBody>
      </p:sp>
      <p:pic>
        <p:nvPicPr>
          <p:cNvPr id="5" name="Picture 4">
            <a:extLst>
              <a:ext uri="{FF2B5EF4-FFF2-40B4-BE49-F238E27FC236}">
                <a16:creationId xmlns:a16="http://schemas.microsoft.com/office/drawing/2014/main" id="{366B6227-1B3C-CEB2-F0C4-CCF51FB4A675}"/>
              </a:ext>
            </a:extLst>
          </p:cNvPr>
          <p:cNvPicPr>
            <a:picLocks noChangeAspect="1"/>
          </p:cNvPicPr>
          <p:nvPr/>
        </p:nvPicPr>
        <p:blipFill>
          <a:blip r:embed="rId2"/>
          <a:stretch>
            <a:fillRect/>
          </a:stretch>
        </p:blipFill>
        <p:spPr>
          <a:xfrm>
            <a:off x="1679787" y="3429000"/>
            <a:ext cx="5029200" cy="2828925"/>
          </a:xfrm>
          <a:prstGeom prst="rect">
            <a:avLst/>
          </a:prstGeom>
        </p:spPr>
      </p:pic>
    </p:spTree>
    <p:extLst>
      <p:ext uri="{BB962C8B-B14F-4D97-AF65-F5344CB8AC3E}">
        <p14:creationId xmlns:p14="http://schemas.microsoft.com/office/powerpoint/2010/main" val="279066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4CF3-DAEC-D115-D758-8C720F66D044}"/>
              </a:ext>
            </a:extLst>
          </p:cNvPr>
          <p:cNvSpPr>
            <a:spLocks noGrp="1"/>
          </p:cNvSpPr>
          <p:nvPr>
            <p:ph type="title"/>
          </p:nvPr>
        </p:nvSpPr>
        <p:spPr>
          <a:xfrm>
            <a:off x="677334" y="172720"/>
            <a:ext cx="8984826" cy="1767840"/>
          </a:xfrm>
        </p:spPr>
        <p:txBody>
          <a:bodyPr/>
          <a:lstStyle/>
          <a:p>
            <a:r>
              <a:rPr lang="en-IN" dirty="0"/>
              <a:t>CONTACT</a:t>
            </a:r>
          </a:p>
        </p:txBody>
      </p:sp>
      <p:sp>
        <p:nvSpPr>
          <p:cNvPr id="3" name="Content Placeholder 2">
            <a:extLst>
              <a:ext uri="{FF2B5EF4-FFF2-40B4-BE49-F238E27FC236}">
                <a16:creationId xmlns:a16="http://schemas.microsoft.com/office/drawing/2014/main" id="{4F4E4C85-67FD-EB26-E366-693D7720F290}"/>
              </a:ext>
            </a:extLst>
          </p:cNvPr>
          <p:cNvSpPr>
            <a:spLocks noGrp="1"/>
          </p:cNvSpPr>
          <p:nvPr>
            <p:ph idx="1"/>
          </p:nvPr>
        </p:nvSpPr>
        <p:spPr>
          <a:xfrm>
            <a:off x="677334" y="782321"/>
            <a:ext cx="6119706" cy="2646679"/>
          </a:xfrm>
        </p:spPr>
        <p:txBody>
          <a:bodyPr>
            <a:normAutofit fontScale="92500" lnSpcReduction="10000"/>
          </a:bodyPr>
          <a:lstStyle/>
          <a:p>
            <a:r>
              <a:rPr lang="en-US" dirty="0"/>
              <a:t>Finding local contacts for food waste management can vary based on your location. Typically, you can reach out to waste management companies, local government agencies responsible for waste disposal and recycling, or organizations that specialize in food rescue, composting, or sustainable food initiatives. Additionally, food banks, community organizations, and NGOs often engage in food waste reduction efforts and might be good contacts or sources of information in your area. Would you like me to help you find specific contacts based on your location?</a:t>
            </a:r>
          </a:p>
          <a:p>
            <a:endParaRPr lang="en-IN" dirty="0"/>
          </a:p>
        </p:txBody>
      </p:sp>
      <p:pic>
        <p:nvPicPr>
          <p:cNvPr id="5" name="Picture 4">
            <a:extLst>
              <a:ext uri="{FF2B5EF4-FFF2-40B4-BE49-F238E27FC236}">
                <a16:creationId xmlns:a16="http://schemas.microsoft.com/office/drawing/2014/main" id="{79908DB2-05F2-0AD5-2C3C-1E80DE2DA7A6}"/>
              </a:ext>
            </a:extLst>
          </p:cNvPr>
          <p:cNvPicPr>
            <a:picLocks noChangeAspect="1"/>
          </p:cNvPicPr>
          <p:nvPr/>
        </p:nvPicPr>
        <p:blipFill>
          <a:blip r:embed="rId2"/>
          <a:stretch>
            <a:fillRect/>
          </a:stretch>
        </p:blipFill>
        <p:spPr>
          <a:xfrm>
            <a:off x="4627983" y="3582955"/>
            <a:ext cx="4800911" cy="2130684"/>
          </a:xfrm>
          <a:prstGeom prst="rect">
            <a:avLst/>
          </a:prstGeom>
        </p:spPr>
      </p:pic>
    </p:spTree>
    <p:extLst>
      <p:ext uri="{BB962C8B-B14F-4D97-AF65-F5344CB8AC3E}">
        <p14:creationId xmlns:p14="http://schemas.microsoft.com/office/powerpoint/2010/main" val="348939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6D2F-4B0A-D08B-4B89-25EC47E39637}"/>
              </a:ext>
            </a:extLst>
          </p:cNvPr>
          <p:cNvSpPr>
            <a:spLocks noGrp="1"/>
          </p:cNvSpPr>
          <p:nvPr>
            <p:ph type="title"/>
          </p:nvPr>
        </p:nvSpPr>
        <p:spPr>
          <a:xfrm>
            <a:off x="677334" y="477520"/>
            <a:ext cx="8596668" cy="1320800"/>
          </a:xfrm>
        </p:spPr>
        <p:txBody>
          <a:bodyPr/>
          <a:lstStyle/>
          <a:p>
            <a:r>
              <a:rPr lang="en-IN" dirty="0"/>
              <a:t>DELIVERY</a:t>
            </a:r>
          </a:p>
        </p:txBody>
      </p:sp>
      <p:sp>
        <p:nvSpPr>
          <p:cNvPr id="3" name="Content Placeholder 2">
            <a:extLst>
              <a:ext uri="{FF2B5EF4-FFF2-40B4-BE49-F238E27FC236}">
                <a16:creationId xmlns:a16="http://schemas.microsoft.com/office/drawing/2014/main" id="{D2E82C73-AF27-029D-3018-84F6AC94C73D}"/>
              </a:ext>
            </a:extLst>
          </p:cNvPr>
          <p:cNvSpPr>
            <a:spLocks noGrp="1"/>
          </p:cNvSpPr>
          <p:nvPr>
            <p:ph idx="1"/>
          </p:nvPr>
        </p:nvSpPr>
        <p:spPr>
          <a:xfrm>
            <a:off x="677334" y="1270000"/>
            <a:ext cx="8596668" cy="3880773"/>
          </a:xfrm>
        </p:spPr>
        <p:txBody>
          <a:bodyPr/>
          <a:lstStyle/>
          <a:p>
            <a:r>
              <a:rPr lang="en-US" dirty="0"/>
              <a:t>Delivery for food waste management can encompass various services, such as waste collection, composting, or redistribution of surplus food. Waste management companies often offer pickup services for organic waste to be composted or processed at specialized facilities. Some companies also focus on redistributing excess food to charities or organizations that serve communities in need. Identifying local waste management or food rescue organizations in your area can provide options for delivery services related to food waste management. If you have a specific type of service or location in mind, I can assist you further with finding delivery options for food waste management.</a:t>
            </a:r>
            <a:endParaRPr lang="en-IN" dirty="0"/>
          </a:p>
        </p:txBody>
      </p:sp>
      <p:pic>
        <p:nvPicPr>
          <p:cNvPr id="7" name="Picture 6">
            <a:extLst>
              <a:ext uri="{FF2B5EF4-FFF2-40B4-BE49-F238E27FC236}">
                <a16:creationId xmlns:a16="http://schemas.microsoft.com/office/drawing/2014/main" id="{AD31BE78-835A-0CC6-EAC4-AA4B83AB2B8D}"/>
              </a:ext>
            </a:extLst>
          </p:cNvPr>
          <p:cNvPicPr>
            <a:picLocks noChangeAspect="1"/>
          </p:cNvPicPr>
          <p:nvPr/>
        </p:nvPicPr>
        <p:blipFill rotWithShape="1">
          <a:blip r:embed="rId2"/>
          <a:srcRect r="221" b="11701"/>
          <a:stretch/>
        </p:blipFill>
        <p:spPr>
          <a:xfrm>
            <a:off x="2743201" y="4030875"/>
            <a:ext cx="6083559" cy="2453553"/>
          </a:xfrm>
          <a:prstGeom prst="rect">
            <a:avLst/>
          </a:prstGeom>
        </p:spPr>
      </p:pic>
    </p:spTree>
    <p:extLst>
      <p:ext uri="{BB962C8B-B14F-4D97-AF65-F5344CB8AC3E}">
        <p14:creationId xmlns:p14="http://schemas.microsoft.com/office/powerpoint/2010/main" val="333666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7793-CEC8-073C-2033-237988D4AFDF}"/>
              </a:ext>
            </a:extLst>
          </p:cNvPr>
          <p:cNvSpPr>
            <a:spLocks noGrp="1"/>
          </p:cNvSpPr>
          <p:nvPr>
            <p:ph type="title"/>
          </p:nvPr>
        </p:nvSpPr>
        <p:spPr>
          <a:xfrm>
            <a:off x="677334" y="284480"/>
            <a:ext cx="8596668" cy="1320800"/>
          </a:xfrm>
        </p:spPr>
        <p:txBody>
          <a:bodyPr/>
          <a:lstStyle/>
          <a:p>
            <a:r>
              <a:rPr lang="en-IN" dirty="0"/>
              <a:t>FOOD DONATE</a:t>
            </a:r>
          </a:p>
        </p:txBody>
      </p:sp>
      <p:sp>
        <p:nvSpPr>
          <p:cNvPr id="3" name="Content Placeholder 2">
            <a:extLst>
              <a:ext uri="{FF2B5EF4-FFF2-40B4-BE49-F238E27FC236}">
                <a16:creationId xmlns:a16="http://schemas.microsoft.com/office/drawing/2014/main" id="{212688CD-074D-B14A-9058-54E6E207EF78}"/>
              </a:ext>
            </a:extLst>
          </p:cNvPr>
          <p:cNvSpPr>
            <a:spLocks noGrp="1"/>
          </p:cNvSpPr>
          <p:nvPr>
            <p:ph idx="1"/>
          </p:nvPr>
        </p:nvSpPr>
        <p:spPr>
          <a:xfrm>
            <a:off x="736216" y="965201"/>
            <a:ext cx="8092824" cy="2763519"/>
          </a:xfrm>
        </p:spPr>
        <p:txBody>
          <a:bodyPr>
            <a:normAutofit/>
          </a:bodyPr>
          <a:lstStyle/>
          <a:p>
            <a:r>
              <a:rPr lang="en-US" dirty="0"/>
              <a:t>Donating food is a critical aspect of food waste management. Many organizations and food banks accept surplus food donations from restaurants, supermarkets, and individuals to redistribute to those in need. Local charities, shelters, and food rescue groups often facilitate the collection and distribution of donated food items. </a:t>
            </a:r>
          </a:p>
        </p:txBody>
      </p:sp>
      <p:pic>
        <p:nvPicPr>
          <p:cNvPr id="5" name="Picture 4">
            <a:extLst>
              <a:ext uri="{FF2B5EF4-FFF2-40B4-BE49-F238E27FC236}">
                <a16:creationId xmlns:a16="http://schemas.microsoft.com/office/drawing/2014/main" id="{4F3B2DBA-85C3-F8B6-3138-8FF167CAF099}"/>
              </a:ext>
            </a:extLst>
          </p:cNvPr>
          <p:cNvPicPr>
            <a:picLocks noChangeAspect="1"/>
          </p:cNvPicPr>
          <p:nvPr/>
        </p:nvPicPr>
        <p:blipFill>
          <a:blip r:embed="rId2"/>
          <a:stretch>
            <a:fillRect/>
          </a:stretch>
        </p:blipFill>
        <p:spPr>
          <a:xfrm>
            <a:off x="1156996" y="2705877"/>
            <a:ext cx="6895322" cy="3764637"/>
          </a:xfrm>
          <a:prstGeom prst="rect">
            <a:avLst/>
          </a:prstGeom>
        </p:spPr>
      </p:pic>
    </p:spTree>
    <p:extLst>
      <p:ext uri="{BB962C8B-B14F-4D97-AF65-F5344CB8AC3E}">
        <p14:creationId xmlns:p14="http://schemas.microsoft.com/office/powerpoint/2010/main" val="576446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781</TotalTime>
  <Words>633</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FOOD WASTE MANAGEMENT</vt:lpstr>
      <vt:lpstr>INDEX</vt:lpstr>
      <vt:lpstr>INDEX</vt:lpstr>
      <vt:lpstr>LOGIN</vt:lpstr>
      <vt:lpstr>PROFILE</vt:lpstr>
      <vt:lpstr>ABOUT </vt:lpstr>
      <vt:lpstr>CONTACT</vt:lpstr>
      <vt:lpstr>DELIVERY</vt:lpstr>
      <vt:lpstr>FOOD DONATE</vt:lpstr>
      <vt:lpstr>HOME</vt:lpstr>
      <vt:lpstr>LOGOUT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MANAGEMENT</dc:title>
  <dc:creator>hp</dc:creator>
  <cp:lastModifiedBy>Saloni Singh Rajput</cp:lastModifiedBy>
  <cp:revision>4</cp:revision>
  <dcterms:created xsi:type="dcterms:W3CDTF">2023-11-28T15:31:13Z</dcterms:created>
  <dcterms:modified xsi:type="dcterms:W3CDTF">2023-11-29T04:43:52Z</dcterms:modified>
</cp:coreProperties>
</file>