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E3A8A5CA-75D4-4F9F-A37E-5EFF370F99A3}" type="datetimeFigureOut">
              <a:rPr lang="en-IN" smtClean="0"/>
              <a:t>20-10-2019</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5AC83A9E-11A3-4C4D-AA61-FDBFB5B20FE7}"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26820217"/>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A8A5CA-75D4-4F9F-A37E-5EFF370F99A3}"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C83A9E-11A3-4C4D-AA61-FDBFB5B20FE7}" type="slidenum">
              <a:rPr lang="en-IN" smtClean="0"/>
              <a:t>‹#›</a:t>
            </a:fld>
            <a:endParaRPr lang="en-IN"/>
          </a:p>
        </p:txBody>
      </p:sp>
    </p:spTree>
    <p:extLst>
      <p:ext uri="{BB962C8B-B14F-4D97-AF65-F5344CB8AC3E}">
        <p14:creationId xmlns:p14="http://schemas.microsoft.com/office/powerpoint/2010/main" val="294547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3A8A5CA-75D4-4F9F-A37E-5EFF370F99A3}" type="datetimeFigureOut">
              <a:rPr lang="en-IN" smtClean="0"/>
              <a:t>20-10-2019</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5AC83A9E-11A3-4C4D-AA61-FDBFB5B20FE7}"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06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A8A5CA-75D4-4F9F-A37E-5EFF370F99A3}"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C83A9E-11A3-4C4D-AA61-FDBFB5B20FE7}" type="slidenum">
              <a:rPr lang="en-IN" smtClean="0"/>
              <a:t>‹#›</a:t>
            </a:fld>
            <a:endParaRPr lang="en-IN"/>
          </a:p>
        </p:txBody>
      </p:sp>
    </p:spTree>
    <p:extLst>
      <p:ext uri="{BB962C8B-B14F-4D97-AF65-F5344CB8AC3E}">
        <p14:creationId xmlns:p14="http://schemas.microsoft.com/office/powerpoint/2010/main" val="1351727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E3A8A5CA-75D4-4F9F-A37E-5EFF370F99A3}" type="datetimeFigureOut">
              <a:rPr lang="en-IN" smtClean="0"/>
              <a:t>20-10-2019</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5AC83A9E-11A3-4C4D-AA61-FDBFB5B20FE7}"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405505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A8A5CA-75D4-4F9F-A37E-5EFF370F99A3}"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C83A9E-11A3-4C4D-AA61-FDBFB5B20FE7}" type="slidenum">
              <a:rPr lang="en-IN" smtClean="0"/>
              <a:t>‹#›</a:t>
            </a:fld>
            <a:endParaRPr lang="en-IN"/>
          </a:p>
        </p:txBody>
      </p:sp>
    </p:spTree>
    <p:extLst>
      <p:ext uri="{BB962C8B-B14F-4D97-AF65-F5344CB8AC3E}">
        <p14:creationId xmlns:p14="http://schemas.microsoft.com/office/powerpoint/2010/main" val="966100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A8A5CA-75D4-4F9F-A37E-5EFF370F99A3}" type="datetimeFigureOut">
              <a:rPr lang="en-IN" smtClean="0"/>
              <a:t>20-10-2019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C83A9E-11A3-4C4D-AA61-FDBFB5B20FE7}" type="slidenum">
              <a:rPr lang="en-IN" smtClean="0"/>
              <a:t>‹#›</a:t>
            </a:fld>
            <a:endParaRPr lang="en-IN"/>
          </a:p>
        </p:txBody>
      </p:sp>
    </p:spTree>
    <p:extLst>
      <p:ext uri="{BB962C8B-B14F-4D97-AF65-F5344CB8AC3E}">
        <p14:creationId xmlns:p14="http://schemas.microsoft.com/office/powerpoint/2010/main" val="337222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A8A5CA-75D4-4F9F-A37E-5EFF370F99A3}" type="datetimeFigureOut">
              <a:rPr lang="en-IN" smtClean="0"/>
              <a:t>20-10-2019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C83A9E-11A3-4C4D-AA61-FDBFB5B20FE7}" type="slidenum">
              <a:rPr lang="en-IN" smtClean="0"/>
              <a:t>‹#›</a:t>
            </a:fld>
            <a:endParaRPr lang="en-IN"/>
          </a:p>
        </p:txBody>
      </p:sp>
    </p:spTree>
    <p:extLst>
      <p:ext uri="{BB962C8B-B14F-4D97-AF65-F5344CB8AC3E}">
        <p14:creationId xmlns:p14="http://schemas.microsoft.com/office/powerpoint/2010/main" val="288046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E3A8A5CA-75D4-4F9F-A37E-5EFF370F99A3}" type="datetimeFigureOut">
              <a:rPr lang="en-IN" smtClean="0"/>
              <a:t>20-10-2019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C83A9E-11A3-4C4D-AA61-FDBFB5B20FE7}" type="slidenum">
              <a:rPr lang="en-IN" smtClean="0"/>
              <a:t>‹#›</a:t>
            </a:fld>
            <a:endParaRPr lang="en-IN"/>
          </a:p>
        </p:txBody>
      </p:sp>
    </p:spTree>
    <p:extLst>
      <p:ext uri="{BB962C8B-B14F-4D97-AF65-F5344CB8AC3E}">
        <p14:creationId xmlns:p14="http://schemas.microsoft.com/office/powerpoint/2010/main" val="3942404053"/>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E3A8A5CA-75D4-4F9F-A37E-5EFF370F99A3}" type="datetimeFigureOut">
              <a:rPr lang="en-IN" smtClean="0"/>
              <a:t>20-10-2019</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5AC83A9E-11A3-4C4D-AA61-FDBFB5B20FE7}" type="slidenum">
              <a:rPr lang="en-IN" smtClean="0"/>
              <a:t>‹#›</a:t>
            </a:fld>
            <a:endParaRPr lang="en-IN"/>
          </a:p>
        </p:txBody>
      </p:sp>
    </p:spTree>
    <p:extLst>
      <p:ext uri="{BB962C8B-B14F-4D97-AF65-F5344CB8AC3E}">
        <p14:creationId xmlns:p14="http://schemas.microsoft.com/office/powerpoint/2010/main" val="204589638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E3A8A5CA-75D4-4F9F-A37E-5EFF370F99A3}" type="datetimeFigureOut">
              <a:rPr lang="en-IN" smtClean="0"/>
              <a:t>20-10-2019</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5AC83A9E-11A3-4C4D-AA61-FDBFB5B20FE7}" type="slidenum">
              <a:rPr lang="en-IN" smtClean="0"/>
              <a:t>‹#›</a:t>
            </a:fld>
            <a:endParaRPr lang="en-IN"/>
          </a:p>
        </p:txBody>
      </p:sp>
    </p:spTree>
    <p:extLst>
      <p:ext uri="{BB962C8B-B14F-4D97-AF65-F5344CB8AC3E}">
        <p14:creationId xmlns:p14="http://schemas.microsoft.com/office/powerpoint/2010/main" val="480553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E3A8A5CA-75D4-4F9F-A37E-5EFF370F99A3}" type="datetimeFigureOut">
              <a:rPr lang="en-IN" smtClean="0"/>
              <a:t>20-10-2019</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5AC83A9E-11A3-4C4D-AA61-FDBFB5B20FE7}"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84139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20752" y="1023867"/>
            <a:ext cx="3793678" cy="3430567"/>
          </a:xfrm>
        </p:spPr>
        <p:txBody>
          <a:bodyPr>
            <a:normAutofit/>
          </a:bodyPr>
          <a:lstStyle/>
          <a:p>
            <a:r>
              <a:rPr lang="en-IN" sz="4800" dirty="0" smtClean="0"/>
              <a:t>Real-time Parking System</a:t>
            </a:r>
            <a:endParaRPr lang="en-IN" sz="4800" dirty="0"/>
          </a:p>
        </p:txBody>
      </p:sp>
      <p:sp>
        <p:nvSpPr>
          <p:cNvPr id="3" name="Subtitle 2"/>
          <p:cNvSpPr>
            <a:spLocks noGrp="1"/>
          </p:cNvSpPr>
          <p:nvPr>
            <p:ph type="subTitle" idx="1"/>
          </p:nvPr>
        </p:nvSpPr>
        <p:spPr>
          <a:xfrm>
            <a:off x="7920752" y="4833257"/>
            <a:ext cx="3793678" cy="1149880"/>
          </a:xfrm>
        </p:spPr>
        <p:txBody>
          <a:bodyPr/>
          <a:lstStyle/>
          <a:p>
            <a:pPr algn="r"/>
            <a:r>
              <a:rPr lang="en-IN" sz="2400" dirty="0" smtClean="0"/>
              <a:t>By-</a:t>
            </a:r>
            <a:r>
              <a:rPr lang="en-IN" dirty="0" smtClean="0"/>
              <a:t> </a:t>
            </a:r>
            <a:r>
              <a:rPr lang="en-IN" sz="3200" dirty="0" err="1" smtClean="0"/>
              <a:t>Cnspt</a:t>
            </a:r>
            <a:endParaRPr lang="en-IN" sz="3200" dirty="0"/>
          </a:p>
        </p:txBody>
      </p:sp>
    </p:spTree>
    <p:extLst>
      <p:ext uri="{BB962C8B-B14F-4D97-AF65-F5344CB8AC3E}">
        <p14:creationId xmlns:p14="http://schemas.microsoft.com/office/powerpoint/2010/main" val="3206360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267097"/>
            <a:ext cx="8770571" cy="861964"/>
          </a:xfrm>
        </p:spPr>
        <p:txBody>
          <a:bodyPr>
            <a:normAutofit fontScale="90000"/>
          </a:bodyPr>
          <a:lstStyle/>
          <a:p>
            <a:r>
              <a:rPr lang="en-IN" dirty="0" smtClean="0"/>
              <a:t>What were the challenges we faced?</a:t>
            </a:r>
            <a:endParaRPr lang="en-IN" dirty="0"/>
          </a:p>
        </p:txBody>
      </p:sp>
      <p:sp>
        <p:nvSpPr>
          <p:cNvPr id="3" name="Content Placeholder 2"/>
          <p:cNvSpPr>
            <a:spLocks noGrp="1"/>
          </p:cNvSpPr>
          <p:nvPr>
            <p:ph idx="1"/>
          </p:nvPr>
        </p:nvSpPr>
        <p:spPr/>
        <p:txBody>
          <a:bodyPr/>
          <a:lstStyle/>
          <a:p>
            <a:pPr marL="457200" indent="-457200">
              <a:buAutoNum type="arabicParenR"/>
            </a:pPr>
            <a:r>
              <a:rPr lang="en-IN" dirty="0" smtClean="0"/>
              <a:t>We are just beginner and we are new to python and deep learning but we tried understand as many thing as possible.</a:t>
            </a:r>
          </a:p>
          <a:p>
            <a:pPr marL="457200" indent="-457200">
              <a:buAutoNum type="arabicParenR"/>
            </a:pPr>
            <a:r>
              <a:rPr lang="en-IN" dirty="0" smtClean="0"/>
              <a:t>Combining different programs.</a:t>
            </a:r>
          </a:p>
          <a:p>
            <a:pPr marL="457200" indent="-457200">
              <a:buAutoNum type="arabicParenR"/>
            </a:pPr>
            <a:r>
              <a:rPr lang="en-IN" dirty="0" smtClean="0"/>
              <a:t>Find and making the code in the format which we wanted.</a:t>
            </a:r>
          </a:p>
        </p:txBody>
      </p:sp>
    </p:spTree>
    <p:extLst>
      <p:ext uri="{BB962C8B-B14F-4D97-AF65-F5344CB8AC3E}">
        <p14:creationId xmlns:p14="http://schemas.microsoft.com/office/powerpoint/2010/main" val="2518247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901337"/>
            <a:ext cx="8770571" cy="1227723"/>
          </a:xfrm>
        </p:spPr>
        <p:txBody>
          <a:bodyPr>
            <a:normAutofit fontScale="90000"/>
          </a:bodyPr>
          <a:lstStyle/>
          <a:p>
            <a:r>
              <a:rPr lang="en-IN" dirty="0" smtClean="0"/>
              <a:t>If we had more time what were we supposed to be focused on?</a:t>
            </a:r>
            <a:endParaRPr lang="en-IN" dirty="0"/>
          </a:p>
        </p:txBody>
      </p:sp>
      <p:sp>
        <p:nvSpPr>
          <p:cNvPr id="3" name="Content Placeholder 2"/>
          <p:cNvSpPr>
            <a:spLocks noGrp="1"/>
          </p:cNvSpPr>
          <p:nvPr>
            <p:ph idx="1"/>
          </p:nvPr>
        </p:nvSpPr>
        <p:spPr/>
        <p:txBody>
          <a:bodyPr/>
          <a:lstStyle/>
          <a:p>
            <a:pPr marL="457200" indent="-457200">
              <a:buAutoNum type="arabicParenR"/>
            </a:pPr>
            <a:r>
              <a:rPr lang="en-IN" dirty="0" smtClean="0"/>
              <a:t>Creating a data base for users.</a:t>
            </a:r>
          </a:p>
          <a:p>
            <a:pPr marL="457200" indent="-457200">
              <a:buAutoNum type="arabicParenR"/>
            </a:pPr>
            <a:r>
              <a:rPr lang="en-IN" dirty="0" smtClean="0"/>
              <a:t>Merging the data base with the  User Interface.</a:t>
            </a:r>
          </a:p>
          <a:p>
            <a:pPr marL="457200" indent="-457200">
              <a:buAutoNum type="arabicParenR"/>
            </a:pPr>
            <a:r>
              <a:rPr lang="en-IN" dirty="0"/>
              <a:t>M</a:t>
            </a:r>
            <a:r>
              <a:rPr lang="en-IN" dirty="0" smtClean="0"/>
              <a:t>erging payment features.</a:t>
            </a:r>
          </a:p>
          <a:p>
            <a:pPr marL="457200" indent="-457200">
              <a:buAutoNum type="arabicParenR"/>
            </a:pPr>
            <a:r>
              <a:rPr lang="en-IN" dirty="0" smtClean="0"/>
              <a:t>Merging a more functional exit User Interface.</a:t>
            </a:r>
            <a:endParaRPr lang="en-IN" dirty="0"/>
          </a:p>
        </p:txBody>
      </p:sp>
    </p:spTree>
    <p:extLst>
      <p:ext uri="{BB962C8B-B14F-4D97-AF65-F5344CB8AC3E}">
        <p14:creationId xmlns:p14="http://schemas.microsoft.com/office/powerpoint/2010/main" val="2068066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293223"/>
            <a:ext cx="8770571" cy="835838"/>
          </a:xfrm>
        </p:spPr>
        <p:txBody>
          <a:bodyPr/>
          <a:lstStyle/>
          <a:p>
            <a:r>
              <a:rPr lang="en-IN" dirty="0" smtClean="0"/>
              <a:t>How would it create a change</a:t>
            </a:r>
            <a:endParaRPr lang="en-IN" dirty="0"/>
          </a:p>
        </p:txBody>
      </p:sp>
      <p:sp>
        <p:nvSpPr>
          <p:cNvPr id="3" name="Content Placeholder 2"/>
          <p:cNvSpPr>
            <a:spLocks noGrp="1"/>
          </p:cNvSpPr>
          <p:nvPr>
            <p:ph idx="1"/>
          </p:nvPr>
        </p:nvSpPr>
        <p:spPr/>
        <p:txBody>
          <a:bodyPr/>
          <a:lstStyle/>
          <a:p>
            <a:pPr marL="457200" indent="-457200">
              <a:buAutoNum type="arabicParenR"/>
            </a:pPr>
            <a:r>
              <a:rPr lang="en-IN" dirty="0" smtClean="0"/>
              <a:t>It will reduce traffic on roads.</a:t>
            </a:r>
          </a:p>
          <a:p>
            <a:pPr marL="457200" indent="-457200">
              <a:buAutoNum type="arabicParenR"/>
            </a:pPr>
            <a:r>
              <a:rPr lang="en-IN" dirty="0" smtClean="0"/>
              <a:t>It will accidents on roads.</a:t>
            </a:r>
            <a:endParaRPr lang="en-IN" dirty="0"/>
          </a:p>
          <a:p>
            <a:pPr marL="457200" indent="-457200">
              <a:buAutoNum type="arabicParenR"/>
            </a:pPr>
            <a:r>
              <a:rPr lang="en-IN" dirty="0" smtClean="0"/>
              <a:t>It  will reduce noise pollution.</a:t>
            </a:r>
          </a:p>
        </p:txBody>
      </p:sp>
    </p:spTree>
    <p:extLst>
      <p:ext uri="{BB962C8B-B14F-4D97-AF65-F5344CB8AC3E}">
        <p14:creationId xmlns:p14="http://schemas.microsoft.com/office/powerpoint/2010/main" val="504407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397725"/>
            <a:ext cx="8770571" cy="731335"/>
          </a:xfrm>
        </p:spPr>
        <p:txBody>
          <a:bodyPr>
            <a:normAutofit fontScale="90000"/>
          </a:bodyPr>
          <a:lstStyle/>
          <a:p>
            <a:r>
              <a:rPr lang="en-IN" dirty="0" smtClean="0"/>
              <a:t>Credits </a:t>
            </a:r>
            <a:endParaRPr lang="en-IN" dirty="0"/>
          </a:p>
        </p:txBody>
      </p:sp>
      <p:sp>
        <p:nvSpPr>
          <p:cNvPr id="3" name="Content Placeholder 2"/>
          <p:cNvSpPr>
            <a:spLocks noGrp="1"/>
          </p:cNvSpPr>
          <p:nvPr>
            <p:ph idx="1"/>
          </p:nvPr>
        </p:nvSpPr>
        <p:spPr/>
        <p:txBody>
          <a:bodyPr/>
          <a:lstStyle/>
          <a:p>
            <a:pPr marL="457200" indent="-457200">
              <a:buAutoNum type="arabicParenR"/>
            </a:pPr>
            <a:r>
              <a:rPr lang="en-IN" dirty="0" smtClean="0"/>
              <a:t>Huge </a:t>
            </a:r>
            <a:r>
              <a:rPr lang="en-IN" dirty="0" err="1"/>
              <a:t>shoutout</a:t>
            </a:r>
            <a:r>
              <a:rPr lang="en-IN" dirty="0"/>
              <a:t> to </a:t>
            </a:r>
            <a:r>
              <a:rPr lang="en-IN" dirty="0" err="1"/>
              <a:t>Priya</a:t>
            </a:r>
            <a:r>
              <a:rPr lang="en-IN" dirty="0"/>
              <a:t> </a:t>
            </a:r>
            <a:r>
              <a:rPr lang="en-IN" dirty="0" err="1"/>
              <a:t>Dwivedi</a:t>
            </a:r>
            <a:r>
              <a:rPr lang="en-IN" dirty="0"/>
              <a:t> (https://towardsdatascience.com/find-where-to-park-in-real-time-using-opencv-and-tensorflow-4307a4c3da03) from whose </a:t>
            </a:r>
            <a:r>
              <a:rPr lang="en-IN" dirty="0" smtClean="0"/>
              <a:t>work the </a:t>
            </a:r>
            <a:r>
              <a:rPr lang="en-IN" dirty="0"/>
              <a:t>current work is inspired</a:t>
            </a:r>
            <a:r>
              <a:rPr lang="en-IN" dirty="0" smtClean="0"/>
              <a:t>.</a:t>
            </a:r>
          </a:p>
          <a:p>
            <a:pPr marL="457200" indent="-457200">
              <a:buAutoNum type="arabicParenR"/>
            </a:pPr>
            <a:r>
              <a:rPr lang="en-IN" dirty="0" err="1"/>
              <a:t>Nimish</a:t>
            </a:r>
            <a:r>
              <a:rPr lang="en-IN" dirty="0"/>
              <a:t> Mishra 2nd year IIIT </a:t>
            </a:r>
            <a:r>
              <a:rPr lang="en-IN" dirty="0" err="1"/>
              <a:t>Kalyani</a:t>
            </a:r>
            <a:r>
              <a:rPr lang="en-IN" dirty="0"/>
              <a:t> for making things smooth for us and helping in this project.</a:t>
            </a:r>
          </a:p>
        </p:txBody>
      </p:sp>
    </p:spTree>
    <p:extLst>
      <p:ext uri="{BB962C8B-B14F-4D97-AF65-F5344CB8AC3E}">
        <p14:creationId xmlns:p14="http://schemas.microsoft.com/office/powerpoint/2010/main" val="3551698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892" y="568345"/>
            <a:ext cx="11103380" cy="5819392"/>
          </a:xfrm>
        </p:spPr>
        <p:txBody>
          <a:bodyPr/>
          <a:lstStyle/>
          <a:p>
            <a:pPr algn="ct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THANK YOU!!!</a:t>
            </a:r>
            <a:endParaRPr lang="en-IN" dirty="0"/>
          </a:p>
        </p:txBody>
      </p:sp>
    </p:spTree>
    <p:extLst>
      <p:ext uri="{BB962C8B-B14F-4D97-AF65-F5344CB8AC3E}">
        <p14:creationId xmlns:p14="http://schemas.microsoft.com/office/powerpoint/2010/main" val="4100159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TEAM MEMBERS:-</a:t>
            </a:r>
            <a:endParaRPr lang="en-IN" dirty="0"/>
          </a:p>
        </p:txBody>
      </p:sp>
      <p:sp>
        <p:nvSpPr>
          <p:cNvPr id="3" name="Content Placeholder 2"/>
          <p:cNvSpPr>
            <a:spLocks noGrp="1"/>
          </p:cNvSpPr>
          <p:nvPr>
            <p:ph idx="1"/>
          </p:nvPr>
        </p:nvSpPr>
        <p:spPr/>
        <p:txBody>
          <a:bodyPr>
            <a:normAutofit/>
          </a:bodyPr>
          <a:lstStyle/>
          <a:p>
            <a:r>
              <a:rPr lang="en-IN" sz="2800" dirty="0" smtClean="0"/>
              <a:t>1) VEDANT GUPTA , 1</a:t>
            </a:r>
            <a:r>
              <a:rPr lang="en-IN" sz="2800" baseline="30000" dirty="0" smtClean="0"/>
              <a:t>st</a:t>
            </a:r>
            <a:r>
              <a:rPr lang="en-IN" sz="2800" dirty="0" smtClean="0"/>
              <a:t> YEAR – IIIT </a:t>
            </a:r>
            <a:r>
              <a:rPr lang="en-IN" sz="2800" dirty="0" err="1" smtClean="0"/>
              <a:t>Kalyani</a:t>
            </a:r>
            <a:endParaRPr lang="en-IN" sz="2800" dirty="0" smtClean="0"/>
          </a:p>
          <a:p>
            <a:r>
              <a:rPr lang="en-IN" sz="2800" dirty="0" smtClean="0"/>
              <a:t>2) ISHAN MISHRA , 1</a:t>
            </a:r>
            <a:r>
              <a:rPr lang="en-IN" sz="2800" baseline="30000" dirty="0" smtClean="0"/>
              <a:t>st</a:t>
            </a:r>
            <a:r>
              <a:rPr lang="en-IN" sz="2800" dirty="0" smtClean="0"/>
              <a:t> YEAR – IIIT </a:t>
            </a:r>
            <a:r>
              <a:rPr lang="en-IN" sz="2800" dirty="0" err="1" smtClean="0"/>
              <a:t>Kalyani</a:t>
            </a:r>
            <a:endParaRPr lang="en-IN" sz="2800" dirty="0" smtClean="0"/>
          </a:p>
          <a:p>
            <a:r>
              <a:rPr lang="en-IN" sz="2800" dirty="0" smtClean="0"/>
              <a:t>3) KSHITIJ SINGH , 1</a:t>
            </a:r>
            <a:r>
              <a:rPr lang="en-IN" sz="2800" baseline="30000" dirty="0" smtClean="0"/>
              <a:t>st</a:t>
            </a:r>
            <a:r>
              <a:rPr lang="en-IN" sz="2800" dirty="0" smtClean="0"/>
              <a:t> YEAR – IIIT </a:t>
            </a:r>
            <a:r>
              <a:rPr lang="en-IN" sz="2800" dirty="0" err="1" smtClean="0"/>
              <a:t>Kalyani</a:t>
            </a:r>
            <a:endParaRPr lang="en-IN" sz="2800" dirty="0" smtClean="0"/>
          </a:p>
          <a:p>
            <a:r>
              <a:rPr lang="en-IN" sz="2800" dirty="0" smtClean="0"/>
              <a:t>4) YASHRAJ SINGH , 1</a:t>
            </a:r>
            <a:r>
              <a:rPr lang="en-IN" sz="2800" baseline="30000" dirty="0" smtClean="0"/>
              <a:t>st</a:t>
            </a:r>
            <a:r>
              <a:rPr lang="en-IN" sz="2800" dirty="0" smtClean="0"/>
              <a:t> YEAR – IIIT </a:t>
            </a:r>
            <a:r>
              <a:rPr lang="en-IN" sz="2800" dirty="0" err="1" smtClean="0"/>
              <a:t>Kalyani</a:t>
            </a:r>
            <a:endParaRPr lang="en-IN" sz="2800" dirty="0" smtClean="0"/>
          </a:p>
        </p:txBody>
      </p:sp>
    </p:spTree>
    <p:extLst>
      <p:ext uri="{BB962C8B-B14F-4D97-AF65-F5344CB8AC3E}">
        <p14:creationId xmlns:p14="http://schemas.microsoft.com/office/powerpoint/2010/main" val="2995257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
        <p:nvSpPr>
          <p:cNvPr id="8" name="Rectangle 7"/>
          <p:cNvSpPr/>
          <p:nvPr/>
        </p:nvSpPr>
        <p:spPr>
          <a:xfrm>
            <a:off x="263434" y="5316582"/>
            <a:ext cx="11665131" cy="1423851"/>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5400" dirty="0" smtClean="0"/>
              <a:t>Smart Parking System</a:t>
            </a:r>
          </a:p>
          <a:p>
            <a:pPr algn="ctr"/>
            <a:endParaRPr lang="en-IN" dirty="0"/>
          </a:p>
        </p:txBody>
      </p:sp>
    </p:spTree>
    <p:extLst>
      <p:ext uri="{BB962C8B-B14F-4D97-AF65-F5344CB8AC3E}">
        <p14:creationId xmlns:p14="http://schemas.microsoft.com/office/powerpoint/2010/main" val="1136876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0297" y="326570"/>
            <a:ext cx="7040880" cy="6001643"/>
          </a:xfrm>
          <a:prstGeom prst="rect">
            <a:avLst/>
          </a:prstGeom>
          <a:noFill/>
        </p:spPr>
        <p:txBody>
          <a:bodyPr wrap="square" rtlCol="0">
            <a:spAutoFit/>
          </a:bodyPr>
          <a:lstStyle/>
          <a:p>
            <a:r>
              <a:rPr lang="en-IN" sz="3200" dirty="0" smtClean="0">
                <a:solidFill>
                  <a:schemeClr val="tx1">
                    <a:lumMod val="65000"/>
                    <a:lumOff val="35000"/>
                  </a:schemeClr>
                </a:solidFill>
              </a:rPr>
              <a:t>We were given down the hack to Design a smart parking system that should obtain information about available parking spaces in a particular geographic area and process in real-time to place vehicles at available spaces. It should also have an option to allow people to reserve parking in advance or very accurately predict where they are likely to find a spot. The hack could be in the form of a mobile application or a website.</a:t>
            </a:r>
            <a:endParaRPr lang="en-IN" sz="3200" dirty="0">
              <a:solidFill>
                <a:schemeClr val="tx1">
                  <a:lumMod val="65000"/>
                  <a:lumOff val="35000"/>
                </a:schemeClr>
              </a:solidFill>
            </a:endParaRPr>
          </a:p>
        </p:txBody>
      </p:sp>
    </p:spTree>
    <p:extLst>
      <p:ext uri="{BB962C8B-B14F-4D97-AF65-F5344CB8AC3E}">
        <p14:creationId xmlns:p14="http://schemas.microsoft.com/office/powerpoint/2010/main" val="3935504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699" y="1201782"/>
            <a:ext cx="8770571" cy="809713"/>
          </a:xfrm>
        </p:spPr>
        <p:txBody>
          <a:bodyPr/>
          <a:lstStyle/>
          <a:p>
            <a:r>
              <a:rPr lang="en-IN" dirty="0"/>
              <a:t>Our </a:t>
            </a:r>
            <a:r>
              <a:rPr lang="en-IN" dirty="0" smtClean="0"/>
              <a:t>approach </a:t>
            </a:r>
            <a:endParaRPr lang="en-IN" dirty="0"/>
          </a:p>
        </p:txBody>
      </p:sp>
      <p:sp>
        <p:nvSpPr>
          <p:cNvPr id="3" name="Content Placeholder 2"/>
          <p:cNvSpPr>
            <a:spLocks noGrp="1"/>
          </p:cNvSpPr>
          <p:nvPr>
            <p:ph idx="1"/>
          </p:nvPr>
        </p:nvSpPr>
        <p:spPr/>
        <p:txBody>
          <a:bodyPr>
            <a:normAutofit/>
          </a:bodyPr>
          <a:lstStyle/>
          <a:p>
            <a:pPr marL="0" indent="0">
              <a:buNone/>
            </a:pPr>
            <a:r>
              <a:rPr lang="en-IN" sz="2800" dirty="0" smtClean="0"/>
              <a:t>The idea behind is to book spots </a:t>
            </a:r>
            <a:r>
              <a:rPr lang="en-IN" sz="2800" dirty="0"/>
              <a:t>in real-time in a parking </a:t>
            </a:r>
            <a:r>
              <a:rPr lang="en-IN" sz="2800" dirty="0" smtClean="0"/>
              <a:t>space. For this </a:t>
            </a:r>
            <a:r>
              <a:rPr lang="en-IN" sz="2800" dirty="0"/>
              <a:t>we need to connect our program with c.c. </a:t>
            </a:r>
            <a:r>
              <a:rPr lang="en-IN" sz="2800" dirty="0" err="1"/>
              <a:t>t.v</a:t>
            </a:r>
            <a:r>
              <a:rPr lang="en-IN" sz="2800" dirty="0"/>
              <a:t> and after doing this the next we do is to predict if the spot is empty or not and  we do that by deep learning  and after we got that which all slots are empty then we try to let people book that slot by there own using the GUI that we created in python. </a:t>
            </a:r>
            <a:endParaRPr lang="en-IN" sz="2800" dirty="0"/>
          </a:p>
        </p:txBody>
      </p:sp>
    </p:spTree>
    <p:extLst>
      <p:ext uri="{BB962C8B-B14F-4D97-AF65-F5344CB8AC3E}">
        <p14:creationId xmlns:p14="http://schemas.microsoft.com/office/powerpoint/2010/main" val="2460467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423851"/>
            <a:ext cx="8770571" cy="705210"/>
          </a:xfrm>
        </p:spPr>
        <p:txBody>
          <a:bodyPr>
            <a:normAutofit fontScale="90000"/>
          </a:bodyPr>
          <a:lstStyle/>
          <a:p>
            <a:r>
              <a:rPr lang="en-IN" dirty="0" smtClean="0"/>
              <a:t>Vision</a:t>
            </a:r>
            <a:endParaRPr lang="en-IN" dirty="0"/>
          </a:p>
        </p:txBody>
      </p:sp>
      <p:sp>
        <p:nvSpPr>
          <p:cNvPr id="3" name="Content Placeholder 2"/>
          <p:cNvSpPr>
            <a:spLocks noGrp="1"/>
          </p:cNvSpPr>
          <p:nvPr>
            <p:ph idx="1"/>
          </p:nvPr>
        </p:nvSpPr>
        <p:spPr>
          <a:xfrm>
            <a:off x="2933700" y="2438399"/>
            <a:ext cx="8770571" cy="4275909"/>
          </a:xfrm>
        </p:spPr>
        <p:txBody>
          <a:bodyPr/>
          <a:lstStyle/>
          <a:p>
            <a:r>
              <a:rPr lang="en-IN" dirty="0" smtClean="0"/>
              <a:t>We are planning the Version 2.0 of our product to be like-</a:t>
            </a:r>
          </a:p>
          <a:p>
            <a:pPr marL="457200" indent="-457200">
              <a:buAutoNum type="arabicParenR"/>
            </a:pPr>
            <a:r>
              <a:rPr lang="en-IN" dirty="0" smtClean="0"/>
              <a:t>we can take satellite image of streets and empty land and can deploy them as a parking spot for some temporary period of time.</a:t>
            </a:r>
          </a:p>
          <a:p>
            <a:pPr marL="457200" indent="-457200">
              <a:buAutoNum type="arabicParenR"/>
            </a:pPr>
            <a:r>
              <a:rPr lang="en-IN" dirty="0" smtClean="0"/>
              <a:t>Making mobile app which would consume less space and efficient.</a:t>
            </a:r>
          </a:p>
          <a:p>
            <a:pPr marL="457200" indent="-457200">
              <a:buAutoNum type="arabicParenR"/>
            </a:pPr>
            <a:r>
              <a:rPr lang="en-IN" dirty="0" smtClean="0"/>
              <a:t>Making the processing to be fast and in an efficient way.</a:t>
            </a:r>
          </a:p>
          <a:p>
            <a:pPr marL="457200" indent="-457200">
              <a:buAutoNum type="arabicParenR"/>
            </a:pPr>
            <a:r>
              <a:rPr lang="en-IN" dirty="0" smtClean="0"/>
              <a:t>To attract customers we will introduce car washing and car repairing with parking.(i.e. When someone will book a parking through our app , the place where he/she parks the car we will wash them there and even repair them if something is wrong with the car).  </a:t>
            </a:r>
          </a:p>
          <a:p>
            <a:pPr marL="457200" indent="-457200">
              <a:buAutoNum type="arabicParenR"/>
            </a:pPr>
            <a:r>
              <a:rPr lang="en-IN" dirty="0" smtClean="0"/>
              <a:t>Improving payment system.</a:t>
            </a:r>
          </a:p>
          <a:p>
            <a:pPr marL="457200" indent="-457200">
              <a:buAutoNum type="arabicParenR"/>
            </a:pPr>
            <a:endParaRPr lang="en-IN" dirty="0"/>
          </a:p>
        </p:txBody>
      </p:sp>
    </p:spTree>
    <p:extLst>
      <p:ext uri="{BB962C8B-B14F-4D97-AF65-F5344CB8AC3E}">
        <p14:creationId xmlns:p14="http://schemas.microsoft.com/office/powerpoint/2010/main" val="238728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397725"/>
            <a:ext cx="8770571" cy="731335"/>
          </a:xfrm>
        </p:spPr>
        <p:txBody>
          <a:bodyPr>
            <a:normAutofit fontScale="90000"/>
          </a:bodyPr>
          <a:lstStyle/>
          <a:p>
            <a:r>
              <a:rPr lang="en-IN" dirty="0" smtClean="0"/>
              <a:t>Business model</a:t>
            </a:r>
            <a:endParaRPr lang="en-IN" dirty="0"/>
          </a:p>
        </p:txBody>
      </p:sp>
      <p:sp>
        <p:nvSpPr>
          <p:cNvPr id="3" name="Content Placeholder 2"/>
          <p:cNvSpPr>
            <a:spLocks noGrp="1"/>
          </p:cNvSpPr>
          <p:nvPr>
            <p:ph idx="1"/>
          </p:nvPr>
        </p:nvSpPr>
        <p:spPr/>
        <p:txBody>
          <a:bodyPr/>
          <a:lstStyle/>
          <a:p>
            <a:pPr marL="0" indent="0">
              <a:buNone/>
            </a:pPr>
            <a:r>
              <a:rPr lang="en-IN" sz="2400" b="1" u="sng" dirty="0" smtClean="0"/>
              <a:t>Monetizing Fund:-</a:t>
            </a:r>
          </a:p>
          <a:p>
            <a:pPr marL="0" indent="0">
              <a:buNone/>
            </a:pPr>
            <a:r>
              <a:rPr lang="en-IN" dirty="0" smtClean="0"/>
              <a:t>1) Money collected from the parking lot giving by the customers to park there car.</a:t>
            </a:r>
          </a:p>
          <a:p>
            <a:pPr marL="0" indent="0">
              <a:buNone/>
            </a:pPr>
            <a:r>
              <a:rPr lang="en-IN" dirty="0" smtClean="0"/>
              <a:t>2) Displaying hoardings  </a:t>
            </a:r>
            <a:r>
              <a:rPr lang="en-IN" dirty="0"/>
              <a:t>of </a:t>
            </a:r>
            <a:r>
              <a:rPr lang="en-IN" dirty="0" smtClean="0"/>
              <a:t>different company in parking lot for advertisement and </a:t>
            </a:r>
          </a:p>
          <a:p>
            <a:pPr marL="0" indent="0">
              <a:buNone/>
            </a:pPr>
            <a:r>
              <a:rPr lang="en-IN" dirty="0" smtClean="0"/>
              <a:t>    charging money for it.</a:t>
            </a:r>
          </a:p>
          <a:p>
            <a:pPr marL="0" indent="0">
              <a:buNone/>
            </a:pPr>
            <a:r>
              <a:rPr lang="en-IN" dirty="0" smtClean="0"/>
              <a:t>3) If we are service provider to some other parking services we would charge  </a:t>
            </a:r>
          </a:p>
          <a:p>
            <a:pPr marL="0" indent="0">
              <a:buNone/>
            </a:pPr>
            <a:r>
              <a:rPr lang="en-IN" dirty="0"/>
              <a:t> </a:t>
            </a:r>
            <a:r>
              <a:rPr lang="en-IN" dirty="0" smtClean="0"/>
              <a:t>    royalty fees for using our software.</a:t>
            </a:r>
            <a:endParaRPr lang="en-IN" dirty="0"/>
          </a:p>
        </p:txBody>
      </p:sp>
    </p:spTree>
    <p:extLst>
      <p:ext uri="{BB962C8B-B14F-4D97-AF65-F5344CB8AC3E}">
        <p14:creationId xmlns:p14="http://schemas.microsoft.com/office/powerpoint/2010/main" val="3165046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280159"/>
            <a:ext cx="8770571" cy="848901"/>
          </a:xfrm>
        </p:spPr>
        <p:txBody>
          <a:bodyPr/>
          <a:lstStyle/>
          <a:p>
            <a:r>
              <a:rPr lang="en-IN" sz="4000" dirty="0" smtClean="0"/>
              <a:t>Business</a:t>
            </a:r>
            <a:r>
              <a:rPr lang="en-IN" dirty="0" smtClean="0"/>
              <a:t> </a:t>
            </a:r>
            <a:r>
              <a:rPr lang="en-IN" sz="4000" dirty="0" smtClean="0"/>
              <a:t>model</a:t>
            </a:r>
            <a:endParaRPr lang="en-IN" sz="4000" dirty="0"/>
          </a:p>
        </p:txBody>
      </p:sp>
      <p:sp>
        <p:nvSpPr>
          <p:cNvPr id="3" name="Content Placeholder 2"/>
          <p:cNvSpPr>
            <a:spLocks noGrp="1"/>
          </p:cNvSpPr>
          <p:nvPr>
            <p:ph idx="1"/>
          </p:nvPr>
        </p:nvSpPr>
        <p:spPr/>
        <p:txBody>
          <a:bodyPr>
            <a:normAutofit/>
          </a:bodyPr>
          <a:lstStyle/>
          <a:p>
            <a:pPr marL="0" indent="0">
              <a:buNone/>
            </a:pPr>
            <a:r>
              <a:rPr lang="en-IN" sz="2400" b="1" u="sng" dirty="0" smtClean="0"/>
              <a:t>Future plans :-</a:t>
            </a:r>
          </a:p>
          <a:p>
            <a:pPr marL="457200" indent="-457200">
              <a:buAutoNum type="arabicParenR"/>
            </a:pPr>
            <a:r>
              <a:rPr lang="en-IN" dirty="0" smtClean="0"/>
              <a:t>We would start electric vehicle charging stations and even a petrol station nearby to each of our parking site.</a:t>
            </a:r>
          </a:p>
          <a:p>
            <a:pPr marL="457200" indent="-457200">
              <a:buAutoNum type="arabicParenR"/>
            </a:pPr>
            <a:r>
              <a:rPr lang="en-IN" dirty="0" smtClean="0"/>
              <a:t>Making own parking complex.</a:t>
            </a:r>
          </a:p>
          <a:p>
            <a:pPr marL="457200" indent="-457200">
              <a:buAutoNum type="arabicParenR"/>
            </a:pPr>
            <a:r>
              <a:rPr lang="en-IN" dirty="0" smtClean="0"/>
              <a:t>Making partner by provide software, support, services.</a:t>
            </a:r>
          </a:p>
          <a:p>
            <a:pPr marL="457200" indent="-457200">
              <a:buAutoNum type="arabicParenR"/>
            </a:pPr>
            <a:r>
              <a:rPr lang="en-IN" dirty="0" smtClean="0"/>
              <a:t>Expanding </a:t>
            </a:r>
            <a:r>
              <a:rPr lang="en-IN" dirty="0"/>
              <a:t>in different cities and countries.</a:t>
            </a:r>
          </a:p>
          <a:p>
            <a:pPr marL="457200" indent="-457200">
              <a:buAutoNum type="arabicParenR"/>
            </a:pPr>
            <a:endParaRPr lang="en-IN" dirty="0"/>
          </a:p>
        </p:txBody>
      </p:sp>
    </p:spTree>
    <p:extLst>
      <p:ext uri="{BB962C8B-B14F-4D97-AF65-F5344CB8AC3E}">
        <p14:creationId xmlns:p14="http://schemas.microsoft.com/office/powerpoint/2010/main" val="1254821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110343"/>
            <a:ext cx="8770571" cy="1018717"/>
          </a:xfrm>
        </p:spPr>
        <p:txBody>
          <a:bodyPr/>
          <a:lstStyle/>
          <a:p>
            <a:r>
              <a:rPr lang="en-IN" dirty="0" smtClean="0"/>
              <a:t>How we build our project?</a:t>
            </a:r>
            <a:endParaRPr lang="en-IN" dirty="0"/>
          </a:p>
        </p:txBody>
      </p:sp>
      <p:sp>
        <p:nvSpPr>
          <p:cNvPr id="3" name="Content Placeholder 2"/>
          <p:cNvSpPr>
            <a:spLocks noGrp="1"/>
          </p:cNvSpPr>
          <p:nvPr>
            <p:ph idx="1"/>
          </p:nvPr>
        </p:nvSpPr>
        <p:spPr>
          <a:xfrm>
            <a:off x="2933700" y="2351128"/>
            <a:ext cx="8770571" cy="4493623"/>
          </a:xfrm>
        </p:spPr>
        <p:txBody>
          <a:bodyPr>
            <a:normAutofit fontScale="92500" lnSpcReduction="20000"/>
          </a:bodyPr>
          <a:lstStyle/>
          <a:p>
            <a:pPr marL="457200" indent="-457200">
              <a:buAutoNum type="arabicParenR"/>
            </a:pPr>
            <a:r>
              <a:rPr lang="en-IN" dirty="0" smtClean="0"/>
              <a:t>We started with a </a:t>
            </a:r>
            <a:r>
              <a:rPr lang="en-IN" dirty="0"/>
              <a:t>C</a:t>
            </a:r>
            <a:r>
              <a:rPr lang="en-IN" dirty="0" smtClean="0"/>
              <a:t>.C. T.V footage of a parking lot and </a:t>
            </a:r>
            <a:r>
              <a:rPr lang="en-IN" dirty="0" err="1" smtClean="0"/>
              <a:t>breaked</a:t>
            </a:r>
            <a:r>
              <a:rPr lang="en-IN" dirty="0" smtClean="0"/>
              <a:t> it into different  24 frames per second in python by using </a:t>
            </a:r>
            <a:r>
              <a:rPr lang="en-IN" dirty="0" err="1" smtClean="0"/>
              <a:t>opencv</a:t>
            </a:r>
            <a:r>
              <a:rPr lang="en-IN" dirty="0" smtClean="0"/>
              <a:t> library.</a:t>
            </a:r>
          </a:p>
          <a:p>
            <a:pPr marL="457200" indent="-457200">
              <a:buAutoNum type="arabicParenR"/>
            </a:pPr>
            <a:r>
              <a:rPr lang="en-IN" dirty="0" smtClean="0"/>
              <a:t>We picked up 2 frames from our GUI to compare the position detected and if in one frame a car if </a:t>
            </a:r>
            <a:r>
              <a:rPr lang="en-IN" dirty="0" err="1" smtClean="0"/>
              <a:t>halfed</a:t>
            </a:r>
            <a:r>
              <a:rPr lang="en-IN" dirty="0" smtClean="0"/>
              <a:t> parked then in other frame it would be fully parked and hence the accuracy increases.</a:t>
            </a:r>
          </a:p>
          <a:p>
            <a:pPr marL="457200" indent="-457200">
              <a:buAutoNum type="arabicParenR"/>
            </a:pPr>
            <a:r>
              <a:rPr lang="en-IN" dirty="0"/>
              <a:t> W</a:t>
            </a:r>
            <a:r>
              <a:rPr lang="en-IN" dirty="0" smtClean="0"/>
              <a:t>e convert RGB image to black and white image so that the CNN model works more efficiently.</a:t>
            </a:r>
          </a:p>
          <a:p>
            <a:pPr marL="457200" indent="-457200">
              <a:buFont typeface="Corbel" panose="020B0503020204020204" pitchFamily="34" charset="0"/>
              <a:buAutoNum type="arabicParenR"/>
            </a:pPr>
            <a:r>
              <a:rPr lang="en-IN" dirty="0" smtClean="0"/>
              <a:t>We used Canny Edge detection for making a grid of single parking spot and trained the </a:t>
            </a:r>
            <a:r>
              <a:rPr lang="en-IN" dirty="0"/>
              <a:t>CNN model 23 times to increase our accuracy and get all things right</a:t>
            </a:r>
            <a:r>
              <a:rPr lang="en-IN" dirty="0" smtClean="0"/>
              <a:t>.</a:t>
            </a:r>
          </a:p>
          <a:p>
            <a:pPr marL="457200" indent="-457200">
              <a:buAutoNum type="arabicParenR"/>
            </a:pPr>
            <a:r>
              <a:rPr lang="en-IN" dirty="0" smtClean="0"/>
              <a:t>Prediction are been done using the models by picking up all the grids of the parking spaces seen in the image and  comparing them .  </a:t>
            </a:r>
          </a:p>
          <a:p>
            <a:pPr marL="457200" indent="-457200">
              <a:buAutoNum type="arabicParenR"/>
            </a:pPr>
            <a:r>
              <a:rPr lang="en-IN" dirty="0" smtClean="0"/>
              <a:t>All the green spots shown in the picture are the empty spots after the prediction.</a:t>
            </a:r>
          </a:p>
          <a:p>
            <a:pPr marL="457200" indent="-457200">
              <a:buAutoNum type="arabicParenR"/>
            </a:pPr>
            <a:r>
              <a:rPr lang="en-IN" dirty="0" smtClean="0"/>
              <a:t>People can now book the empty spot if they are available after the prediction.</a:t>
            </a:r>
          </a:p>
          <a:p>
            <a:pPr marL="0" indent="0">
              <a:buNone/>
            </a:pPr>
            <a:endParaRPr lang="en-IN" dirty="0"/>
          </a:p>
        </p:txBody>
      </p:sp>
    </p:spTree>
    <p:extLst>
      <p:ext uri="{BB962C8B-B14F-4D97-AF65-F5344CB8AC3E}">
        <p14:creationId xmlns:p14="http://schemas.microsoft.com/office/powerpoint/2010/main" val="3720652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669</TotalTime>
  <Words>769</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Century Schoolbook</vt:lpstr>
      <vt:lpstr>Corbel</vt:lpstr>
      <vt:lpstr>Feathered</vt:lpstr>
      <vt:lpstr>Real-time Parking System</vt:lpstr>
      <vt:lpstr>INTRODUCTION TO TEAM MEMBERS:-</vt:lpstr>
      <vt:lpstr>PowerPoint Presentation</vt:lpstr>
      <vt:lpstr>PowerPoint Presentation</vt:lpstr>
      <vt:lpstr>Our approach </vt:lpstr>
      <vt:lpstr>Vision</vt:lpstr>
      <vt:lpstr>Business model</vt:lpstr>
      <vt:lpstr>Business model</vt:lpstr>
      <vt:lpstr>How we build our project?</vt:lpstr>
      <vt:lpstr>What were the challenges we faced?</vt:lpstr>
      <vt:lpstr>If we had more time what were we supposed to be focused on?</vt:lpstr>
      <vt:lpstr>How would it create a change</vt:lpstr>
      <vt:lpstr>Credits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Parking System</dc:title>
  <dc:creator>Hp</dc:creator>
  <cp:lastModifiedBy>Hp</cp:lastModifiedBy>
  <cp:revision>37</cp:revision>
  <dcterms:created xsi:type="dcterms:W3CDTF">2019-10-19T19:44:17Z</dcterms:created>
  <dcterms:modified xsi:type="dcterms:W3CDTF">2019-10-20T06:53:18Z</dcterms:modified>
</cp:coreProperties>
</file>