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" id="{F551CCAE-6B75-9349-98E8-969AAF014F3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pos="5784" userDrawn="1">
          <p15:clr>
            <a:srgbClr val="A4A3A4"/>
          </p15:clr>
        </p15:guide>
        <p15:guide id="3" pos="3168" userDrawn="1">
          <p15:clr>
            <a:srgbClr val="A4A3A4"/>
          </p15:clr>
        </p15:guide>
        <p15:guide id="4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5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1E0848-9FC2-1F5E-3004-4730BB8D4EB7}" v="6" dt="2023-07-18T18:18:43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512" y="84"/>
      </p:cViewPr>
      <p:guideLst>
        <p:guide pos="480"/>
        <p:guide pos="5784"/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  <a:prstGeom prst="rect">
            <a:avLst/>
          </a:prstGeo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6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1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B606785-620A-B0F8-96B9-2BC87E7A342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1C0E33-C248-1B9D-62C8-4480AF1D9FB3}"/>
              </a:ext>
            </a:extLst>
          </p:cNvPr>
          <p:cNvSpPr txBox="1"/>
          <p:nvPr/>
        </p:nvSpPr>
        <p:spPr>
          <a:xfrm>
            <a:off x="683173" y="578069"/>
            <a:ext cx="3185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Certificate </a:t>
            </a:r>
            <a:b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of Completion</a:t>
            </a:r>
            <a:endParaRPr lang="en-US" sz="3600">
              <a:solidFill>
                <a:schemeClr val="bg1"/>
              </a:solidFill>
              <a:latin typeface="Segoe UI Semibold" panose="020B0502040204020203" pitchFamily="34" charset="0"/>
              <a:ea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F5E96-3F17-F538-C17B-89E2E8739A57}"/>
              </a:ext>
            </a:extLst>
          </p:cNvPr>
          <p:cNvSpPr txBox="1"/>
          <p:nvPr/>
        </p:nvSpPr>
        <p:spPr>
          <a:xfrm>
            <a:off x="2652813" y="2907662"/>
            <a:ext cx="47527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acknowledges that</a:t>
            </a:r>
            <a:br>
              <a:rPr lang="en-US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800" dirty="0" err="1">
                <a:solidFill>
                  <a:srgbClr val="7051A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Vedanti</a:t>
            </a:r>
            <a:r>
              <a:rPr lang="en-US" sz="4800" dirty="0">
                <a:solidFill>
                  <a:srgbClr val="7051A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dirty="0" err="1">
                <a:solidFill>
                  <a:srgbClr val="7051A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Koyande</a:t>
            </a:r>
            <a:endParaRPr lang="en-US" b="1" dirty="0">
              <a:latin typeface="Segoe UI Semibold" panose="020B0502040204020203" pitchFamily="34" charset="0"/>
              <a:ea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5B52F-223B-9B87-9EAD-F299ABE887B0}"/>
              </a:ext>
            </a:extLst>
          </p:cNvPr>
          <p:cNvSpPr txBox="1"/>
          <p:nvPr/>
        </p:nvSpPr>
        <p:spPr>
          <a:xfrm>
            <a:off x="3322742" y="4172605"/>
            <a:ext cx="3412922" cy="87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Has successfully completed the </a:t>
            </a:r>
            <a:b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AI </a:t>
            </a:r>
            <a:r>
              <a:rPr lang="en-US" b="1" dirty="0"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Builder Challenge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B69BD1-3C3A-E9D1-2F0F-E5BC75653033}"/>
              </a:ext>
            </a:extLst>
          </p:cNvPr>
          <p:cNvGrpSpPr/>
          <p:nvPr/>
        </p:nvGrpSpPr>
        <p:grpSpPr>
          <a:xfrm>
            <a:off x="3898686" y="5436914"/>
            <a:ext cx="2261029" cy="787400"/>
            <a:chOff x="4173782" y="5436914"/>
            <a:chExt cx="2261029" cy="787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FECE03-0FB0-B726-E039-51BE51157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3782" y="5436914"/>
              <a:ext cx="596900" cy="787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97FEEB-1C63-8A4A-31B8-2C84A80CBBF6}"/>
                </a:ext>
              </a:extLst>
            </p:cNvPr>
            <p:cNvSpPr txBox="1"/>
            <p:nvPr/>
          </p:nvSpPr>
          <p:spPr>
            <a:xfrm>
              <a:off x="4966139" y="5614418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August 2023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B1848D-8FBC-F262-9DB0-7D9DC7D2B705}"/>
              </a:ext>
            </a:extLst>
          </p:cNvPr>
          <p:cNvSpPr txBox="1"/>
          <p:nvPr/>
        </p:nvSpPr>
        <p:spPr>
          <a:xfrm>
            <a:off x="7346732" y="7115503"/>
            <a:ext cx="192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effectLst/>
              </a:rPr>
              <a:t>#</a:t>
            </a:r>
            <a:r>
              <a:rPr lang="en-US" err="1">
                <a:solidFill>
                  <a:schemeClr val="bg1"/>
                </a:solidFill>
                <a:effectLst/>
              </a:rPr>
              <a:t>LearnMicrosoftAI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8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c4e98b1-d5d2-4a2f-ac0d-15139b52d392">
      <Terms xmlns="http://schemas.microsoft.com/office/infopath/2007/PartnerControls"/>
    </lcf76f155ced4ddcb4097134ff3c332f>
    <TaxCatchAll xmlns="93776a80-c535-4dc9-9326-b3fae476908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6ADC0FDA26504AB393C0C60C1C9B0A" ma:contentTypeVersion="18" ma:contentTypeDescription="Create a new document." ma:contentTypeScope="" ma:versionID="8508d1c1b4f522efcb3b227a98a54e92">
  <xsd:schema xmlns:xsd="http://www.w3.org/2001/XMLSchema" xmlns:xs="http://www.w3.org/2001/XMLSchema" xmlns:p="http://schemas.microsoft.com/office/2006/metadata/properties" xmlns:ns2="5c4e98b1-d5d2-4a2f-ac0d-15139b52d392" xmlns:ns3="93776a80-c535-4dc9-9326-b3fae476908b" targetNamespace="http://schemas.microsoft.com/office/2006/metadata/properties" ma:root="true" ma:fieldsID="b9f6c95fc2f2989a7d8d3b909a5b73d9" ns2:_="" ns3:_="">
    <xsd:import namespace="5c4e98b1-d5d2-4a2f-ac0d-15139b52d392"/>
    <xsd:import namespace="93776a80-c535-4dc9-9326-b3fae47690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4e98b1-d5d2-4a2f-ac0d-15139b52d3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0c0b379-5fe1-4cd1-8e92-c485b8ae2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76a80-c535-4dc9-9326-b3fae476908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1fb458d-8610-4606-b512-113169913988}" ma:internalName="TaxCatchAll" ma:showField="CatchAllData" ma:web="93776a80-c535-4dc9-9326-b3fae47690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34004D-02F0-4582-9D3F-52462C7F59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C9DBDE-5DAA-4649-8DD9-A6C50AF28061}">
  <ds:schemaRefs>
    <ds:schemaRef ds:uri="5c4e98b1-d5d2-4a2f-ac0d-15139b52d392"/>
    <ds:schemaRef ds:uri="93776a80-c535-4dc9-9326-b3fae476908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5902D27-AFCF-4E69-9BFD-1AC3D0C6E9B0}">
  <ds:schemaRefs>
    <ds:schemaRef ds:uri="5c4e98b1-d5d2-4a2f-ac0d-15139b52d392"/>
    <ds:schemaRef ds:uri="93776a80-c535-4dc9-9326-b3fae47690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MY PC</cp:lastModifiedBy>
  <cp:revision>3</cp:revision>
  <dcterms:created xsi:type="dcterms:W3CDTF">2023-07-18T17:41:11Z</dcterms:created>
  <dcterms:modified xsi:type="dcterms:W3CDTF">2023-08-15T04:18:59Z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0x0101001E6ADC0FDA26504AB393C0C60C1C9B0A</vt:lpwstr>
  </property>
  <property fmtid="{D5CDD505-2E9C-101B-9397-08002B2CF9AE}" pid="3" name="MediaServiceImageTags">
    <vt:lpwstr/>
  </property>
</Properties>
</file>