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12" y="84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652813" y="2907662"/>
            <a:ext cx="4752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 err="1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Vedanti</a:t>
            </a:r>
            <a:r>
              <a:rPr lang="en-US" sz="4800" dirty="0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dirty="0" err="1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Koyande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322743" y="4172605"/>
            <a:ext cx="3412922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Machine </a:t>
            </a:r>
            <a:r>
              <a:rPr lang="en-US" b="1" dirty="0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Learning Challenge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22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MY PC</cp:lastModifiedBy>
  <cp:revision>4</cp:revision>
  <dcterms:created xsi:type="dcterms:W3CDTF">2023-07-18T17:41:11Z</dcterms:created>
  <dcterms:modified xsi:type="dcterms:W3CDTF">2023-08-15T04:19:59Z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