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type="title">
  <p:cSld name="TITLE">
    <p:spTree>
      <p:nvGrpSpPr>
        <p:cNvPr id="14" name="Shape 14"/>
        <p:cNvGrpSpPr/>
        <p:nvPr/>
      </p:nvGrpSpPr>
      <p:grpSpPr>
        <a:xfrm>
          <a:off x="0" y="0"/>
          <a:ext cx="0" cy="0"/>
          <a:chOff x="0" y="0"/>
          <a:chExt cx="0" cy="0"/>
        </a:xfrm>
      </p:grpSpPr>
      <p:sp>
        <p:nvSpPr>
          <p:cNvPr id="15" name="Google Shape;15;p2"/>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lstStyle>
            <a:lvl1pPr lvl="0" marR="0" rtl="0" algn="l">
              <a:lnSpc>
                <a:spcPct val="85000"/>
              </a:lnSpc>
              <a:spcBef>
                <a:spcPts val="0"/>
              </a:spcBef>
              <a:spcAft>
                <a:spcPts val="0"/>
              </a:spcAft>
              <a:buClr>
                <a:srgbClr val="262626"/>
              </a:buClr>
              <a:buSzPts val="8000"/>
              <a:buFont typeface="Calibri"/>
              <a:buNone/>
              <a:defRPr b="0" i="0" sz="8000" u="none" cap="none" strike="noStrike">
                <a:solidFill>
                  <a:srgbClr val="262626"/>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8" name="Google Shape;18;p2"/>
          <p:cNvSpPr txBox="1"/>
          <p:nvPr>
            <p:ph idx="1" type="subTitle"/>
          </p:nvPr>
        </p:nvSpPr>
        <p:spPr>
          <a:xfrm>
            <a:off x="1100051" y="4455620"/>
            <a:ext cx="10058400" cy="1143000"/>
          </a:xfrm>
          <a:prstGeom prst="rect">
            <a:avLst/>
          </a:prstGeom>
          <a:noFill/>
          <a:ln>
            <a:noFill/>
          </a:ln>
        </p:spPr>
        <p:txBody>
          <a:bodyPr anchorCtr="0" anchor="t" bIns="45700" lIns="91425" spcFirstLastPara="1" rIns="91425" wrap="square" tIns="45700"/>
          <a:lstStyle>
            <a:lvl1pPr lvl="0" marR="0" rtl="0" algn="l">
              <a:lnSpc>
                <a:spcPct val="90000"/>
              </a:lnSpc>
              <a:spcBef>
                <a:spcPts val="1200"/>
              </a:spcBef>
              <a:spcAft>
                <a:spcPts val="0"/>
              </a:spcAft>
              <a:buClr>
                <a:schemeClr val="accent1"/>
              </a:buClr>
              <a:buSzPts val="2400"/>
              <a:buFont typeface="Calibri"/>
              <a:buNone/>
              <a:defRPr b="0" i="0" sz="2400" u="none" cap="none" strike="noStrike">
                <a:solidFill>
                  <a:schemeClr val="dk2"/>
                </a:solidFill>
                <a:latin typeface="Calibri"/>
                <a:ea typeface="Calibri"/>
                <a:cs typeface="Calibri"/>
                <a:sym typeface="Calibri"/>
              </a:defRPr>
            </a:lvl1pPr>
            <a:lvl2pPr lvl="1" marR="0" rtl="0" algn="ctr">
              <a:lnSpc>
                <a:spcPct val="90000"/>
              </a:lnSpc>
              <a:spcBef>
                <a:spcPts val="200"/>
              </a:spcBef>
              <a:spcAft>
                <a:spcPts val="0"/>
              </a:spcAft>
              <a:buClr>
                <a:schemeClr val="accent1"/>
              </a:buClr>
              <a:buSzPts val="2400"/>
              <a:buFont typeface="Calibri"/>
              <a:buNone/>
              <a:defRPr b="0" i="0" sz="2400" u="none" cap="none" strike="noStrike">
                <a:solidFill>
                  <a:srgbClr val="3F3F3F"/>
                </a:solidFill>
                <a:latin typeface="Calibri"/>
                <a:ea typeface="Calibri"/>
                <a:cs typeface="Calibri"/>
                <a:sym typeface="Calibri"/>
              </a:defRPr>
            </a:lvl2pPr>
            <a:lvl3pPr lvl="2" marR="0" rtl="0" algn="ctr">
              <a:lnSpc>
                <a:spcPct val="90000"/>
              </a:lnSpc>
              <a:spcBef>
                <a:spcPts val="400"/>
              </a:spcBef>
              <a:spcAft>
                <a:spcPts val="0"/>
              </a:spcAft>
              <a:buClr>
                <a:schemeClr val="accent1"/>
              </a:buClr>
              <a:buSzPts val="2400"/>
              <a:buFont typeface="Calibri"/>
              <a:buNone/>
              <a:defRPr b="0" i="0" sz="2400" u="none" cap="none" strike="noStrike">
                <a:solidFill>
                  <a:srgbClr val="3F3F3F"/>
                </a:solidFill>
                <a:latin typeface="Calibri"/>
                <a:ea typeface="Calibri"/>
                <a:cs typeface="Calibri"/>
                <a:sym typeface="Calibri"/>
              </a:defRPr>
            </a:lvl3pPr>
            <a:lvl4pPr lvl="3" marR="0" rtl="0" algn="ctr">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4pPr>
            <a:lvl5pPr lvl="4" marR="0" rtl="0" algn="ctr">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5pPr>
            <a:lvl6pPr lvl="5" marR="0" rtl="0" algn="ctr">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6pPr>
            <a:lvl7pPr lvl="6" marR="0" rtl="0" algn="ctr">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7pPr>
            <a:lvl8pPr lvl="7" marR="0" rtl="0" algn="ctr">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8pPr>
            <a:lvl9pPr lvl="8" marR="0" rtl="0" algn="ctr">
              <a:lnSpc>
                <a:spcPct val="90000"/>
              </a:lnSpc>
              <a:spcBef>
                <a:spcPts val="400"/>
              </a:spcBef>
              <a:spcAft>
                <a:spcPts val="40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9pPr>
          </a:lstStyle>
          <a:p/>
        </p:txBody>
      </p:sp>
      <p:sp>
        <p:nvSpPr>
          <p:cNvPr id="19" name="Google Shape;19;p2"/>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900"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0" name="Google Shape;20;p2"/>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900"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1" name="Google Shape;21;p2"/>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50" u="none" cap="none" strike="noStrike">
                <a:solidFill>
                  <a:srgbClr val="FFFFFF"/>
                </a:solidFill>
                <a:latin typeface="Calibri"/>
                <a:ea typeface="Calibri"/>
                <a:cs typeface="Calibri"/>
                <a:sym typeface="Calibri"/>
              </a:defRPr>
            </a:lvl1pPr>
            <a:lvl2pPr indent="0" lvl="1" marL="0" marR="0" rtl="0" algn="r">
              <a:spcBef>
                <a:spcPts val="0"/>
              </a:spcBef>
              <a:buNone/>
              <a:defRPr b="0" i="0" sz="1050" u="none" cap="none" strike="noStrike">
                <a:solidFill>
                  <a:srgbClr val="FFFFFF"/>
                </a:solidFill>
                <a:latin typeface="Calibri"/>
                <a:ea typeface="Calibri"/>
                <a:cs typeface="Calibri"/>
                <a:sym typeface="Calibri"/>
              </a:defRPr>
            </a:lvl2pPr>
            <a:lvl3pPr indent="0" lvl="2" marL="0" marR="0" rtl="0" algn="r">
              <a:spcBef>
                <a:spcPts val="0"/>
              </a:spcBef>
              <a:buNone/>
              <a:defRPr b="0" i="0" sz="1050" u="none" cap="none" strike="noStrike">
                <a:solidFill>
                  <a:srgbClr val="FFFFFF"/>
                </a:solidFill>
                <a:latin typeface="Calibri"/>
                <a:ea typeface="Calibri"/>
                <a:cs typeface="Calibri"/>
                <a:sym typeface="Calibri"/>
              </a:defRPr>
            </a:lvl3pPr>
            <a:lvl4pPr indent="0" lvl="3" marL="0" marR="0" rtl="0" algn="r">
              <a:spcBef>
                <a:spcPts val="0"/>
              </a:spcBef>
              <a:buNone/>
              <a:defRPr b="0" i="0" sz="1050" u="none" cap="none" strike="noStrike">
                <a:solidFill>
                  <a:srgbClr val="FFFFFF"/>
                </a:solidFill>
                <a:latin typeface="Calibri"/>
                <a:ea typeface="Calibri"/>
                <a:cs typeface="Calibri"/>
                <a:sym typeface="Calibri"/>
              </a:defRPr>
            </a:lvl4pPr>
            <a:lvl5pPr indent="0" lvl="4" marL="0" marR="0" rtl="0" algn="r">
              <a:spcBef>
                <a:spcPts val="0"/>
              </a:spcBef>
              <a:buNone/>
              <a:defRPr b="0" i="0" sz="1050" u="none" cap="none" strike="noStrike">
                <a:solidFill>
                  <a:srgbClr val="FFFFFF"/>
                </a:solidFill>
                <a:latin typeface="Calibri"/>
                <a:ea typeface="Calibri"/>
                <a:cs typeface="Calibri"/>
                <a:sym typeface="Calibri"/>
              </a:defRPr>
            </a:lvl5pPr>
            <a:lvl6pPr indent="0" lvl="5" marL="0" marR="0" rtl="0" algn="r">
              <a:spcBef>
                <a:spcPts val="0"/>
              </a:spcBef>
              <a:buNone/>
              <a:defRPr b="0" i="0" sz="1050" u="none" cap="none" strike="noStrike">
                <a:solidFill>
                  <a:srgbClr val="FFFFFF"/>
                </a:solidFill>
                <a:latin typeface="Calibri"/>
                <a:ea typeface="Calibri"/>
                <a:cs typeface="Calibri"/>
                <a:sym typeface="Calibri"/>
              </a:defRPr>
            </a:lvl6pPr>
            <a:lvl7pPr indent="0" lvl="6" marL="0" marR="0" rtl="0" algn="r">
              <a:spcBef>
                <a:spcPts val="0"/>
              </a:spcBef>
              <a:buNone/>
              <a:defRPr b="0" i="0" sz="1050" u="none" cap="none" strike="noStrike">
                <a:solidFill>
                  <a:srgbClr val="FFFFFF"/>
                </a:solidFill>
                <a:latin typeface="Calibri"/>
                <a:ea typeface="Calibri"/>
                <a:cs typeface="Calibri"/>
                <a:sym typeface="Calibri"/>
              </a:defRPr>
            </a:lvl7pPr>
            <a:lvl8pPr indent="0" lvl="7" marL="0" marR="0" rtl="0" algn="r">
              <a:spcBef>
                <a:spcPts val="0"/>
              </a:spcBef>
              <a:buNone/>
              <a:defRPr b="0" i="0" sz="1050" u="none" cap="none" strike="noStrike">
                <a:solidFill>
                  <a:srgbClr val="FFFFFF"/>
                </a:solidFill>
                <a:latin typeface="Calibri"/>
                <a:ea typeface="Calibri"/>
                <a:cs typeface="Calibri"/>
                <a:sym typeface="Calibri"/>
              </a:defRPr>
            </a:lvl8pPr>
            <a:lvl9pPr indent="0" lvl="8" marL="0" marR="0" rtl="0" algn="r">
              <a:spcBef>
                <a:spcPts val="0"/>
              </a:spcBef>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cxnSp>
        <p:nvCxnSpPr>
          <p:cNvPr id="22" name="Google Shape;22;p2"/>
          <p:cNvCxnSpPr/>
          <p:nvPr/>
        </p:nvCxnSpPr>
        <p:spPr>
          <a:xfrm>
            <a:off x="1207658" y="4343400"/>
            <a:ext cx="987552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83" name="Shape 83"/>
        <p:cNvGrpSpPr/>
        <p:nvPr/>
      </p:nvGrpSpPr>
      <p:grpSpPr>
        <a:xfrm>
          <a:off x="0" y="0"/>
          <a:ext cx="0" cy="0"/>
          <a:chOff x="0" y="0"/>
          <a:chExt cx="0" cy="0"/>
        </a:xfrm>
      </p:grpSpPr>
      <p:sp>
        <p:nvSpPr>
          <p:cNvPr id="84" name="Google Shape;84;p11"/>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lstStyle>
            <a:lvl1pPr lvl="0" marR="0" rtl="0" algn="l">
              <a:lnSpc>
                <a:spcPct val="85000"/>
              </a:lnSpc>
              <a:spcBef>
                <a:spcPts val="0"/>
              </a:spcBef>
              <a:spcAft>
                <a:spcPts val="0"/>
              </a:spcAft>
              <a:buClr>
                <a:srgbClr val="3F3F3F"/>
              </a:buClr>
              <a:buSzPts val="4800"/>
              <a:buFont typeface="Calibri"/>
              <a:buNone/>
              <a:defRPr b="0" i="0" sz="4800" u="none" cap="none" strike="noStrike">
                <a:solidFill>
                  <a:srgbClr val="3F3F3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5" name="Google Shape;85;p11"/>
          <p:cNvSpPr txBox="1"/>
          <p:nvPr>
            <p:ph idx="1" type="body"/>
          </p:nvPr>
        </p:nvSpPr>
        <p:spPr>
          <a:xfrm rot="5400000">
            <a:off x="4114800" y="-1171786"/>
            <a:ext cx="4023360" cy="10058400"/>
          </a:xfrm>
          <a:prstGeom prst="rect">
            <a:avLst/>
          </a:prstGeom>
          <a:noFill/>
          <a:ln>
            <a:noFill/>
          </a:ln>
        </p:spPr>
        <p:txBody>
          <a:bodyPr anchorCtr="0" anchor="t" bIns="0" lIns="45700" spcFirstLastPara="1" rIns="45700" wrap="square" tIns="0"/>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rgbClr val="3F3F3F"/>
                </a:solidFill>
                <a:latin typeface="Calibri"/>
                <a:ea typeface="Calibri"/>
                <a:cs typeface="Calibri"/>
                <a:sym typeface="Calibri"/>
              </a:defRPr>
            </a:lvl1pPr>
            <a:lvl2pPr indent="-342900" lvl="1" marL="914400" marR="0" rtl="0" algn="l">
              <a:lnSpc>
                <a:spcPct val="90000"/>
              </a:lnSpc>
              <a:spcBef>
                <a:spcPts val="200"/>
              </a:spcBef>
              <a:spcAft>
                <a:spcPts val="0"/>
              </a:spcAft>
              <a:buClr>
                <a:schemeClr val="accent1"/>
              </a:buClr>
              <a:buSzPts val="1800"/>
              <a:buFont typeface="Calibri"/>
              <a:buChar char="◦"/>
              <a:defRPr b="0" i="0" sz="1800" u="none" cap="none" strike="noStrike">
                <a:solidFill>
                  <a:srgbClr val="3F3F3F"/>
                </a:solidFill>
                <a:latin typeface="Calibri"/>
                <a:ea typeface="Calibri"/>
                <a:cs typeface="Calibri"/>
                <a:sym typeface="Calibri"/>
              </a:defRPr>
            </a:lvl2pPr>
            <a:lvl3pPr indent="-317500" lvl="2" marL="1371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86" name="Google Shape;86;p11"/>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900">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7" name="Google Shape;87;p11"/>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900" cap="non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8" name="Google Shape;88;p11"/>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050">
                <a:solidFill>
                  <a:srgbClr val="FFFFFF"/>
                </a:solidFill>
                <a:latin typeface="Calibri"/>
                <a:ea typeface="Calibri"/>
                <a:cs typeface="Calibri"/>
                <a:sym typeface="Calibri"/>
              </a:defRPr>
            </a:lvl1pPr>
            <a:lvl2pPr indent="0" lvl="1" marL="0" marR="0" rtl="0" algn="r">
              <a:spcBef>
                <a:spcPts val="0"/>
              </a:spcBef>
              <a:buNone/>
              <a:defRPr sz="1050">
                <a:solidFill>
                  <a:srgbClr val="FFFFFF"/>
                </a:solidFill>
                <a:latin typeface="Calibri"/>
                <a:ea typeface="Calibri"/>
                <a:cs typeface="Calibri"/>
                <a:sym typeface="Calibri"/>
              </a:defRPr>
            </a:lvl2pPr>
            <a:lvl3pPr indent="0" lvl="2" marL="0" marR="0" rtl="0" algn="r">
              <a:spcBef>
                <a:spcPts val="0"/>
              </a:spcBef>
              <a:buNone/>
              <a:defRPr sz="1050">
                <a:solidFill>
                  <a:srgbClr val="FFFFFF"/>
                </a:solidFill>
                <a:latin typeface="Calibri"/>
                <a:ea typeface="Calibri"/>
                <a:cs typeface="Calibri"/>
                <a:sym typeface="Calibri"/>
              </a:defRPr>
            </a:lvl3pPr>
            <a:lvl4pPr indent="0" lvl="3" marL="0" marR="0" rtl="0" algn="r">
              <a:spcBef>
                <a:spcPts val="0"/>
              </a:spcBef>
              <a:buNone/>
              <a:defRPr sz="1050">
                <a:solidFill>
                  <a:srgbClr val="FFFFFF"/>
                </a:solidFill>
                <a:latin typeface="Calibri"/>
                <a:ea typeface="Calibri"/>
                <a:cs typeface="Calibri"/>
                <a:sym typeface="Calibri"/>
              </a:defRPr>
            </a:lvl4pPr>
            <a:lvl5pPr indent="0" lvl="4" marL="0" marR="0" rtl="0" algn="r">
              <a:spcBef>
                <a:spcPts val="0"/>
              </a:spcBef>
              <a:buNone/>
              <a:defRPr sz="1050">
                <a:solidFill>
                  <a:srgbClr val="FFFFFF"/>
                </a:solidFill>
                <a:latin typeface="Calibri"/>
                <a:ea typeface="Calibri"/>
                <a:cs typeface="Calibri"/>
                <a:sym typeface="Calibri"/>
              </a:defRPr>
            </a:lvl5pPr>
            <a:lvl6pPr indent="0" lvl="5" marL="0" marR="0" rtl="0" algn="r">
              <a:spcBef>
                <a:spcPts val="0"/>
              </a:spcBef>
              <a:buNone/>
              <a:defRPr sz="1050">
                <a:solidFill>
                  <a:srgbClr val="FFFFFF"/>
                </a:solidFill>
                <a:latin typeface="Calibri"/>
                <a:ea typeface="Calibri"/>
                <a:cs typeface="Calibri"/>
                <a:sym typeface="Calibri"/>
              </a:defRPr>
            </a:lvl6pPr>
            <a:lvl7pPr indent="0" lvl="6" marL="0" marR="0" rtl="0" algn="r">
              <a:spcBef>
                <a:spcPts val="0"/>
              </a:spcBef>
              <a:buNone/>
              <a:defRPr sz="1050">
                <a:solidFill>
                  <a:srgbClr val="FFFFFF"/>
                </a:solidFill>
                <a:latin typeface="Calibri"/>
                <a:ea typeface="Calibri"/>
                <a:cs typeface="Calibri"/>
                <a:sym typeface="Calibri"/>
              </a:defRPr>
            </a:lvl7pPr>
            <a:lvl8pPr indent="0" lvl="7" marL="0" marR="0" rtl="0" algn="r">
              <a:spcBef>
                <a:spcPts val="0"/>
              </a:spcBef>
              <a:buNone/>
              <a:defRPr sz="1050">
                <a:solidFill>
                  <a:srgbClr val="FFFFFF"/>
                </a:solidFill>
                <a:latin typeface="Calibri"/>
                <a:ea typeface="Calibri"/>
                <a:cs typeface="Calibri"/>
                <a:sym typeface="Calibri"/>
              </a:defRPr>
            </a:lvl8pPr>
            <a:lvl9pPr indent="0" lvl="8" marL="0" marR="0" rtl="0" algn="r">
              <a:spcBef>
                <a:spcPts val="0"/>
              </a:spcBef>
              <a:buNone/>
              <a:defRPr sz="1050">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showMasterSp="0" type="vertTitleAndTx">
  <p:cSld name="VERTICAL_TITLE_AND_VERTICAL_TEXT">
    <p:spTree>
      <p:nvGrpSpPr>
        <p:cNvPr id="89" name="Shape 89"/>
        <p:cNvGrpSpPr/>
        <p:nvPr/>
      </p:nvGrpSpPr>
      <p:grpSpPr>
        <a:xfrm>
          <a:off x="0" y="0"/>
          <a:ext cx="0" cy="0"/>
          <a:chOff x="0" y="0"/>
          <a:chExt cx="0" cy="0"/>
        </a:xfrm>
      </p:grpSpPr>
      <p:sp>
        <p:nvSpPr>
          <p:cNvPr id="90" name="Google Shape;90;p12"/>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2"/>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2"/>
          <p:cNvSpPr txBox="1"/>
          <p:nvPr>
            <p:ph type="title"/>
          </p:nvPr>
        </p:nvSpPr>
        <p:spPr>
          <a:xfrm rot="5400000">
            <a:off x="7160640" y="1979039"/>
            <a:ext cx="5757421" cy="2628900"/>
          </a:xfrm>
          <a:prstGeom prst="rect">
            <a:avLst/>
          </a:prstGeom>
          <a:noFill/>
          <a:ln>
            <a:noFill/>
          </a:ln>
        </p:spPr>
        <p:txBody>
          <a:bodyPr anchorCtr="0" anchor="b" bIns="45700" lIns="91425" spcFirstLastPara="1" rIns="91425" wrap="square" tIns="45700"/>
          <a:lstStyle>
            <a:lvl1pPr lvl="0" marR="0" rtl="0" algn="l">
              <a:lnSpc>
                <a:spcPct val="85000"/>
              </a:lnSpc>
              <a:spcBef>
                <a:spcPts val="0"/>
              </a:spcBef>
              <a:spcAft>
                <a:spcPts val="0"/>
              </a:spcAft>
              <a:buClr>
                <a:srgbClr val="3F3F3F"/>
              </a:buClr>
              <a:buSzPts val="4800"/>
              <a:buFont typeface="Calibri"/>
              <a:buNone/>
              <a:defRPr b="0" i="0" sz="4800" u="none" cap="none" strike="noStrike">
                <a:solidFill>
                  <a:srgbClr val="3F3F3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3" name="Google Shape;93;p12"/>
          <p:cNvSpPr txBox="1"/>
          <p:nvPr>
            <p:ph idx="1" type="body"/>
          </p:nvPr>
        </p:nvSpPr>
        <p:spPr>
          <a:xfrm rot="5400000">
            <a:off x="1826639" y="-573661"/>
            <a:ext cx="5757422" cy="7734300"/>
          </a:xfrm>
          <a:prstGeom prst="rect">
            <a:avLst/>
          </a:prstGeom>
          <a:noFill/>
          <a:ln>
            <a:noFill/>
          </a:ln>
        </p:spPr>
        <p:txBody>
          <a:bodyPr anchorCtr="0" anchor="t" bIns="0" lIns="45700" spcFirstLastPara="1" rIns="45700" wrap="square" tIns="0"/>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rgbClr val="3F3F3F"/>
                </a:solidFill>
                <a:latin typeface="Calibri"/>
                <a:ea typeface="Calibri"/>
                <a:cs typeface="Calibri"/>
                <a:sym typeface="Calibri"/>
              </a:defRPr>
            </a:lvl1pPr>
            <a:lvl2pPr indent="-342900" lvl="1" marL="914400" marR="0" rtl="0" algn="l">
              <a:lnSpc>
                <a:spcPct val="90000"/>
              </a:lnSpc>
              <a:spcBef>
                <a:spcPts val="200"/>
              </a:spcBef>
              <a:spcAft>
                <a:spcPts val="0"/>
              </a:spcAft>
              <a:buClr>
                <a:schemeClr val="accent1"/>
              </a:buClr>
              <a:buSzPts val="1800"/>
              <a:buFont typeface="Calibri"/>
              <a:buChar char="◦"/>
              <a:defRPr b="0" i="0" sz="1800" u="none" cap="none" strike="noStrike">
                <a:solidFill>
                  <a:srgbClr val="3F3F3F"/>
                </a:solidFill>
                <a:latin typeface="Calibri"/>
                <a:ea typeface="Calibri"/>
                <a:cs typeface="Calibri"/>
                <a:sym typeface="Calibri"/>
              </a:defRPr>
            </a:lvl2pPr>
            <a:lvl3pPr indent="-317500" lvl="2" marL="1371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94" name="Google Shape;94;p12"/>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900">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5" name="Google Shape;95;p12"/>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900" cap="non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6" name="Google Shape;96;p12"/>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050">
                <a:solidFill>
                  <a:srgbClr val="FFFFFF"/>
                </a:solidFill>
                <a:latin typeface="Calibri"/>
                <a:ea typeface="Calibri"/>
                <a:cs typeface="Calibri"/>
                <a:sym typeface="Calibri"/>
              </a:defRPr>
            </a:lvl1pPr>
            <a:lvl2pPr indent="0" lvl="1" marL="0" marR="0" rtl="0" algn="r">
              <a:spcBef>
                <a:spcPts val="0"/>
              </a:spcBef>
              <a:buNone/>
              <a:defRPr sz="1050">
                <a:solidFill>
                  <a:srgbClr val="FFFFFF"/>
                </a:solidFill>
                <a:latin typeface="Calibri"/>
                <a:ea typeface="Calibri"/>
                <a:cs typeface="Calibri"/>
                <a:sym typeface="Calibri"/>
              </a:defRPr>
            </a:lvl2pPr>
            <a:lvl3pPr indent="0" lvl="2" marL="0" marR="0" rtl="0" algn="r">
              <a:spcBef>
                <a:spcPts val="0"/>
              </a:spcBef>
              <a:buNone/>
              <a:defRPr sz="1050">
                <a:solidFill>
                  <a:srgbClr val="FFFFFF"/>
                </a:solidFill>
                <a:latin typeface="Calibri"/>
                <a:ea typeface="Calibri"/>
                <a:cs typeface="Calibri"/>
                <a:sym typeface="Calibri"/>
              </a:defRPr>
            </a:lvl3pPr>
            <a:lvl4pPr indent="0" lvl="3" marL="0" marR="0" rtl="0" algn="r">
              <a:spcBef>
                <a:spcPts val="0"/>
              </a:spcBef>
              <a:buNone/>
              <a:defRPr sz="1050">
                <a:solidFill>
                  <a:srgbClr val="FFFFFF"/>
                </a:solidFill>
                <a:latin typeface="Calibri"/>
                <a:ea typeface="Calibri"/>
                <a:cs typeface="Calibri"/>
                <a:sym typeface="Calibri"/>
              </a:defRPr>
            </a:lvl4pPr>
            <a:lvl5pPr indent="0" lvl="4" marL="0" marR="0" rtl="0" algn="r">
              <a:spcBef>
                <a:spcPts val="0"/>
              </a:spcBef>
              <a:buNone/>
              <a:defRPr sz="1050">
                <a:solidFill>
                  <a:srgbClr val="FFFFFF"/>
                </a:solidFill>
                <a:latin typeface="Calibri"/>
                <a:ea typeface="Calibri"/>
                <a:cs typeface="Calibri"/>
                <a:sym typeface="Calibri"/>
              </a:defRPr>
            </a:lvl5pPr>
            <a:lvl6pPr indent="0" lvl="5" marL="0" marR="0" rtl="0" algn="r">
              <a:spcBef>
                <a:spcPts val="0"/>
              </a:spcBef>
              <a:buNone/>
              <a:defRPr sz="1050">
                <a:solidFill>
                  <a:srgbClr val="FFFFFF"/>
                </a:solidFill>
                <a:latin typeface="Calibri"/>
                <a:ea typeface="Calibri"/>
                <a:cs typeface="Calibri"/>
                <a:sym typeface="Calibri"/>
              </a:defRPr>
            </a:lvl6pPr>
            <a:lvl7pPr indent="0" lvl="6" marL="0" marR="0" rtl="0" algn="r">
              <a:spcBef>
                <a:spcPts val="0"/>
              </a:spcBef>
              <a:buNone/>
              <a:defRPr sz="1050">
                <a:solidFill>
                  <a:srgbClr val="FFFFFF"/>
                </a:solidFill>
                <a:latin typeface="Calibri"/>
                <a:ea typeface="Calibri"/>
                <a:cs typeface="Calibri"/>
                <a:sym typeface="Calibri"/>
              </a:defRPr>
            </a:lvl7pPr>
            <a:lvl8pPr indent="0" lvl="7" marL="0" marR="0" rtl="0" algn="r">
              <a:spcBef>
                <a:spcPts val="0"/>
              </a:spcBef>
              <a:buNone/>
              <a:defRPr sz="1050">
                <a:solidFill>
                  <a:srgbClr val="FFFFFF"/>
                </a:solidFill>
                <a:latin typeface="Calibri"/>
                <a:ea typeface="Calibri"/>
                <a:cs typeface="Calibri"/>
                <a:sym typeface="Calibri"/>
              </a:defRPr>
            </a:lvl8pPr>
            <a:lvl9pPr indent="0" lvl="8" marL="0" marR="0" rtl="0" algn="r">
              <a:spcBef>
                <a:spcPts val="0"/>
              </a:spcBef>
              <a:buNone/>
              <a:defRPr sz="1050">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3" name="Shape 23"/>
        <p:cNvGrpSpPr/>
        <p:nvPr/>
      </p:nvGrpSpPr>
      <p:grpSpPr>
        <a:xfrm>
          <a:off x="0" y="0"/>
          <a:ext cx="0" cy="0"/>
          <a:chOff x="0" y="0"/>
          <a:chExt cx="0" cy="0"/>
        </a:xfrm>
      </p:grpSpPr>
      <p:sp>
        <p:nvSpPr>
          <p:cNvPr id="24" name="Google Shape;24;p3"/>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lstStyle>
            <a:lvl1pPr lvl="0" marR="0" rtl="0" algn="l">
              <a:lnSpc>
                <a:spcPct val="85000"/>
              </a:lnSpc>
              <a:spcBef>
                <a:spcPts val="0"/>
              </a:spcBef>
              <a:spcAft>
                <a:spcPts val="0"/>
              </a:spcAft>
              <a:buClr>
                <a:srgbClr val="3F3F3F"/>
              </a:buClr>
              <a:buSzPts val="4800"/>
              <a:buFont typeface="Calibri"/>
              <a:buNone/>
              <a:defRPr b="0" i="0" sz="4800" u="none" cap="none" strike="noStrike">
                <a:solidFill>
                  <a:srgbClr val="3F3F3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5" name="Google Shape;25;p3"/>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900"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6" name="Google Shape;26;p3"/>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900"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7" name="Google Shape;27;p3"/>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50" u="none" cap="none" strike="noStrike">
                <a:solidFill>
                  <a:srgbClr val="FFFFFF"/>
                </a:solidFill>
                <a:latin typeface="Calibri"/>
                <a:ea typeface="Calibri"/>
                <a:cs typeface="Calibri"/>
                <a:sym typeface="Calibri"/>
              </a:defRPr>
            </a:lvl1pPr>
            <a:lvl2pPr indent="0" lvl="1" marL="0" marR="0" rtl="0" algn="r">
              <a:spcBef>
                <a:spcPts val="0"/>
              </a:spcBef>
              <a:buNone/>
              <a:defRPr b="0" i="0" sz="1050" u="none" cap="none" strike="noStrike">
                <a:solidFill>
                  <a:srgbClr val="FFFFFF"/>
                </a:solidFill>
                <a:latin typeface="Calibri"/>
                <a:ea typeface="Calibri"/>
                <a:cs typeface="Calibri"/>
                <a:sym typeface="Calibri"/>
              </a:defRPr>
            </a:lvl2pPr>
            <a:lvl3pPr indent="0" lvl="2" marL="0" marR="0" rtl="0" algn="r">
              <a:spcBef>
                <a:spcPts val="0"/>
              </a:spcBef>
              <a:buNone/>
              <a:defRPr b="0" i="0" sz="1050" u="none" cap="none" strike="noStrike">
                <a:solidFill>
                  <a:srgbClr val="FFFFFF"/>
                </a:solidFill>
                <a:latin typeface="Calibri"/>
                <a:ea typeface="Calibri"/>
                <a:cs typeface="Calibri"/>
                <a:sym typeface="Calibri"/>
              </a:defRPr>
            </a:lvl3pPr>
            <a:lvl4pPr indent="0" lvl="3" marL="0" marR="0" rtl="0" algn="r">
              <a:spcBef>
                <a:spcPts val="0"/>
              </a:spcBef>
              <a:buNone/>
              <a:defRPr b="0" i="0" sz="1050" u="none" cap="none" strike="noStrike">
                <a:solidFill>
                  <a:srgbClr val="FFFFFF"/>
                </a:solidFill>
                <a:latin typeface="Calibri"/>
                <a:ea typeface="Calibri"/>
                <a:cs typeface="Calibri"/>
                <a:sym typeface="Calibri"/>
              </a:defRPr>
            </a:lvl4pPr>
            <a:lvl5pPr indent="0" lvl="4" marL="0" marR="0" rtl="0" algn="r">
              <a:spcBef>
                <a:spcPts val="0"/>
              </a:spcBef>
              <a:buNone/>
              <a:defRPr b="0" i="0" sz="1050" u="none" cap="none" strike="noStrike">
                <a:solidFill>
                  <a:srgbClr val="FFFFFF"/>
                </a:solidFill>
                <a:latin typeface="Calibri"/>
                <a:ea typeface="Calibri"/>
                <a:cs typeface="Calibri"/>
                <a:sym typeface="Calibri"/>
              </a:defRPr>
            </a:lvl5pPr>
            <a:lvl6pPr indent="0" lvl="5" marL="0" marR="0" rtl="0" algn="r">
              <a:spcBef>
                <a:spcPts val="0"/>
              </a:spcBef>
              <a:buNone/>
              <a:defRPr b="0" i="0" sz="1050" u="none" cap="none" strike="noStrike">
                <a:solidFill>
                  <a:srgbClr val="FFFFFF"/>
                </a:solidFill>
                <a:latin typeface="Calibri"/>
                <a:ea typeface="Calibri"/>
                <a:cs typeface="Calibri"/>
                <a:sym typeface="Calibri"/>
              </a:defRPr>
            </a:lvl6pPr>
            <a:lvl7pPr indent="0" lvl="6" marL="0" marR="0" rtl="0" algn="r">
              <a:spcBef>
                <a:spcPts val="0"/>
              </a:spcBef>
              <a:buNone/>
              <a:defRPr b="0" i="0" sz="1050" u="none" cap="none" strike="noStrike">
                <a:solidFill>
                  <a:srgbClr val="FFFFFF"/>
                </a:solidFill>
                <a:latin typeface="Calibri"/>
                <a:ea typeface="Calibri"/>
                <a:cs typeface="Calibri"/>
                <a:sym typeface="Calibri"/>
              </a:defRPr>
            </a:lvl7pPr>
            <a:lvl8pPr indent="0" lvl="7" marL="0" marR="0" rtl="0" algn="r">
              <a:spcBef>
                <a:spcPts val="0"/>
              </a:spcBef>
              <a:buNone/>
              <a:defRPr b="0" i="0" sz="1050" u="none" cap="none" strike="noStrike">
                <a:solidFill>
                  <a:srgbClr val="FFFFFF"/>
                </a:solidFill>
                <a:latin typeface="Calibri"/>
                <a:ea typeface="Calibri"/>
                <a:cs typeface="Calibri"/>
                <a:sym typeface="Calibri"/>
              </a:defRPr>
            </a:lvl8pPr>
            <a:lvl9pPr indent="0" lvl="8" marL="0" marR="0" rtl="0" algn="r">
              <a:spcBef>
                <a:spcPts val="0"/>
              </a:spcBef>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8" name="Shape 28"/>
        <p:cNvGrpSpPr/>
        <p:nvPr/>
      </p:nvGrpSpPr>
      <p:grpSpPr>
        <a:xfrm>
          <a:off x="0" y="0"/>
          <a:ext cx="0" cy="0"/>
          <a:chOff x="0" y="0"/>
          <a:chExt cx="0" cy="0"/>
        </a:xfrm>
      </p:grpSpPr>
      <p:sp>
        <p:nvSpPr>
          <p:cNvPr id="29" name="Google Shape;29;p4"/>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lstStyle>
            <a:lvl1pPr lvl="0" marR="0" rtl="0" algn="l">
              <a:lnSpc>
                <a:spcPct val="85000"/>
              </a:lnSpc>
              <a:spcBef>
                <a:spcPts val="0"/>
              </a:spcBef>
              <a:spcAft>
                <a:spcPts val="0"/>
              </a:spcAft>
              <a:buClr>
                <a:srgbClr val="3F3F3F"/>
              </a:buClr>
              <a:buSzPts val="4800"/>
              <a:buFont typeface="Calibri"/>
              <a:buNone/>
              <a:defRPr b="0" i="0" sz="4800" u="none" cap="none" strike="noStrike">
                <a:solidFill>
                  <a:srgbClr val="3F3F3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0" name="Google Shape;30;p4"/>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rgbClr val="3F3F3F"/>
                </a:solidFill>
                <a:latin typeface="Calibri"/>
                <a:ea typeface="Calibri"/>
                <a:cs typeface="Calibri"/>
                <a:sym typeface="Calibri"/>
              </a:defRPr>
            </a:lvl1pPr>
            <a:lvl2pPr indent="-342900" lvl="1" marL="914400" marR="0" rtl="0" algn="l">
              <a:lnSpc>
                <a:spcPct val="90000"/>
              </a:lnSpc>
              <a:spcBef>
                <a:spcPts val="200"/>
              </a:spcBef>
              <a:spcAft>
                <a:spcPts val="0"/>
              </a:spcAft>
              <a:buClr>
                <a:schemeClr val="accent1"/>
              </a:buClr>
              <a:buSzPts val="1800"/>
              <a:buFont typeface="Calibri"/>
              <a:buChar char="◦"/>
              <a:defRPr b="0" i="0" sz="1800" u="none" cap="none" strike="noStrike">
                <a:solidFill>
                  <a:srgbClr val="3F3F3F"/>
                </a:solidFill>
                <a:latin typeface="Calibri"/>
                <a:ea typeface="Calibri"/>
                <a:cs typeface="Calibri"/>
                <a:sym typeface="Calibri"/>
              </a:defRPr>
            </a:lvl2pPr>
            <a:lvl3pPr indent="-317500" lvl="2" marL="1371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31" name="Google Shape;31;p4"/>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900">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2" name="Google Shape;32;p4"/>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900" cap="non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3" name="Google Shape;33;p4"/>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050">
                <a:solidFill>
                  <a:srgbClr val="FFFFFF"/>
                </a:solidFill>
                <a:latin typeface="Calibri"/>
                <a:ea typeface="Calibri"/>
                <a:cs typeface="Calibri"/>
                <a:sym typeface="Calibri"/>
              </a:defRPr>
            </a:lvl1pPr>
            <a:lvl2pPr indent="0" lvl="1" marL="0" marR="0" rtl="0" algn="r">
              <a:spcBef>
                <a:spcPts val="0"/>
              </a:spcBef>
              <a:buNone/>
              <a:defRPr sz="1050">
                <a:solidFill>
                  <a:srgbClr val="FFFFFF"/>
                </a:solidFill>
                <a:latin typeface="Calibri"/>
                <a:ea typeface="Calibri"/>
                <a:cs typeface="Calibri"/>
                <a:sym typeface="Calibri"/>
              </a:defRPr>
            </a:lvl2pPr>
            <a:lvl3pPr indent="0" lvl="2" marL="0" marR="0" rtl="0" algn="r">
              <a:spcBef>
                <a:spcPts val="0"/>
              </a:spcBef>
              <a:buNone/>
              <a:defRPr sz="1050">
                <a:solidFill>
                  <a:srgbClr val="FFFFFF"/>
                </a:solidFill>
                <a:latin typeface="Calibri"/>
                <a:ea typeface="Calibri"/>
                <a:cs typeface="Calibri"/>
                <a:sym typeface="Calibri"/>
              </a:defRPr>
            </a:lvl3pPr>
            <a:lvl4pPr indent="0" lvl="3" marL="0" marR="0" rtl="0" algn="r">
              <a:spcBef>
                <a:spcPts val="0"/>
              </a:spcBef>
              <a:buNone/>
              <a:defRPr sz="1050">
                <a:solidFill>
                  <a:srgbClr val="FFFFFF"/>
                </a:solidFill>
                <a:latin typeface="Calibri"/>
                <a:ea typeface="Calibri"/>
                <a:cs typeface="Calibri"/>
                <a:sym typeface="Calibri"/>
              </a:defRPr>
            </a:lvl4pPr>
            <a:lvl5pPr indent="0" lvl="4" marL="0" marR="0" rtl="0" algn="r">
              <a:spcBef>
                <a:spcPts val="0"/>
              </a:spcBef>
              <a:buNone/>
              <a:defRPr sz="1050">
                <a:solidFill>
                  <a:srgbClr val="FFFFFF"/>
                </a:solidFill>
                <a:latin typeface="Calibri"/>
                <a:ea typeface="Calibri"/>
                <a:cs typeface="Calibri"/>
                <a:sym typeface="Calibri"/>
              </a:defRPr>
            </a:lvl5pPr>
            <a:lvl6pPr indent="0" lvl="5" marL="0" marR="0" rtl="0" algn="r">
              <a:spcBef>
                <a:spcPts val="0"/>
              </a:spcBef>
              <a:buNone/>
              <a:defRPr sz="1050">
                <a:solidFill>
                  <a:srgbClr val="FFFFFF"/>
                </a:solidFill>
                <a:latin typeface="Calibri"/>
                <a:ea typeface="Calibri"/>
                <a:cs typeface="Calibri"/>
                <a:sym typeface="Calibri"/>
              </a:defRPr>
            </a:lvl6pPr>
            <a:lvl7pPr indent="0" lvl="6" marL="0" marR="0" rtl="0" algn="r">
              <a:spcBef>
                <a:spcPts val="0"/>
              </a:spcBef>
              <a:buNone/>
              <a:defRPr sz="1050">
                <a:solidFill>
                  <a:srgbClr val="FFFFFF"/>
                </a:solidFill>
                <a:latin typeface="Calibri"/>
                <a:ea typeface="Calibri"/>
                <a:cs typeface="Calibri"/>
                <a:sym typeface="Calibri"/>
              </a:defRPr>
            </a:lvl7pPr>
            <a:lvl8pPr indent="0" lvl="7" marL="0" marR="0" rtl="0" algn="r">
              <a:spcBef>
                <a:spcPts val="0"/>
              </a:spcBef>
              <a:buNone/>
              <a:defRPr sz="1050">
                <a:solidFill>
                  <a:srgbClr val="FFFFFF"/>
                </a:solidFill>
                <a:latin typeface="Calibri"/>
                <a:ea typeface="Calibri"/>
                <a:cs typeface="Calibri"/>
                <a:sym typeface="Calibri"/>
              </a:defRPr>
            </a:lvl8pPr>
            <a:lvl9pPr indent="0" lvl="8" marL="0" marR="0" rtl="0" algn="r">
              <a:spcBef>
                <a:spcPts val="0"/>
              </a:spcBef>
              <a:buNone/>
              <a:defRPr sz="1050">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howMasterSp="0" type="blank">
  <p:cSld name="BLANK">
    <p:spTree>
      <p:nvGrpSpPr>
        <p:cNvPr id="34" name="Shape 34"/>
        <p:cNvGrpSpPr/>
        <p:nvPr/>
      </p:nvGrpSpPr>
      <p:grpSpPr>
        <a:xfrm>
          <a:off x="0" y="0"/>
          <a:ext cx="0" cy="0"/>
          <a:chOff x="0" y="0"/>
          <a:chExt cx="0" cy="0"/>
        </a:xfrm>
      </p:grpSpPr>
      <p:sp>
        <p:nvSpPr>
          <p:cNvPr id="35" name="Google Shape;35;p5"/>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5"/>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5"/>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900">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8" name="Google Shape;38;p5"/>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900" cap="non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9" name="Google Shape;39;p5"/>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050">
                <a:solidFill>
                  <a:srgbClr val="FFFFFF"/>
                </a:solidFill>
                <a:latin typeface="Calibri"/>
                <a:ea typeface="Calibri"/>
                <a:cs typeface="Calibri"/>
                <a:sym typeface="Calibri"/>
              </a:defRPr>
            </a:lvl1pPr>
            <a:lvl2pPr indent="0" lvl="1" marL="0" marR="0" rtl="0" algn="r">
              <a:spcBef>
                <a:spcPts val="0"/>
              </a:spcBef>
              <a:buNone/>
              <a:defRPr sz="1050">
                <a:solidFill>
                  <a:srgbClr val="FFFFFF"/>
                </a:solidFill>
                <a:latin typeface="Calibri"/>
                <a:ea typeface="Calibri"/>
                <a:cs typeface="Calibri"/>
                <a:sym typeface="Calibri"/>
              </a:defRPr>
            </a:lvl2pPr>
            <a:lvl3pPr indent="0" lvl="2" marL="0" marR="0" rtl="0" algn="r">
              <a:spcBef>
                <a:spcPts val="0"/>
              </a:spcBef>
              <a:buNone/>
              <a:defRPr sz="1050">
                <a:solidFill>
                  <a:srgbClr val="FFFFFF"/>
                </a:solidFill>
                <a:latin typeface="Calibri"/>
                <a:ea typeface="Calibri"/>
                <a:cs typeface="Calibri"/>
                <a:sym typeface="Calibri"/>
              </a:defRPr>
            </a:lvl3pPr>
            <a:lvl4pPr indent="0" lvl="3" marL="0" marR="0" rtl="0" algn="r">
              <a:spcBef>
                <a:spcPts val="0"/>
              </a:spcBef>
              <a:buNone/>
              <a:defRPr sz="1050">
                <a:solidFill>
                  <a:srgbClr val="FFFFFF"/>
                </a:solidFill>
                <a:latin typeface="Calibri"/>
                <a:ea typeface="Calibri"/>
                <a:cs typeface="Calibri"/>
                <a:sym typeface="Calibri"/>
              </a:defRPr>
            </a:lvl4pPr>
            <a:lvl5pPr indent="0" lvl="4" marL="0" marR="0" rtl="0" algn="r">
              <a:spcBef>
                <a:spcPts val="0"/>
              </a:spcBef>
              <a:buNone/>
              <a:defRPr sz="1050">
                <a:solidFill>
                  <a:srgbClr val="FFFFFF"/>
                </a:solidFill>
                <a:latin typeface="Calibri"/>
                <a:ea typeface="Calibri"/>
                <a:cs typeface="Calibri"/>
                <a:sym typeface="Calibri"/>
              </a:defRPr>
            </a:lvl5pPr>
            <a:lvl6pPr indent="0" lvl="5" marL="0" marR="0" rtl="0" algn="r">
              <a:spcBef>
                <a:spcPts val="0"/>
              </a:spcBef>
              <a:buNone/>
              <a:defRPr sz="1050">
                <a:solidFill>
                  <a:srgbClr val="FFFFFF"/>
                </a:solidFill>
                <a:latin typeface="Calibri"/>
                <a:ea typeface="Calibri"/>
                <a:cs typeface="Calibri"/>
                <a:sym typeface="Calibri"/>
              </a:defRPr>
            </a:lvl6pPr>
            <a:lvl7pPr indent="0" lvl="6" marL="0" marR="0" rtl="0" algn="r">
              <a:spcBef>
                <a:spcPts val="0"/>
              </a:spcBef>
              <a:buNone/>
              <a:defRPr sz="1050">
                <a:solidFill>
                  <a:srgbClr val="FFFFFF"/>
                </a:solidFill>
                <a:latin typeface="Calibri"/>
                <a:ea typeface="Calibri"/>
                <a:cs typeface="Calibri"/>
                <a:sym typeface="Calibri"/>
              </a:defRPr>
            </a:lvl7pPr>
            <a:lvl8pPr indent="0" lvl="7" marL="0" marR="0" rtl="0" algn="r">
              <a:spcBef>
                <a:spcPts val="0"/>
              </a:spcBef>
              <a:buNone/>
              <a:defRPr sz="1050">
                <a:solidFill>
                  <a:srgbClr val="FFFFFF"/>
                </a:solidFill>
                <a:latin typeface="Calibri"/>
                <a:ea typeface="Calibri"/>
                <a:cs typeface="Calibri"/>
                <a:sym typeface="Calibri"/>
              </a:defRPr>
            </a:lvl8pPr>
            <a:lvl9pPr indent="0" lvl="8" marL="0" marR="0" rtl="0" algn="r">
              <a:spcBef>
                <a:spcPts val="0"/>
              </a:spcBef>
              <a:buNone/>
              <a:defRPr sz="1050">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showMasterSp="0" type="secHead">
  <p:cSld name="SECTION_HEADER">
    <p:bg>
      <p:bgPr>
        <a:solidFill>
          <a:schemeClr val="lt1"/>
        </a:solidFill>
      </p:bgPr>
    </p:bg>
    <p:spTree>
      <p:nvGrpSpPr>
        <p:cNvPr id="40" name="Shape 40"/>
        <p:cNvGrpSpPr/>
        <p:nvPr/>
      </p:nvGrpSpPr>
      <p:grpSpPr>
        <a:xfrm>
          <a:off x="0" y="0"/>
          <a:ext cx="0" cy="0"/>
          <a:chOff x="0" y="0"/>
          <a:chExt cx="0" cy="0"/>
        </a:xfrm>
      </p:grpSpPr>
      <p:sp>
        <p:nvSpPr>
          <p:cNvPr id="41" name="Google Shape;41;p6"/>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6"/>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6"/>
          <p:cNvSpPr txBox="1"/>
          <p:nvPr>
            <p:ph type="title"/>
          </p:nvPr>
        </p:nvSpPr>
        <p:spPr>
          <a:xfrm>
            <a:off x="1097280" y="758952"/>
            <a:ext cx="10058400" cy="3566160"/>
          </a:xfrm>
          <a:prstGeom prst="rect">
            <a:avLst/>
          </a:prstGeom>
          <a:noFill/>
          <a:ln>
            <a:noFill/>
          </a:ln>
        </p:spPr>
        <p:txBody>
          <a:bodyPr anchorCtr="0" anchor="b" bIns="45700" lIns="91425" spcFirstLastPara="1" rIns="91425" wrap="square" tIns="45700"/>
          <a:lstStyle>
            <a:lvl1pPr lvl="0" marR="0" rtl="0" algn="l">
              <a:lnSpc>
                <a:spcPct val="85000"/>
              </a:lnSpc>
              <a:spcBef>
                <a:spcPts val="0"/>
              </a:spcBef>
              <a:spcAft>
                <a:spcPts val="0"/>
              </a:spcAft>
              <a:buClr>
                <a:srgbClr val="262626"/>
              </a:buClr>
              <a:buSzPts val="8000"/>
              <a:buFont typeface="Calibri"/>
              <a:buNone/>
              <a:defRPr b="0" i="0" sz="8000" u="none" cap="none" strike="noStrike">
                <a:solidFill>
                  <a:srgbClr val="262626"/>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4" name="Google Shape;44;p6"/>
          <p:cNvSpPr txBox="1"/>
          <p:nvPr>
            <p:ph idx="1" type="body"/>
          </p:nvPr>
        </p:nvSpPr>
        <p:spPr>
          <a:xfrm>
            <a:off x="1097280" y="4453128"/>
            <a:ext cx="10058400" cy="1143000"/>
          </a:xfrm>
          <a:prstGeom prst="rect">
            <a:avLst/>
          </a:prstGeom>
          <a:noFill/>
          <a:ln>
            <a:noFill/>
          </a:ln>
        </p:spPr>
        <p:txBody>
          <a:bodyPr anchorCtr="0" anchor="t" bIns="45700" lIns="91425" spcFirstLastPara="1" rIns="91425" wrap="square" tIns="45700"/>
          <a:lstStyle>
            <a:lvl1pPr indent="-228600" lvl="0" marL="457200" marR="0" rtl="0" algn="l">
              <a:lnSpc>
                <a:spcPct val="90000"/>
              </a:lnSpc>
              <a:spcBef>
                <a:spcPts val="1200"/>
              </a:spcBef>
              <a:spcAft>
                <a:spcPts val="0"/>
              </a:spcAft>
              <a:buClr>
                <a:schemeClr val="accent1"/>
              </a:buClr>
              <a:buSzPts val="2400"/>
              <a:buFont typeface="Calibri"/>
              <a:buNone/>
              <a:defRPr b="0" i="0" sz="2400" u="none" cap="none" strike="noStrike">
                <a:solidFill>
                  <a:schemeClr val="dk2"/>
                </a:solidFill>
                <a:latin typeface="Calibri"/>
                <a:ea typeface="Calibri"/>
                <a:cs typeface="Calibri"/>
                <a:sym typeface="Calibri"/>
              </a:defRPr>
            </a:lvl1pPr>
            <a:lvl2pPr indent="-228600" lvl="1" marL="914400" marR="0" rtl="0" algn="l">
              <a:lnSpc>
                <a:spcPct val="90000"/>
              </a:lnSpc>
              <a:spcBef>
                <a:spcPts val="200"/>
              </a:spcBef>
              <a:spcAft>
                <a:spcPts val="0"/>
              </a:spcAft>
              <a:buClr>
                <a:schemeClr val="accent1"/>
              </a:buClr>
              <a:buSzPts val="1800"/>
              <a:buFont typeface="Calibri"/>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400"/>
              </a:spcBef>
              <a:spcAft>
                <a:spcPts val="0"/>
              </a:spcAft>
              <a:buClr>
                <a:schemeClr val="accent1"/>
              </a:buClr>
              <a:buSzPts val="1600"/>
              <a:buFont typeface="Calibri"/>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400"/>
              </a:spcBef>
              <a:spcAft>
                <a:spcPts val="0"/>
              </a:spcAft>
              <a:buClr>
                <a:schemeClr val="accent1"/>
              </a:buClr>
              <a:buSzPts val="1400"/>
              <a:buFont typeface="Calibri"/>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400"/>
              </a:spcBef>
              <a:spcAft>
                <a:spcPts val="0"/>
              </a:spcAft>
              <a:buClr>
                <a:schemeClr val="accent1"/>
              </a:buClr>
              <a:buSzPts val="1400"/>
              <a:buFont typeface="Calibri"/>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400"/>
              </a:spcBef>
              <a:spcAft>
                <a:spcPts val="0"/>
              </a:spcAft>
              <a:buClr>
                <a:schemeClr val="accent1"/>
              </a:buClr>
              <a:buSzPts val="1400"/>
              <a:buFont typeface="Calibri"/>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400"/>
              </a:spcBef>
              <a:spcAft>
                <a:spcPts val="0"/>
              </a:spcAft>
              <a:buClr>
                <a:schemeClr val="accent1"/>
              </a:buClr>
              <a:buSzPts val="1400"/>
              <a:buFont typeface="Calibri"/>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400"/>
              </a:spcBef>
              <a:spcAft>
                <a:spcPts val="0"/>
              </a:spcAft>
              <a:buClr>
                <a:schemeClr val="accent1"/>
              </a:buClr>
              <a:buSzPts val="1400"/>
              <a:buFont typeface="Calibri"/>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400"/>
              </a:spcBef>
              <a:spcAft>
                <a:spcPts val="400"/>
              </a:spcAft>
              <a:buClr>
                <a:schemeClr val="accent1"/>
              </a:buClr>
              <a:buSzPts val="1400"/>
              <a:buFont typeface="Calibri"/>
              <a:buNone/>
              <a:defRPr b="0" i="0" sz="1400" u="none" cap="none" strike="noStrike">
                <a:solidFill>
                  <a:srgbClr val="888888"/>
                </a:solidFill>
                <a:latin typeface="Calibri"/>
                <a:ea typeface="Calibri"/>
                <a:cs typeface="Calibri"/>
                <a:sym typeface="Calibri"/>
              </a:defRPr>
            </a:lvl9pPr>
          </a:lstStyle>
          <a:p/>
        </p:txBody>
      </p:sp>
      <p:sp>
        <p:nvSpPr>
          <p:cNvPr id="45" name="Google Shape;45;p6"/>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900">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6" name="Google Shape;46;p6"/>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900" cap="non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7" name="Google Shape;47;p6"/>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050">
                <a:solidFill>
                  <a:srgbClr val="FFFFFF"/>
                </a:solidFill>
                <a:latin typeface="Calibri"/>
                <a:ea typeface="Calibri"/>
                <a:cs typeface="Calibri"/>
                <a:sym typeface="Calibri"/>
              </a:defRPr>
            </a:lvl1pPr>
            <a:lvl2pPr indent="0" lvl="1" marL="0" marR="0" rtl="0" algn="r">
              <a:spcBef>
                <a:spcPts val="0"/>
              </a:spcBef>
              <a:buNone/>
              <a:defRPr sz="1050">
                <a:solidFill>
                  <a:srgbClr val="FFFFFF"/>
                </a:solidFill>
                <a:latin typeface="Calibri"/>
                <a:ea typeface="Calibri"/>
                <a:cs typeface="Calibri"/>
                <a:sym typeface="Calibri"/>
              </a:defRPr>
            </a:lvl2pPr>
            <a:lvl3pPr indent="0" lvl="2" marL="0" marR="0" rtl="0" algn="r">
              <a:spcBef>
                <a:spcPts val="0"/>
              </a:spcBef>
              <a:buNone/>
              <a:defRPr sz="1050">
                <a:solidFill>
                  <a:srgbClr val="FFFFFF"/>
                </a:solidFill>
                <a:latin typeface="Calibri"/>
                <a:ea typeface="Calibri"/>
                <a:cs typeface="Calibri"/>
                <a:sym typeface="Calibri"/>
              </a:defRPr>
            </a:lvl3pPr>
            <a:lvl4pPr indent="0" lvl="3" marL="0" marR="0" rtl="0" algn="r">
              <a:spcBef>
                <a:spcPts val="0"/>
              </a:spcBef>
              <a:buNone/>
              <a:defRPr sz="1050">
                <a:solidFill>
                  <a:srgbClr val="FFFFFF"/>
                </a:solidFill>
                <a:latin typeface="Calibri"/>
                <a:ea typeface="Calibri"/>
                <a:cs typeface="Calibri"/>
                <a:sym typeface="Calibri"/>
              </a:defRPr>
            </a:lvl4pPr>
            <a:lvl5pPr indent="0" lvl="4" marL="0" marR="0" rtl="0" algn="r">
              <a:spcBef>
                <a:spcPts val="0"/>
              </a:spcBef>
              <a:buNone/>
              <a:defRPr sz="1050">
                <a:solidFill>
                  <a:srgbClr val="FFFFFF"/>
                </a:solidFill>
                <a:latin typeface="Calibri"/>
                <a:ea typeface="Calibri"/>
                <a:cs typeface="Calibri"/>
                <a:sym typeface="Calibri"/>
              </a:defRPr>
            </a:lvl5pPr>
            <a:lvl6pPr indent="0" lvl="5" marL="0" marR="0" rtl="0" algn="r">
              <a:spcBef>
                <a:spcPts val="0"/>
              </a:spcBef>
              <a:buNone/>
              <a:defRPr sz="1050">
                <a:solidFill>
                  <a:srgbClr val="FFFFFF"/>
                </a:solidFill>
                <a:latin typeface="Calibri"/>
                <a:ea typeface="Calibri"/>
                <a:cs typeface="Calibri"/>
                <a:sym typeface="Calibri"/>
              </a:defRPr>
            </a:lvl6pPr>
            <a:lvl7pPr indent="0" lvl="6" marL="0" marR="0" rtl="0" algn="r">
              <a:spcBef>
                <a:spcPts val="0"/>
              </a:spcBef>
              <a:buNone/>
              <a:defRPr sz="1050">
                <a:solidFill>
                  <a:srgbClr val="FFFFFF"/>
                </a:solidFill>
                <a:latin typeface="Calibri"/>
                <a:ea typeface="Calibri"/>
                <a:cs typeface="Calibri"/>
                <a:sym typeface="Calibri"/>
              </a:defRPr>
            </a:lvl7pPr>
            <a:lvl8pPr indent="0" lvl="7" marL="0" marR="0" rtl="0" algn="r">
              <a:spcBef>
                <a:spcPts val="0"/>
              </a:spcBef>
              <a:buNone/>
              <a:defRPr sz="1050">
                <a:solidFill>
                  <a:srgbClr val="FFFFFF"/>
                </a:solidFill>
                <a:latin typeface="Calibri"/>
                <a:ea typeface="Calibri"/>
                <a:cs typeface="Calibri"/>
                <a:sym typeface="Calibri"/>
              </a:defRPr>
            </a:lvl8pPr>
            <a:lvl9pPr indent="0" lvl="8" marL="0" marR="0" rtl="0" algn="r">
              <a:spcBef>
                <a:spcPts val="0"/>
              </a:spcBef>
              <a:buNone/>
              <a:defRPr sz="1050">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cxnSp>
        <p:nvCxnSpPr>
          <p:cNvPr id="48" name="Google Shape;48;p6"/>
          <p:cNvCxnSpPr/>
          <p:nvPr/>
        </p:nvCxnSpPr>
        <p:spPr>
          <a:xfrm>
            <a:off x="1207658" y="4343400"/>
            <a:ext cx="987552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49" name="Shape 49"/>
        <p:cNvGrpSpPr/>
        <p:nvPr/>
      </p:nvGrpSpPr>
      <p:grpSpPr>
        <a:xfrm>
          <a:off x="0" y="0"/>
          <a:ext cx="0" cy="0"/>
          <a:chOff x="0" y="0"/>
          <a:chExt cx="0" cy="0"/>
        </a:xfrm>
      </p:grpSpPr>
      <p:sp>
        <p:nvSpPr>
          <p:cNvPr id="50" name="Google Shape;50;p7"/>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lstStyle>
            <a:lvl1pPr lvl="0" marR="0" rtl="0" algn="l">
              <a:lnSpc>
                <a:spcPct val="85000"/>
              </a:lnSpc>
              <a:spcBef>
                <a:spcPts val="0"/>
              </a:spcBef>
              <a:spcAft>
                <a:spcPts val="0"/>
              </a:spcAft>
              <a:buClr>
                <a:srgbClr val="3F3F3F"/>
              </a:buClr>
              <a:buSzPts val="4800"/>
              <a:buFont typeface="Calibri"/>
              <a:buNone/>
              <a:defRPr b="0" i="0" sz="4800" u="none" cap="none" strike="noStrike">
                <a:solidFill>
                  <a:srgbClr val="3F3F3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1" name="Google Shape;51;p7"/>
          <p:cNvSpPr txBox="1"/>
          <p:nvPr>
            <p:ph idx="1" type="body"/>
          </p:nvPr>
        </p:nvSpPr>
        <p:spPr>
          <a:xfrm>
            <a:off x="1097279" y="1845734"/>
            <a:ext cx="4937760" cy="4023360"/>
          </a:xfrm>
          <a:prstGeom prst="rect">
            <a:avLst/>
          </a:prstGeom>
          <a:noFill/>
          <a:ln>
            <a:noFill/>
          </a:ln>
        </p:spPr>
        <p:txBody>
          <a:bodyPr anchorCtr="0" anchor="t" bIns="45700" lIns="0" spcFirstLastPara="1" rIns="0" wrap="square" tIns="45700"/>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rgbClr val="3F3F3F"/>
                </a:solidFill>
                <a:latin typeface="Calibri"/>
                <a:ea typeface="Calibri"/>
                <a:cs typeface="Calibri"/>
                <a:sym typeface="Calibri"/>
              </a:defRPr>
            </a:lvl1pPr>
            <a:lvl2pPr indent="-342900" lvl="1" marL="914400" marR="0" rtl="0" algn="l">
              <a:lnSpc>
                <a:spcPct val="90000"/>
              </a:lnSpc>
              <a:spcBef>
                <a:spcPts val="200"/>
              </a:spcBef>
              <a:spcAft>
                <a:spcPts val="0"/>
              </a:spcAft>
              <a:buClr>
                <a:schemeClr val="accent1"/>
              </a:buClr>
              <a:buSzPts val="1800"/>
              <a:buFont typeface="Calibri"/>
              <a:buChar char="◦"/>
              <a:defRPr b="0" i="0" sz="1800" u="none" cap="none" strike="noStrike">
                <a:solidFill>
                  <a:srgbClr val="3F3F3F"/>
                </a:solidFill>
                <a:latin typeface="Calibri"/>
                <a:ea typeface="Calibri"/>
                <a:cs typeface="Calibri"/>
                <a:sym typeface="Calibri"/>
              </a:defRPr>
            </a:lvl2pPr>
            <a:lvl3pPr indent="-317500" lvl="2" marL="1371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52" name="Google Shape;52;p7"/>
          <p:cNvSpPr txBox="1"/>
          <p:nvPr>
            <p:ph idx="2" type="body"/>
          </p:nvPr>
        </p:nvSpPr>
        <p:spPr>
          <a:xfrm>
            <a:off x="6217920" y="1845735"/>
            <a:ext cx="4937760" cy="4023360"/>
          </a:xfrm>
          <a:prstGeom prst="rect">
            <a:avLst/>
          </a:prstGeom>
          <a:noFill/>
          <a:ln>
            <a:noFill/>
          </a:ln>
        </p:spPr>
        <p:txBody>
          <a:bodyPr anchorCtr="0" anchor="t" bIns="45700" lIns="0" spcFirstLastPara="1" rIns="0" wrap="square" tIns="45700"/>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rgbClr val="3F3F3F"/>
                </a:solidFill>
                <a:latin typeface="Calibri"/>
                <a:ea typeface="Calibri"/>
                <a:cs typeface="Calibri"/>
                <a:sym typeface="Calibri"/>
              </a:defRPr>
            </a:lvl1pPr>
            <a:lvl2pPr indent="-342900" lvl="1" marL="914400" marR="0" rtl="0" algn="l">
              <a:lnSpc>
                <a:spcPct val="90000"/>
              </a:lnSpc>
              <a:spcBef>
                <a:spcPts val="200"/>
              </a:spcBef>
              <a:spcAft>
                <a:spcPts val="0"/>
              </a:spcAft>
              <a:buClr>
                <a:schemeClr val="accent1"/>
              </a:buClr>
              <a:buSzPts val="1800"/>
              <a:buFont typeface="Calibri"/>
              <a:buChar char="◦"/>
              <a:defRPr b="0" i="0" sz="1800" u="none" cap="none" strike="noStrike">
                <a:solidFill>
                  <a:srgbClr val="3F3F3F"/>
                </a:solidFill>
                <a:latin typeface="Calibri"/>
                <a:ea typeface="Calibri"/>
                <a:cs typeface="Calibri"/>
                <a:sym typeface="Calibri"/>
              </a:defRPr>
            </a:lvl2pPr>
            <a:lvl3pPr indent="-317500" lvl="2" marL="1371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53" name="Google Shape;53;p7"/>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900">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4" name="Google Shape;54;p7"/>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900" cap="non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5" name="Google Shape;55;p7"/>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050">
                <a:solidFill>
                  <a:srgbClr val="FFFFFF"/>
                </a:solidFill>
                <a:latin typeface="Calibri"/>
                <a:ea typeface="Calibri"/>
                <a:cs typeface="Calibri"/>
                <a:sym typeface="Calibri"/>
              </a:defRPr>
            </a:lvl1pPr>
            <a:lvl2pPr indent="0" lvl="1" marL="0" marR="0" rtl="0" algn="r">
              <a:spcBef>
                <a:spcPts val="0"/>
              </a:spcBef>
              <a:buNone/>
              <a:defRPr sz="1050">
                <a:solidFill>
                  <a:srgbClr val="FFFFFF"/>
                </a:solidFill>
                <a:latin typeface="Calibri"/>
                <a:ea typeface="Calibri"/>
                <a:cs typeface="Calibri"/>
                <a:sym typeface="Calibri"/>
              </a:defRPr>
            </a:lvl2pPr>
            <a:lvl3pPr indent="0" lvl="2" marL="0" marR="0" rtl="0" algn="r">
              <a:spcBef>
                <a:spcPts val="0"/>
              </a:spcBef>
              <a:buNone/>
              <a:defRPr sz="1050">
                <a:solidFill>
                  <a:srgbClr val="FFFFFF"/>
                </a:solidFill>
                <a:latin typeface="Calibri"/>
                <a:ea typeface="Calibri"/>
                <a:cs typeface="Calibri"/>
                <a:sym typeface="Calibri"/>
              </a:defRPr>
            </a:lvl3pPr>
            <a:lvl4pPr indent="0" lvl="3" marL="0" marR="0" rtl="0" algn="r">
              <a:spcBef>
                <a:spcPts val="0"/>
              </a:spcBef>
              <a:buNone/>
              <a:defRPr sz="1050">
                <a:solidFill>
                  <a:srgbClr val="FFFFFF"/>
                </a:solidFill>
                <a:latin typeface="Calibri"/>
                <a:ea typeface="Calibri"/>
                <a:cs typeface="Calibri"/>
                <a:sym typeface="Calibri"/>
              </a:defRPr>
            </a:lvl4pPr>
            <a:lvl5pPr indent="0" lvl="4" marL="0" marR="0" rtl="0" algn="r">
              <a:spcBef>
                <a:spcPts val="0"/>
              </a:spcBef>
              <a:buNone/>
              <a:defRPr sz="1050">
                <a:solidFill>
                  <a:srgbClr val="FFFFFF"/>
                </a:solidFill>
                <a:latin typeface="Calibri"/>
                <a:ea typeface="Calibri"/>
                <a:cs typeface="Calibri"/>
                <a:sym typeface="Calibri"/>
              </a:defRPr>
            </a:lvl5pPr>
            <a:lvl6pPr indent="0" lvl="5" marL="0" marR="0" rtl="0" algn="r">
              <a:spcBef>
                <a:spcPts val="0"/>
              </a:spcBef>
              <a:buNone/>
              <a:defRPr sz="1050">
                <a:solidFill>
                  <a:srgbClr val="FFFFFF"/>
                </a:solidFill>
                <a:latin typeface="Calibri"/>
                <a:ea typeface="Calibri"/>
                <a:cs typeface="Calibri"/>
                <a:sym typeface="Calibri"/>
              </a:defRPr>
            </a:lvl6pPr>
            <a:lvl7pPr indent="0" lvl="6" marL="0" marR="0" rtl="0" algn="r">
              <a:spcBef>
                <a:spcPts val="0"/>
              </a:spcBef>
              <a:buNone/>
              <a:defRPr sz="1050">
                <a:solidFill>
                  <a:srgbClr val="FFFFFF"/>
                </a:solidFill>
                <a:latin typeface="Calibri"/>
                <a:ea typeface="Calibri"/>
                <a:cs typeface="Calibri"/>
                <a:sym typeface="Calibri"/>
              </a:defRPr>
            </a:lvl7pPr>
            <a:lvl8pPr indent="0" lvl="7" marL="0" marR="0" rtl="0" algn="r">
              <a:spcBef>
                <a:spcPts val="0"/>
              </a:spcBef>
              <a:buNone/>
              <a:defRPr sz="1050">
                <a:solidFill>
                  <a:srgbClr val="FFFFFF"/>
                </a:solidFill>
                <a:latin typeface="Calibri"/>
                <a:ea typeface="Calibri"/>
                <a:cs typeface="Calibri"/>
                <a:sym typeface="Calibri"/>
              </a:defRPr>
            </a:lvl8pPr>
            <a:lvl9pPr indent="0" lvl="8" marL="0" marR="0" rtl="0" algn="r">
              <a:spcBef>
                <a:spcPts val="0"/>
              </a:spcBef>
              <a:buNone/>
              <a:defRPr sz="1050">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56" name="Shape 56"/>
        <p:cNvGrpSpPr/>
        <p:nvPr/>
      </p:nvGrpSpPr>
      <p:grpSpPr>
        <a:xfrm>
          <a:off x="0" y="0"/>
          <a:ext cx="0" cy="0"/>
          <a:chOff x="0" y="0"/>
          <a:chExt cx="0" cy="0"/>
        </a:xfrm>
      </p:grpSpPr>
      <p:sp>
        <p:nvSpPr>
          <p:cNvPr id="57" name="Google Shape;57;p8"/>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lstStyle>
            <a:lvl1pPr lvl="0" marR="0" rtl="0" algn="l">
              <a:lnSpc>
                <a:spcPct val="85000"/>
              </a:lnSpc>
              <a:spcBef>
                <a:spcPts val="0"/>
              </a:spcBef>
              <a:spcAft>
                <a:spcPts val="0"/>
              </a:spcAft>
              <a:buClr>
                <a:srgbClr val="3F3F3F"/>
              </a:buClr>
              <a:buSzPts val="4800"/>
              <a:buFont typeface="Calibri"/>
              <a:buNone/>
              <a:defRPr b="0" i="0" sz="4800" u="none" cap="none" strike="noStrike">
                <a:solidFill>
                  <a:srgbClr val="3F3F3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8" name="Google Shape;58;p8"/>
          <p:cNvSpPr txBox="1"/>
          <p:nvPr>
            <p:ph idx="1" type="body"/>
          </p:nvPr>
        </p:nvSpPr>
        <p:spPr>
          <a:xfrm>
            <a:off x="1097280" y="1846052"/>
            <a:ext cx="4937760" cy="736282"/>
          </a:xfrm>
          <a:prstGeom prst="rect">
            <a:avLst/>
          </a:prstGeom>
          <a:noFill/>
          <a:ln>
            <a:noFill/>
          </a:ln>
        </p:spPr>
        <p:txBody>
          <a:bodyPr anchorCtr="0" anchor="ctr" bIns="45700" lIns="91425" spcFirstLastPara="1" rIns="91425" wrap="square" tIns="45700"/>
          <a:lstStyle>
            <a:lvl1pPr indent="-228600" lvl="0" marL="457200" marR="0" rtl="0" algn="l">
              <a:lnSpc>
                <a:spcPct val="90000"/>
              </a:lnSpc>
              <a:spcBef>
                <a:spcPts val="1200"/>
              </a:spcBef>
              <a:spcAft>
                <a:spcPts val="0"/>
              </a:spcAft>
              <a:buClr>
                <a:schemeClr val="accent1"/>
              </a:buClr>
              <a:buSzPts val="2000"/>
              <a:buFont typeface="Calibri"/>
              <a:buNone/>
              <a:defRPr b="0" i="0" sz="2000" u="none" cap="none" strike="noStrike">
                <a:solidFill>
                  <a:schemeClr val="dk2"/>
                </a:solidFill>
                <a:latin typeface="Calibri"/>
                <a:ea typeface="Calibri"/>
                <a:cs typeface="Calibri"/>
                <a:sym typeface="Calibri"/>
              </a:defRPr>
            </a:lvl1pPr>
            <a:lvl2pPr indent="-228600" lvl="1" marL="914400" marR="0" rtl="0" algn="l">
              <a:lnSpc>
                <a:spcPct val="90000"/>
              </a:lnSpc>
              <a:spcBef>
                <a:spcPts val="200"/>
              </a:spcBef>
              <a:spcAft>
                <a:spcPts val="0"/>
              </a:spcAft>
              <a:buClr>
                <a:schemeClr val="accent1"/>
              </a:buClr>
              <a:buSzPts val="2000"/>
              <a:buFont typeface="Calibri"/>
              <a:buNone/>
              <a:defRPr b="1" i="0" sz="2000" u="none" cap="none" strike="noStrike">
                <a:solidFill>
                  <a:srgbClr val="3F3F3F"/>
                </a:solidFill>
                <a:latin typeface="Calibri"/>
                <a:ea typeface="Calibri"/>
                <a:cs typeface="Calibri"/>
                <a:sym typeface="Calibri"/>
              </a:defRPr>
            </a:lvl2pPr>
            <a:lvl3pPr indent="-228600" lvl="2" marL="1371600" marR="0" rtl="0" algn="l">
              <a:lnSpc>
                <a:spcPct val="90000"/>
              </a:lnSpc>
              <a:spcBef>
                <a:spcPts val="400"/>
              </a:spcBef>
              <a:spcAft>
                <a:spcPts val="0"/>
              </a:spcAft>
              <a:buClr>
                <a:schemeClr val="accent1"/>
              </a:buClr>
              <a:buSzPts val="1800"/>
              <a:buFont typeface="Calibri"/>
              <a:buNone/>
              <a:defRPr b="1" i="0" sz="1800" u="none" cap="none" strike="noStrike">
                <a:solidFill>
                  <a:srgbClr val="3F3F3F"/>
                </a:solidFill>
                <a:latin typeface="Calibri"/>
                <a:ea typeface="Calibri"/>
                <a:cs typeface="Calibri"/>
                <a:sym typeface="Calibri"/>
              </a:defRPr>
            </a:lvl3pPr>
            <a:lvl4pPr indent="-228600" lvl="3" marL="1828800" marR="0" rtl="0" algn="l">
              <a:lnSpc>
                <a:spcPct val="90000"/>
              </a:lnSpc>
              <a:spcBef>
                <a:spcPts val="400"/>
              </a:spcBef>
              <a:spcAft>
                <a:spcPts val="0"/>
              </a:spcAft>
              <a:buClr>
                <a:schemeClr val="accent1"/>
              </a:buClr>
              <a:buSzPts val="1600"/>
              <a:buFont typeface="Calibri"/>
              <a:buNone/>
              <a:defRPr b="1" i="0" sz="1600" u="none" cap="none" strike="noStrike">
                <a:solidFill>
                  <a:srgbClr val="3F3F3F"/>
                </a:solidFill>
                <a:latin typeface="Calibri"/>
                <a:ea typeface="Calibri"/>
                <a:cs typeface="Calibri"/>
                <a:sym typeface="Calibri"/>
              </a:defRPr>
            </a:lvl4pPr>
            <a:lvl5pPr indent="-228600" lvl="4" marL="2286000" marR="0" rtl="0" algn="l">
              <a:lnSpc>
                <a:spcPct val="90000"/>
              </a:lnSpc>
              <a:spcBef>
                <a:spcPts val="400"/>
              </a:spcBef>
              <a:spcAft>
                <a:spcPts val="0"/>
              </a:spcAft>
              <a:buClr>
                <a:schemeClr val="accent1"/>
              </a:buClr>
              <a:buSzPts val="1600"/>
              <a:buFont typeface="Calibri"/>
              <a:buNone/>
              <a:defRPr b="1" i="0" sz="1600" u="none" cap="none" strike="noStrike">
                <a:solidFill>
                  <a:srgbClr val="3F3F3F"/>
                </a:solidFill>
                <a:latin typeface="Calibri"/>
                <a:ea typeface="Calibri"/>
                <a:cs typeface="Calibri"/>
                <a:sym typeface="Calibri"/>
              </a:defRPr>
            </a:lvl5pPr>
            <a:lvl6pPr indent="-228600" lvl="5" marL="2743200" marR="0" rtl="0" algn="l">
              <a:lnSpc>
                <a:spcPct val="90000"/>
              </a:lnSpc>
              <a:spcBef>
                <a:spcPts val="400"/>
              </a:spcBef>
              <a:spcAft>
                <a:spcPts val="0"/>
              </a:spcAft>
              <a:buClr>
                <a:schemeClr val="accent1"/>
              </a:buClr>
              <a:buSzPts val="1600"/>
              <a:buFont typeface="Calibri"/>
              <a:buNone/>
              <a:defRPr b="1" i="0" sz="1600" u="none" cap="none" strike="noStrike">
                <a:solidFill>
                  <a:srgbClr val="3F3F3F"/>
                </a:solidFill>
                <a:latin typeface="Calibri"/>
                <a:ea typeface="Calibri"/>
                <a:cs typeface="Calibri"/>
                <a:sym typeface="Calibri"/>
              </a:defRPr>
            </a:lvl6pPr>
            <a:lvl7pPr indent="-228600" lvl="6" marL="3200400" marR="0" rtl="0" algn="l">
              <a:lnSpc>
                <a:spcPct val="90000"/>
              </a:lnSpc>
              <a:spcBef>
                <a:spcPts val="400"/>
              </a:spcBef>
              <a:spcAft>
                <a:spcPts val="0"/>
              </a:spcAft>
              <a:buClr>
                <a:schemeClr val="accent1"/>
              </a:buClr>
              <a:buSzPts val="1600"/>
              <a:buFont typeface="Calibri"/>
              <a:buNone/>
              <a:defRPr b="1" i="0" sz="1600" u="none" cap="none" strike="noStrike">
                <a:solidFill>
                  <a:srgbClr val="3F3F3F"/>
                </a:solidFill>
                <a:latin typeface="Calibri"/>
                <a:ea typeface="Calibri"/>
                <a:cs typeface="Calibri"/>
                <a:sym typeface="Calibri"/>
              </a:defRPr>
            </a:lvl7pPr>
            <a:lvl8pPr indent="-228600" lvl="7" marL="3657600" marR="0" rtl="0" algn="l">
              <a:lnSpc>
                <a:spcPct val="90000"/>
              </a:lnSpc>
              <a:spcBef>
                <a:spcPts val="400"/>
              </a:spcBef>
              <a:spcAft>
                <a:spcPts val="0"/>
              </a:spcAft>
              <a:buClr>
                <a:schemeClr val="accent1"/>
              </a:buClr>
              <a:buSzPts val="1600"/>
              <a:buFont typeface="Calibri"/>
              <a:buNone/>
              <a:defRPr b="1" i="0" sz="1600" u="none" cap="none" strike="noStrike">
                <a:solidFill>
                  <a:srgbClr val="3F3F3F"/>
                </a:solidFill>
                <a:latin typeface="Calibri"/>
                <a:ea typeface="Calibri"/>
                <a:cs typeface="Calibri"/>
                <a:sym typeface="Calibri"/>
              </a:defRPr>
            </a:lvl8pPr>
            <a:lvl9pPr indent="-228600" lvl="8" marL="4114800" marR="0" rtl="0" algn="l">
              <a:lnSpc>
                <a:spcPct val="90000"/>
              </a:lnSpc>
              <a:spcBef>
                <a:spcPts val="400"/>
              </a:spcBef>
              <a:spcAft>
                <a:spcPts val="400"/>
              </a:spcAft>
              <a:buClr>
                <a:schemeClr val="accent1"/>
              </a:buClr>
              <a:buSzPts val="1600"/>
              <a:buFont typeface="Calibri"/>
              <a:buNone/>
              <a:defRPr b="1" i="0" sz="1600" u="none" cap="none" strike="noStrike">
                <a:solidFill>
                  <a:srgbClr val="3F3F3F"/>
                </a:solidFill>
                <a:latin typeface="Calibri"/>
                <a:ea typeface="Calibri"/>
                <a:cs typeface="Calibri"/>
                <a:sym typeface="Calibri"/>
              </a:defRPr>
            </a:lvl9pPr>
          </a:lstStyle>
          <a:p/>
        </p:txBody>
      </p:sp>
      <p:sp>
        <p:nvSpPr>
          <p:cNvPr id="59" name="Google Shape;59;p8"/>
          <p:cNvSpPr txBox="1"/>
          <p:nvPr>
            <p:ph idx="2" type="body"/>
          </p:nvPr>
        </p:nvSpPr>
        <p:spPr>
          <a:xfrm>
            <a:off x="1097280" y="2582334"/>
            <a:ext cx="4937760" cy="3378200"/>
          </a:xfrm>
          <a:prstGeom prst="rect">
            <a:avLst/>
          </a:prstGeom>
          <a:noFill/>
          <a:ln>
            <a:noFill/>
          </a:ln>
        </p:spPr>
        <p:txBody>
          <a:bodyPr anchorCtr="0" anchor="t" bIns="45700" lIns="0" spcFirstLastPara="1" rIns="0" wrap="square" tIns="45700"/>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rgbClr val="3F3F3F"/>
                </a:solidFill>
                <a:latin typeface="Calibri"/>
                <a:ea typeface="Calibri"/>
                <a:cs typeface="Calibri"/>
                <a:sym typeface="Calibri"/>
              </a:defRPr>
            </a:lvl1pPr>
            <a:lvl2pPr indent="-342900" lvl="1" marL="914400" marR="0" rtl="0" algn="l">
              <a:lnSpc>
                <a:spcPct val="90000"/>
              </a:lnSpc>
              <a:spcBef>
                <a:spcPts val="200"/>
              </a:spcBef>
              <a:spcAft>
                <a:spcPts val="0"/>
              </a:spcAft>
              <a:buClr>
                <a:schemeClr val="accent1"/>
              </a:buClr>
              <a:buSzPts val="1800"/>
              <a:buFont typeface="Calibri"/>
              <a:buChar char="◦"/>
              <a:defRPr b="0" i="0" sz="1800" u="none" cap="none" strike="noStrike">
                <a:solidFill>
                  <a:srgbClr val="3F3F3F"/>
                </a:solidFill>
                <a:latin typeface="Calibri"/>
                <a:ea typeface="Calibri"/>
                <a:cs typeface="Calibri"/>
                <a:sym typeface="Calibri"/>
              </a:defRPr>
            </a:lvl2pPr>
            <a:lvl3pPr indent="-317500" lvl="2" marL="1371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60" name="Google Shape;60;p8"/>
          <p:cNvSpPr txBox="1"/>
          <p:nvPr>
            <p:ph idx="3" type="body"/>
          </p:nvPr>
        </p:nvSpPr>
        <p:spPr>
          <a:xfrm>
            <a:off x="6217920" y="1846052"/>
            <a:ext cx="4937760" cy="736282"/>
          </a:xfrm>
          <a:prstGeom prst="rect">
            <a:avLst/>
          </a:prstGeom>
          <a:noFill/>
          <a:ln>
            <a:noFill/>
          </a:ln>
        </p:spPr>
        <p:txBody>
          <a:bodyPr anchorCtr="0" anchor="ctr" bIns="45700" lIns="91425" spcFirstLastPara="1" rIns="91425" wrap="square" tIns="45700"/>
          <a:lstStyle>
            <a:lvl1pPr indent="-228600" lvl="0" marL="457200" marR="0" rtl="0" algn="l">
              <a:lnSpc>
                <a:spcPct val="90000"/>
              </a:lnSpc>
              <a:spcBef>
                <a:spcPts val="1200"/>
              </a:spcBef>
              <a:spcAft>
                <a:spcPts val="0"/>
              </a:spcAft>
              <a:buClr>
                <a:schemeClr val="accent1"/>
              </a:buClr>
              <a:buSzPts val="2000"/>
              <a:buFont typeface="Calibri"/>
              <a:buNone/>
              <a:defRPr b="0" i="0" sz="2000" u="none" cap="none" strike="noStrike">
                <a:solidFill>
                  <a:schemeClr val="dk2"/>
                </a:solidFill>
                <a:latin typeface="Calibri"/>
                <a:ea typeface="Calibri"/>
                <a:cs typeface="Calibri"/>
                <a:sym typeface="Calibri"/>
              </a:defRPr>
            </a:lvl1pPr>
            <a:lvl2pPr indent="-228600" lvl="1" marL="914400" marR="0" rtl="0" algn="l">
              <a:lnSpc>
                <a:spcPct val="90000"/>
              </a:lnSpc>
              <a:spcBef>
                <a:spcPts val="200"/>
              </a:spcBef>
              <a:spcAft>
                <a:spcPts val="0"/>
              </a:spcAft>
              <a:buClr>
                <a:schemeClr val="accent1"/>
              </a:buClr>
              <a:buSzPts val="2000"/>
              <a:buFont typeface="Calibri"/>
              <a:buNone/>
              <a:defRPr b="1" i="0" sz="2000" u="none" cap="none" strike="noStrike">
                <a:solidFill>
                  <a:srgbClr val="3F3F3F"/>
                </a:solidFill>
                <a:latin typeface="Calibri"/>
                <a:ea typeface="Calibri"/>
                <a:cs typeface="Calibri"/>
                <a:sym typeface="Calibri"/>
              </a:defRPr>
            </a:lvl2pPr>
            <a:lvl3pPr indent="-228600" lvl="2" marL="1371600" marR="0" rtl="0" algn="l">
              <a:lnSpc>
                <a:spcPct val="90000"/>
              </a:lnSpc>
              <a:spcBef>
                <a:spcPts val="400"/>
              </a:spcBef>
              <a:spcAft>
                <a:spcPts val="0"/>
              </a:spcAft>
              <a:buClr>
                <a:schemeClr val="accent1"/>
              </a:buClr>
              <a:buSzPts val="1800"/>
              <a:buFont typeface="Calibri"/>
              <a:buNone/>
              <a:defRPr b="1" i="0" sz="1800" u="none" cap="none" strike="noStrike">
                <a:solidFill>
                  <a:srgbClr val="3F3F3F"/>
                </a:solidFill>
                <a:latin typeface="Calibri"/>
                <a:ea typeface="Calibri"/>
                <a:cs typeface="Calibri"/>
                <a:sym typeface="Calibri"/>
              </a:defRPr>
            </a:lvl3pPr>
            <a:lvl4pPr indent="-228600" lvl="3" marL="1828800" marR="0" rtl="0" algn="l">
              <a:lnSpc>
                <a:spcPct val="90000"/>
              </a:lnSpc>
              <a:spcBef>
                <a:spcPts val="400"/>
              </a:spcBef>
              <a:spcAft>
                <a:spcPts val="0"/>
              </a:spcAft>
              <a:buClr>
                <a:schemeClr val="accent1"/>
              </a:buClr>
              <a:buSzPts val="1600"/>
              <a:buFont typeface="Calibri"/>
              <a:buNone/>
              <a:defRPr b="1" i="0" sz="1600" u="none" cap="none" strike="noStrike">
                <a:solidFill>
                  <a:srgbClr val="3F3F3F"/>
                </a:solidFill>
                <a:latin typeface="Calibri"/>
                <a:ea typeface="Calibri"/>
                <a:cs typeface="Calibri"/>
                <a:sym typeface="Calibri"/>
              </a:defRPr>
            </a:lvl4pPr>
            <a:lvl5pPr indent="-228600" lvl="4" marL="2286000" marR="0" rtl="0" algn="l">
              <a:lnSpc>
                <a:spcPct val="90000"/>
              </a:lnSpc>
              <a:spcBef>
                <a:spcPts val="400"/>
              </a:spcBef>
              <a:spcAft>
                <a:spcPts val="0"/>
              </a:spcAft>
              <a:buClr>
                <a:schemeClr val="accent1"/>
              </a:buClr>
              <a:buSzPts val="1600"/>
              <a:buFont typeface="Calibri"/>
              <a:buNone/>
              <a:defRPr b="1" i="0" sz="1600" u="none" cap="none" strike="noStrike">
                <a:solidFill>
                  <a:srgbClr val="3F3F3F"/>
                </a:solidFill>
                <a:latin typeface="Calibri"/>
                <a:ea typeface="Calibri"/>
                <a:cs typeface="Calibri"/>
                <a:sym typeface="Calibri"/>
              </a:defRPr>
            </a:lvl5pPr>
            <a:lvl6pPr indent="-228600" lvl="5" marL="2743200" marR="0" rtl="0" algn="l">
              <a:lnSpc>
                <a:spcPct val="90000"/>
              </a:lnSpc>
              <a:spcBef>
                <a:spcPts val="400"/>
              </a:spcBef>
              <a:spcAft>
                <a:spcPts val="0"/>
              </a:spcAft>
              <a:buClr>
                <a:schemeClr val="accent1"/>
              </a:buClr>
              <a:buSzPts val="1600"/>
              <a:buFont typeface="Calibri"/>
              <a:buNone/>
              <a:defRPr b="1" i="0" sz="1600" u="none" cap="none" strike="noStrike">
                <a:solidFill>
                  <a:srgbClr val="3F3F3F"/>
                </a:solidFill>
                <a:latin typeface="Calibri"/>
                <a:ea typeface="Calibri"/>
                <a:cs typeface="Calibri"/>
                <a:sym typeface="Calibri"/>
              </a:defRPr>
            </a:lvl6pPr>
            <a:lvl7pPr indent="-228600" lvl="6" marL="3200400" marR="0" rtl="0" algn="l">
              <a:lnSpc>
                <a:spcPct val="90000"/>
              </a:lnSpc>
              <a:spcBef>
                <a:spcPts val="400"/>
              </a:spcBef>
              <a:spcAft>
                <a:spcPts val="0"/>
              </a:spcAft>
              <a:buClr>
                <a:schemeClr val="accent1"/>
              </a:buClr>
              <a:buSzPts val="1600"/>
              <a:buFont typeface="Calibri"/>
              <a:buNone/>
              <a:defRPr b="1" i="0" sz="1600" u="none" cap="none" strike="noStrike">
                <a:solidFill>
                  <a:srgbClr val="3F3F3F"/>
                </a:solidFill>
                <a:latin typeface="Calibri"/>
                <a:ea typeface="Calibri"/>
                <a:cs typeface="Calibri"/>
                <a:sym typeface="Calibri"/>
              </a:defRPr>
            </a:lvl7pPr>
            <a:lvl8pPr indent="-228600" lvl="7" marL="3657600" marR="0" rtl="0" algn="l">
              <a:lnSpc>
                <a:spcPct val="90000"/>
              </a:lnSpc>
              <a:spcBef>
                <a:spcPts val="400"/>
              </a:spcBef>
              <a:spcAft>
                <a:spcPts val="0"/>
              </a:spcAft>
              <a:buClr>
                <a:schemeClr val="accent1"/>
              </a:buClr>
              <a:buSzPts val="1600"/>
              <a:buFont typeface="Calibri"/>
              <a:buNone/>
              <a:defRPr b="1" i="0" sz="1600" u="none" cap="none" strike="noStrike">
                <a:solidFill>
                  <a:srgbClr val="3F3F3F"/>
                </a:solidFill>
                <a:latin typeface="Calibri"/>
                <a:ea typeface="Calibri"/>
                <a:cs typeface="Calibri"/>
                <a:sym typeface="Calibri"/>
              </a:defRPr>
            </a:lvl8pPr>
            <a:lvl9pPr indent="-228600" lvl="8" marL="4114800" marR="0" rtl="0" algn="l">
              <a:lnSpc>
                <a:spcPct val="90000"/>
              </a:lnSpc>
              <a:spcBef>
                <a:spcPts val="400"/>
              </a:spcBef>
              <a:spcAft>
                <a:spcPts val="400"/>
              </a:spcAft>
              <a:buClr>
                <a:schemeClr val="accent1"/>
              </a:buClr>
              <a:buSzPts val="1600"/>
              <a:buFont typeface="Calibri"/>
              <a:buNone/>
              <a:defRPr b="1" i="0" sz="1600" u="none" cap="none" strike="noStrike">
                <a:solidFill>
                  <a:srgbClr val="3F3F3F"/>
                </a:solidFill>
                <a:latin typeface="Calibri"/>
                <a:ea typeface="Calibri"/>
                <a:cs typeface="Calibri"/>
                <a:sym typeface="Calibri"/>
              </a:defRPr>
            </a:lvl9pPr>
          </a:lstStyle>
          <a:p/>
        </p:txBody>
      </p:sp>
      <p:sp>
        <p:nvSpPr>
          <p:cNvPr id="61" name="Google Shape;61;p8"/>
          <p:cNvSpPr txBox="1"/>
          <p:nvPr>
            <p:ph idx="4" type="body"/>
          </p:nvPr>
        </p:nvSpPr>
        <p:spPr>
          <a:xfrm>
            <a:off x="6217920" y="2582334"/>
            <a:ext cx="4937760" cy="3378200"/>
          </a:xfrm>
          <a:prstGeom prst="rect">
            <a:avLst/>
          </a:prstGeom>
          <a:noFill/>
          <a:ln>
            <a:noFill/>
          </a:ln>
        </p:spPr>
        <p:txBody>
          <a:bodyPr anchorCtr="0" anchor="t" bIns="45700" lIns="0" spcFirstLastPara="1" rIns="0" wrap="square" tIns="45700"/>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rgbClr val="3F3F3F"/>
                </a:solidFill>
                <a:latin typeface="Calibri"/>
                <a:ea typeface="Calibri"/>
                <a:cs typeface="Calibri"/>
                <a:sym typeface="Calibri"/>
              </a:defRPr>
            </a:lvl1pPr>
            <a:lvl2pPr indent="-342900" lvl="1" marL="914400" marR="0" rtl="0" algn="l">
              <a:lnSpc>
                <a:spcPct val="90000"/>
              </a:lnSpc>
              <a:spcBef>
                <a:spcPts val="200"/>
              </a:spcBef>
              <a:spcAft>
                <a:spcPts val="0"/>
              </a:spcAft>
              <a:buClr>
                <a:schemeClr val="accent1"/>
              </a:buClr>
              <a:buSzPts val="1800"/>
              <a:buFont typeface="Calibri"/>
              <a:buChar char="◦"/>
              <a:defRPr b="0" i="0" sz="1800" u="none" cap="none" strike="noStrike">
                <a:solidFill>
                  <a:srgbClr val="3F3F3F"/>
                </a:solidFill>
                <a:latin typeface="Calibri"/>
                <a:ea typeface="Calibri"/>
                <a:cs typeface="Calibri"/>
                <a:sym typeface="Calibri"/>
              </a:defRPr>
            </a:lvl2pPr>
            <a:lvl3pPr indent="-317500" lvl="2" marL="1371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62" name="Google Shape;62;p8"/>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900">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3" name="Google Shape;63;p8"/>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900" cap="non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4" name="Google Shape;64;p8"/>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050">
                <a:solidFill>
                  <a:srgbClr val="FFFFFF"/>
                </a:solidFill>
                <a:latin typeface="Calibri"/>
                <a:ea typeface="Calibri"/>
                <a:cs typeface="Calibri"/>
                <a:sym typeface="Calibri"/>
              </a:defRPr>
            </a:lvl1pPr>
            <a:lvl2pPr indent="0" lvl="1" marL="0" marR="0" rtl="0" algn="r">
              <a:spcBef>
                <a:spcPts val="0"/>
              </a:spcBef>
              <a:buNone/>
              <a:defRPr sz="1050">
                <a:solidFill>
                  <a:srgbClr val="FFFFFF"/>
                </a:solidFill>
                <a:latin typeface="Calibri"/>
                <a:ea typeface="Calibri"/>
                <a:cs typeface="Calibri"/>
                <a:sym typeface="Calibri"/>
              </a:defRPr>
            </a:lvl2pPr>
            <a:lvl3pPr indent="0" lvl="2" marL="0" marR="0" rtl="0" algn="r">
              <a:spcBef>
                <a:spcPts val="0"/>
              </a:spcBef>
              <a:buNone/>
              <a:defRPr sz="1050">
                <a:solidFill>
                  <a:srgbClr val="FFFFFF"/>
                </a:solidFill>
                <a:latin typeface="Calibri"/>
                <a:ea typeface="Calibri"/>
                <a:cs typeface="Calibri"/>
                <a:sym typeface="Calibri"/>
              </a:defRPr>
            </a:lvl3pPr>
            <a:lvl4pPr indent="0" lvl="3" marL="0" marR="0" rtl="0" algn="r">
              <a:spcBef>
                <a:spcPts val="0"/>
              </a:spcBef>
              <a:buNone/>
              <a:defRPr sz="1050">
                <a:solidFill>
                  <a:srgbClr val="FFFFFF"/>
                </a:solidFill>
                <a:latin typeface="Calibri"/>
                <a:ea typeface="Calibri"/>
                <a:cs typeface="Calibri"/>
                <a:sym typeface="Calibri"/>
              </a:defRPr>
            </a:lvl4pPr>
            <a:lvl5pPr indent="0" lvl="4" marL="0" marR="0" rtl="0" algn="r">
              <a:spcBef>
                <a:spcPts val="0"/>
              </a:spcBef>
              <a:buNone/>
              <a:defRPr sz="1050">
                <a:solidFill>
                  <a:srgbClr val="FFFFFF"/>
                </a:solidFill>
                <a:latin typeface="Calibri"/>
                <a:ea typeface="Calibri"/>
                <a:cs typeface="Calibri"/>
                <a:sym typeface="Calibri"/>
              </a:defRPr>
            </a:lvl5pPr>
            <a:lvl6pPr indent="0" lvl="5" marL="0" marR="0" rtl="0" algn="r">
              <a:spcBef>
                <a:spcPts val="0"/>
              </a:spcBef>
              <a:buNone/>
              <a:defRPr sz="1050">
                <a:solidFill>
                  <a:srgbClr val="FFFFFF"/>
                </a:solidFill>
                <a:latin typeface="Calibri"/>
                <a:ea typeface="Calibri"/>
                <a:cs typeface="Calibri"/>
                <a:sym typeface="Calibri"/>
              </a:defRPr>
            </a:lvl6pPr>
            <a:lvl7pPr indent="0" lvl="6" marL="0" marR="0" rtl="0" algn="r">
              <a:spcBef>
                <a:spcPts val="0"/>
              </a:spcBef>
              <a:buNone/>
              <a:defRPr sz="1050">
                <a:solidFill>
                  <a:srgbClr val="FFFFFF"/>
                </a:solidFill>
                <a:latin typeface="Calibri"/>
                <a:ea typeface="Calibri"/>
                <a:cs typeface="Calibri"/>
                <a:sym typeface="Calibri"/>
              </a:defRPr>
            </a:lvl7pPr>
            <a:lvl8pPr indent="0" lvl="7" marL="0" marR="0" rtl="0" algn="r">
              <a:spcBef>
                <a:spcPts val="0"/>
              </a:spcBef>
              <a:buNone/>
              <a:defRPr sz="1050">
                <a:solidFill>
                  <a:srgbClr val="FFFFFF"/>
                </a:solidFill>
                <a:latin typeface="Calibri"/>
                <a:ea typeface="Calibri"/>
                <a:cs typeface="Calibri"/>
                <a:sym typeface="Calibri"/>
              </a:defRPr>
            </a:lvl8pPr>
            <a:lvl9pPr indent="0" lvl="8" marL="0" marR="0" rtl="0" algn="r">
              <a:spcBef>
                <a:spcPts val="0"/>
              </a:spcBef>
              <a:buNone/>
              <a:defRPr sz="1050">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showMasterSp="0" type="objTx">
  <p:cSld name="OBJECT_WITH_CAPTION_TEXT">
    <p:spTree>
      <p:nvGrpSpPr>
        <p:cNvPr id="65" name="Shape 65"/>
        <p:cNvGrpSpPr/>
        <p:nvPr/>
      </p:nvGrpSpPr>
      <p:grpSpPr>
        <a:xfrm>
          <a:off x="0" y="0"/>
          <a:ext cx="0" cy="0"/>
          <a:chOff x="0" y="0"/>
          <a:chExt cx="0" cy="0"/>
        </a:xfrm>
      </p:grpSpPr>
      <p:sp>
        <p:nvSpPr>
          <p:cNvPr id="66" name="Google Shape;66;p9"/>
          <p:cNvSpPr/>
          <p:nvPr/>
        </p:nvSpPr>
        <p:spPr>
          <a:xfrm>
            <a:off x="16" y="0"/>
            <a:ext cx="4050791" cy="6858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9"/>
          <p:cNvSpPr/>
          <p:nvPr/>
        </p:nvSpPr>
        <p:spPr>
          <a:xfrm>
            <a:off x="4040071" y="0"/>
            <a:ext cx="64008"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9"/>
          <p:cNvSpPr txBox="1"/>
          <p:nvPr>
            <p:ph type="title"/>
          </p:nvPr>
        </p:nvSpPr>
        <p:spPr>
          <a:xfrm>
            <a:off x="457200" y="594359"/>
            <a:ext cx="3200400" cy="2286000"/>
          </a:xfrm>
          <a:prstGeom prst="rect">
            <a:avLst/>
          </a:prstGeom>
          <a:noFill/>
          <a:ln>
            <a:noFill/>
          </a:ln>
        </p:spPr>
        <p:txBody>
          <a:bodyPr anchorCtr="0" anchor="b" bIns="45700" lIns="91425" spcFirstLastPara="1" rIns="91425" wrap="square" tIns="45700"/>
          <a:lstStyle>
            <a:lvl1pPr lvl="0" marR="0" rtl="0" algn="l">
              <a:lnSpc>
                <a:spcPct val="85000"/>
              </a:lnSpc>
              <a:spcBef>
                <a:spcPts val="0"/>
              </a:spcBef>
              <a:spcAft>
                <a:spcPts val="0"/>
              </a:spcAft>
              <a:buClr>
                <a:srgbClr val="FFFFFF"/>
              </a:buClr>
              <a:buSzPts val="3600"/>
              <a:buFont typeface="Calibri"/>
              <a:buNone/>
              <a:defRPr b="0" i="0" sz="3600" u="none" cap="none" strike="noStrike">
                <a:solidFill>
                  <a:srgbClr val="FFFFF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9" name="Google Shape;69;p9"/>
          <p:cNvSpPr txBox="1"/>
          <p:nvPr>
            <p:ph idx="1" type="body"/>
          </p:nvPr>
        </p:nvSpPr>
        <p:spPr>
          <a:xfrm>
            <a:off x="4800600" y="731520"/>
            <a:ext cx="6492240" cy="5257800"/>
          </a:xfrm>
          <a:prstGeom prst="rect">
            <a:avLst/>
          </a:prstGeom>
          <a:noFill/>
          <a:ln>
            <a:noFill/>
          </a:ln>
        </p:spPr>
        <p:txBody>
          <a:bodyPr anchorCtr="0" anchor="t" bIns="45700" lIns="0" spcFirstLastPara="1" rIns="0" wrap="square" tIns="45700"/>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rgbClr val="3F3F3F"/>
                </a:solidFill>
                <a:latin typeface="Calibri"/>
                <a:ea typeface="Calibri"/>
                <a:cs typeface="Calibri"/>
                <a:sym typeface="Calibri"/>
              </a:defRPr>
            </a:lvl1pPr>
            <a:lvl2pPr indent="-342900" lvl="1" marL="914400" marR="0" rtl="0" algn="l">
              <a:lnSpc>
                <a:spcPct val="90000"/>
              </a:lnSpc>
              <a:spcBef>
                <a:spcPts val="200"/>
              </a:spcBef>
              <a:spcAft>
                <a:spcPts val="0"/>
              </a:spcAft>
              <a:buClr>
                <a:schemeClr val="accent1"/>
              </a:buClr>
              <a:buSzPts val="1800"/>
              <a:buFont typeface="Calibri"/>
              <a:buChar char="◦"/>
              <a:defRPr b="0" i="0" sz="1800" u="none" cap="none" strike="noStrike">
                <a:solidFill>
                  <a:srgbClr val="3F3F3F"/>
                </a:solidFill>
                <a:latin typeface="Calibri"/>
                <a:ea typeface="Calibri"/>
                <a:cs typeface="Calibri"/>
                <a:sym typeface="Calibri"/>
              </a:defRPr>
            </a:lvl2pPr>
            <a:lvl3pPr indent="-317500" lvl="2" marL="1371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70" name="Google Shape;70;p9"/>
          <p:cNvSpPr txBox="1"/>
          <p:nvPr>
            <p:ph idx="2" type="body"/>
          </p:nvPr>
        </p:nvSpPr>
        <p:spPr>
          <a:xfrm>
            <a:off x="457200" y="2926080"/>
            <a:ext cx="3200400" cy="3379124"/>
          </a:xfrm>
          <a:prstGeom prst="rect">
            <a:avLst/>
          </a:prstGeom>
          <a:noFill/>
          <a:ln>
            <a:noFill/>
          </a:ln>
        </p:spPr>
        <p:txBody>
          <a:bodyPr anchorCtr="0" anchor="t" bIns="45700" lIns="91425" spcFirstLastPara="1" rIns="91425" wrap="square" tIns="45700"/>
          <a:lstStyle>
            <a:lvl1pPr indent="-228600" lvl="0" marL="457200" marR="0" rtl="0" algn="l">
              <a:lnSpc>
                <a:spcPct val="90000"/>
              </a:lnSpc>
              <a:spcBef>
                <a:spcPts val="1200"/>
              </a:spcBef>
              <a:spcAft>
                <a:spcPts val="0"/>
              </a:spcAft>
              <a:buClr>
                <a:schemeClr val="accent1"/>
              </a:buClr>
              <a:buSzPts val="1500"/>
              <a:buFont typeface="Calibri"/>
              <a:buNone/>
              <a:defRPr b="0" i="0" sz="1500" u="none" cap="none" strike="noStrike">
                <a:solidFill>
                  <a:srgbClr val="FFFFFF"/>
                </a:solidFill>
                <a:latin typeface="Calibri"/>
                <a:ea typeface="Calibri"/>
                <a:cs typeface="Calibri"/>
                <a:sym typeface="Calibri"/>
              </a:defRPr>
            </a:lvl1pPr>
            <a:lvl2pPr indent="-228600" lvl="1" marL="914400" marR="0" rtl="0" algn="l">
              <a:lnSpc>
                <a:spcPct val="90000"/>
              </a:lnSpc>
              <a:spcBef>
                <a:spcPts val="200"/>
              </a:spcBef>
              <a:spcAft>
                <a:spcPts val="0"/>
              </a:spcAft>
              <a:buClr>
                <a:schemeClr val="accent1"/>
              </a:buClr>
              <a:buSzPts val="1200"/>
              <a:buFont typeface="Calibri"/>
              <a:buNone/>
              <a:defRPr b="0" i="0" sz="1200" u="none" cap="none" strike="noStrike">
                <a:solidFill>
                  <a:srgbClr val="3F3F3F"/>
                </a:solidFill>
                <a:latin typeface="Calibri"/>
                <a:ea typeface="Calibri"/>
                <a:cs typeface="Calibri"/>
                <a:sym typeface="Calibri"/>
              </a:defRPr>
            </a:lvl2pPr>
            <a:lvl3pPr indent="-228600" lvl="2" marL="1371600" marR="0" rtl="0" algn="l">
              <a:lnSpc>
                <a:spcPct val="90000"/>
              </a:lnSpc>
              <a:spcBef>
                <a:spcPts val="400"/>
              </a:spcBef>
              <a:spcAft>
                <a:spcPts val="0"/>
              </a:spcAft>
              <a:buClr>
                <a:schemeClr val="accent1"/>
              </a:buClr>
              <a:buSzPts val="1000"/>
              <a:buFont typeface="Calibri"/>
              <a:buNone/>
              <a:defRPr b="0" i="0" sz="1000" u="none" cap="none" strike="noStrike">
                <a:solidFill>
                  <a:srgbClr val="3F3F3F"/>
                </a:solidFill>
                <a:latin typeface="Calibri"/>
                <a:ea typeface="Calibri"/>
                <a:cs typeface="Calibri"/>
                <a:sym typeface="Calibri"/>
              </a:defRPr>
            </a:lvl3pPr>
            <a:lvl4pPr indent="-228600" lvl="3" marL="1828800" marR="0" rtl="0" algn="l">
              <a:lnSpc>
                <a:spcPct val="90000"/>
              </a:lnSpc>
              <a:spcBef>
                <a:spcPts val="400"/>
              </a:spcBef>
              <a:spcAft>
                <a:spcPts val="0"/>
              </a:spcAft>
              <a:buClr>
                <a:schemeClr val="accent1"/>
              </a:buClr>
              <a:buSzPts val="900"/>
              <a:buFont typeface="Calibri"/>
              <a:buNone/>
              <a:defRPr b="0" i="0" sz="900" u="none" cap="none" strike="noStrike">
                <a:solidFill>
                  <a:srgbClr val="3F3F3F"/>
                </a:solidFill>
                <a:latin typeface="Calibri"/>
                <a:ea typeface="Calibri"/>
                <a:cs typeface="Calibri"/>
                <a:sym typeface="Calibri"/>
              </a:defRPr>
            </a:lvl4pPr>
            <a:lvl5pPr indent="-228600" lvl="4" marL="2286000" marR="0" rtl="0" algn="l">
              <a:lnSpc>
                <a:spcPct val="90000"/>
              </a:lnSpc>
              <a:spcBef>
                <a:spcPts val="400"/>
              </a:spcBef>
              <a:spcAft>
                <a:spcPts val="0"/>
              </a:spcAft>
              <a:buClr>
                <a:schemeClr val="accent1"/>
              </a:buClr>
              <a:buSzPts val="900"/>
              <a:buFont typeface="Calibri"/>
              <a:buNone/>
              <a:defRPr b="0" i="0" sz="900" u="none" cap="none" strike="noStrike">
                <a:solidFill>
                  <a:srgbClr val="3F3F3F"/>
                </a:solidFill>
                <a:latin typeface="Calibri"/>
                <a:ea typeface="Calibri"/>
                <a:cs typeface="Calibri"/>
                <a:sym typeface="Calibri"/>
              </a:defRPr>
            </a:lvl5pPr>
            <a:lvl6pPr indent="-228600" lvl="5" marL="2743200" marR="0" rtl="0" algn="l">
              <a:lnSpc>
                <a:spcPct val="90000"/>
              </a:lnSpc>
              <a:spcBef>
                <a:spcPts val="400"/>
              </a:spcBef>
              <a:spcAft>
                <a:spcPts val="0"/>
              </a:spcAft>
              <a:buClr>
                <a:schemeClr val="accent1"/>
              </a:buClr>
              <a:buSzPts val="900"/>
              <a:buFont typeface="Calibri"/>
              <a:buNone/>
              <a:defRPr b="0" i="0" sz="900" u="none" cap="none" strike="noStrike">
                <a:solidFill>
                  <a:srgbClr val="3F3F3F"/>
                </a:solidFill>
                <a:latin typeface="Calibri"/>
                <a:ea typeface="Calibri"/>
                <a:cs typeface="Calibri"/>
                <a:sym typeface="Calibri"/>
              </a:defRPr>
            </a:lvl6pPr>
            <a:lvl7pPr indent="-228600" lvl="6" marL="3200400" marR="0" rtl="0" algn="l">
              <a:lnSpc>
                <a:spcPct val="90000"/>
              </a:lnSpc>
              <a:spcBef>
                <a:spcPts val="400"/>
              </a:spcBef>
              <a:spcAft>
                <a:spcPts val="0"/>
              </a:spcAft>
              <a:buClr>
                <a:schemeClr val="accent1"/>
              </a:buClr>
              <a:buSzPts val="900"/>
              <a:buFont typeface="Calibri"/>
              <a:buNone/>
              <a:defRPr b="0" i="0" sz="900" u="none" cap="none" strike="noStrike">
                <a:solidFill>
                  <a:srgbClr val="3F3F3F"/>
                </a:solidFill>
                <a:latin typeface="Calibri"/>
                <a:ea typeface="Calibri"/>
                <a:cs typeface="Calibri"/>
                <a:sym typeface="Calibri"/>
              </a:defRPr>
            </a:lvl7pPr>
            <a:lvl8pPr indent="-228600" lvl="7" marL="3657600" marR="0" rtl="0" algn="l">
              <a:lnSpc>
                <a:spcPct val="90000"/>
              </a:lnSpc>
              <a:spcBef>
                <a:spcPts val="400"/>
              </a:spcBef>
              <a:spcAft>
                <a:spcPts val="0"/>
              </a:spcAft>
              <a:buClr>
                <a:schemeClr val="accent1"/>
              </a:buClr>
              <a:buSzPts val="900"/>
              <a:buFont typeface="Calibri"/>
              <a:buNone/>
              <a:defRPr b="0" i="0" sz="900" u="none" cap="none" strike="noStrike">
                <a:solidFill>
                  <a:srgbClr val="3F3F3F"/>
                </a:solidFill>
                <a:latin typeface="Calibri"/>
                <a:ea typeface="Calibri"/>
                <a:cs typeface="Calibri"/>
                <a:sym typeface="Calibri"/>
              </a:defRPr>
            </a:lvl8pPr>
            <a:lvl9pPr indent="-228600" lvl="8" marL="4114800" marR="0" rtl="0" algn="l">
              <a:lnSpc>
                <a:spcPct val="90000"/>
              </a:lnSpc>
              <a:spcBef>
                <a:spcPts val="400"/>
              </a:spcBef>
              <a:spcAft>
                <a:spcPts val="400"/>
              </a:spcAft>
              <a:buClr>
                <a:schemeClr val="accent1"/>
              </a:buClr>
              <a:buSzPts val="900"/>
              <a:buFont typeface="Calibri"/>
              <a:buNone/>
              <a:defRPr b="0" i="0" sz="900" u="none" cap="none" strike="noStrike">
                <a:solidFill>
                  <a:srgbClr val="3F3F3F"/>
                </a:solidFill>
                <a:latin typeface="Calibri"/>
                <a:ea typeface="Calibri"/>
                <a:cs typeface="Calibri"/>
                <a:sym typeface="Calibri"/>
              </a:defRPr>
            </a:lvl9pPr>
          </a:lstStyle>
          <a:p/>
        </p:txBody>
      </p:sp>
      <p:sp>
        <p:nvSpPr>
          <p:cNvPr id="71" name="Google Shape;71;p9"/>
          <p:cNvSpPr txBox="1"/>
          <p:nvPr>
            <p:ph idx="10" type="dt"/>
          </p:nvPr>
        </p:nvSpPr>
        <p:spPr>
          <a:xfrm>
            <a:off x="465512" y="6459785"/>
            <a:ext cx="261851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900">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2" name="Google Shape;72;p9"/>
          <p:cNvSpPr txBox="1"/>
          <p:nvPr>
            <p:ph idx="11" type="ftr"/>
          </p:nvPr>
        </p:nvSpPr>
        <p:spPr>
          <a:xfrm>
            <a:off x="4800600" y="6459785"/>
            <a:ext cx="4648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900" cap="none">
                <a:solidFill>
                  <a:schemeClr val="dk2"/>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3" name="Google Shape;73;p9"/>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050">
                <a:solidFill>
                  <a:schemeClr val="dk2"/>
                </a:solidFill>
                <a:latin typeface="Calibri"/>
                <a:ea typeface="Calibri"/>
                <a:cs typeface="Calibri"/>
                <a:sym typeface="Calibri"/>
              </a:defRPr>
            </a:lvl1pPr>
            <a:lvl2pPr indent="0" lvl="1" marL="0" marR="0" rtl="0" algn="r">
              <a:spcBef>
                <a:spcPts val="0"/>
              </a:spcBef>
              <a:buNone/>
              <a:defRPr sz="1050">
                <a:solidFill>
                  <a:schemeClr val="dk2"/>
                </a:solidFill>
                <a:latin typeface="Calibri"/>
                <a:ea typeface="Calibri"/>
                <a:cs typeface="Calibri"/>
                <a:sym typeface="Calibri"/>
              </a:defRPr>
            </a:lvl2pPr>
            <a:lvl3pPr indent="0" lvl="2" marL="0" marR="0" rtl="0" algn="r">
              <a:spcBef>
                <a:spcPts val="0"/>
              </a:spcBef>
              <a:buNone/>
              <a:defRPr sz="1050">
                <a:solidFill>
                  <a:schemeClr val="dk2"/>
                </a:solidFill>
                <a:latin typeface="Calibri"/>
                <a:ea typeface="Calibri"/>
                <a:cs typeface="Calibri"/>
                <a:sym typeface="Calibri"/>
              </a:defRPr>
            </a:lvl3pPr>
            <a:lvl4pPr indent="0" lvl="3" marL="0" marR="0" rtl="0" algn="r">
              <a:spcBef>
                <a:spcPts val="0"/>
              </a:spcBef>
              <a:buNone/>
              <a:defRPr sz="1050">
                <a:solidFill>
                  <a:schemeClr val="dk2"/>
                </a:solidFill>
                <a:latin typeface="Calibri"/>
                <a:ea typeface="Calibri"/>
                <a:cs typeface="Calibri"/>
                <a:sym typeface="Calibri"/>
              </a:defRPr>
            </a:lvl4pPr>
            <a:lvl5pPr indent="0" lvl="4" marL="0" marR="0" rtl="0" algn="r">
              <a:spcBef>
                <a:spcPts val="0"/>
              </a:spcBef>
              <a:buNone/>
              <a:defRPr sz="1050">
                <a:solidFill>
                  <a:schemeClr val="dk2"/>
                </a:solidFill>
                <a:latin typeface="Calibri"/>
                <a:ea typeface="Calibri"/>
                <a:cs typeface="Calibri"/>
                <a:sym typeface="Calibri"/>
              </a:defRPr>
            </a:lvl5pPr>
            <a:lvl6pPr indent="0" lvl="5" marL="0" marR="0" rtl="0" algn="r">
              <a:spcBef>
                <a:spcPts val="0"/>
              </a:spcBef>
              <a:buNone/>
              <a:defRPr sz="1050">
                <a:solidFill>
                  <a:schemeClr val="dk2"/>
                </a:solidFill>
                <a:latin typeface="Calibri"/>
                <a:ea typeface="Calibri"/>
                <a:cs typeface="Calibri"/>
                <a:sym typeface="Calibri"/>
              </a:defRPr>
            </a:lvl6pPr>
            <a:lvl7pPr indent="0" lvl="6" marL="0" marR="0" rtl="0" algn="r">
              <a:spcBef>
                <a:spcPts val="0"/>
              </a:spcBef>
              <a:buNone/>
              <a:defRPr sz="1050">
                <a:solidFill>
                  <a:schemeClr val="dk2"/>
                </a:solidFill>
                <a:latin typeface="Calibri"/>
                <a:ea typeface="Calibri"/>
                <a:cs typeface="Calibri"/>
                <a:sym typeface="Calibri"/>
              </a:defRPr>
            </a:lvl7pPr>
            <a:lvl8pPr indent="0" lvl="7" marL="0" marR="0" rtl="0" algn="r">
              <a:spcBef>
                <a:spcPts val="0"/>
              </a:spcBef>
              <a:buNone/>
              <a:defRPr sz="1050">
                <a:solidFill>
                  <a:schemeClr val="dk2"/>
                </a:solidFill>
                <a:latin typeface="Calibri"/>
                <a:ea typeface="Calibri"/>
                <a:cs typeface="Calibri"/>
                <a:sym typeface="Calibri"/>
              </a:defRPr>
            </a:lvl8pPr>
            <a:lvl9pPr indent="0" lvl="8" marL="0" marR="0" rtl="0" algn="r">
              <a:spcBef>
                <a:spcPts val="0"/>
              </a:spcBef>
              <a:buNone/>
              <a:defRPr sz="1050">
                <a:solidFill>
                  <a:schemeClr val="dk2"/>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showMasterSp="0" type="picTx">
  <p:cSld name="PICTURE_WITH_CAPTION_TEXT">
    <p:spTree>
      <p:nvGrpSpPr>
        <p:cNvPr id="74" name="Shape 74"/>
        <p:cNvGrpSpPr/>
        <p:nvPr/>
      </p:nvGrpSpPr>
      <p:grpSpPr>
        <a:xfrm>
          <a:off x="0" y="0"/>
          <a:ext cx="0" cy="0"/>
          <a:chOff x="0" y="0"/>
          <a:chExt cx="0" cy="0"/>
        </a:xfrm>
      </p:grpSpPr>
      <p:sp>
        <p:nvSpPr>
          <p:cNvPr id="75" name="Google Shape;75;p10"/>
          <p:cNvSpPr/>
          <p:nvPr/>
        </p:nvSpPr>
        <p:spPr>
          <a:xfrm>
            <a:off x="0" y="4953000"/>
            <a:ext cx="12188825" cy="1905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0"/>
          <p:cNvSpPr/>
          <p:nvPr/>
        </p:nvSpPr>
        <p:spPr>
          <a:xfrm>
            <a:off x="15" y="491507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0"/>
          <p:cNvSpPr txBox="1"/>
          <p:nvPr>
            <p:ph type="title"/>
          </p:nvPr>
        </p:nvSpPr>
        <p:spPr>
          <a:xfrm>
            <a:off x="1097280" y="5074920"/>
            <a:ext cx="10113264" cy="822960"/>
          </a:xfrm>
          <a:prstGeom prst="rect">
            <a:avLst/>
          </a:prstGeom>
          <a:noFill/>
          <a:ln>
            <a:noFill/>
          </a:ln>
        </p:spPr>
        <p:txBody>
          <a:bodyPr anchorCtr="0" anchor="b" bIns="0" lIns="91425" spcFirstLastPara="1" rIns="91425" wrap="square" tIns="0"/>
          <a:lstStyle>
            <a:lvl1pPr lvl="0" marR="0" rtl="0" algn="l">
              <a:lnSpc>
                <a:spcPct val="85000"/>
              </a:lnSpc>
              <a:spcBef>
                <a:spcPts val="0"/>
              </a:spcBef>
              <a:spcAft>
                <a:spcPts val="0"/>
              </a:spcAft>
              <a:buClr>
                <a:srgbClr val="FFFFFF"/>
              </a:buClr>
              <a:buSzPts val="3600"/>
              <a:buFont typeface="Calibri"/>
              <a:buNone/>
              <a:defRPr b="0" i="0" sz="3600" u="none" cap="none" strike="noStrike">
                <a:solidFill>
                  <a:srgbClr val="FFFFF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8" name="Google Shape;78;p10"/>
          <p:cNvSpPr/>
          <p:nvPr>
            <p:ph idx="2" type="pic"/>
          </p:nvPr>
        </p:nvSpPr>
        <p:spPr>
          <a:xfrm>
            <a:off x="15" y="0"/>
            <a:ext cx="12191985" cy="4915076"/>
          </a:xfrm>
          <a:prstGeom prst="rect">
            <a:avLst/>
          </a:prstGeom>
          <a:blipFill rotWithShape="1">
            <a:blip r:embed="rId2">
              <a:alphaModFix/>
            </a:blip>
            <a:stretch>
              <a:fillRect b="0" l="0" r="0" t="0"/>
            </a:stretch>
          </a:blipFill>
          <a:ln>
            <a:noFill/>
          </a:ln>
        </p:spPr>
        <p:txBody>
          <a:bodyPr anchorCtr="0" anchor="t" bIns="45700" lIns="457200" spcFirstLastPara="1" rIns="0" wrap="square" tIns="457200"/>
          <a:lstStyle>
            <a:lvl1pPr lvl="0" marR="0" rtl="0" algn="l">
              <a:lnSpc>
                <a:spcPct val="90000"/>
              </a:lnSpc>
              <a:spcBef>
                <a:spcPts val="1200"/>
              </a:spcBef>
              <a:spcAft>
                <a:spcPts val="0"/>
              </a:spcAft>
              <a:buClr>
                <a:schemeClr val="accent1"/>
              </a:buClr>
              <a:buSzPts val="3200"/>
              <a:buFont typeface="Calibri"/>
              <a:buNone/>
              <a:defRPr b="0" i="0" sz="3200" u="none" cap="none" strike="noStrike">
                <a:solidFill>
                  <a:schemeClr val="lt1"/>
                </a:solidFill>
                <a:latin typeface="Calibri"/>
                <a:ea typeface="Calibri"/>
                <a:cs typeface="Calibri"/>
                <a:sym typeface="Calibri"/>
              </a:defRPr>
            </a:lvl1pPr>
            <a:lvl2pPr lvl="1" marR="0" rtl="0" algn="l">
              <a:lnSpc>
                <a:spcPct val="90000"/>
              </a:lnSpc>
              <a:spcBef>
                <a:spcPts val="200"/>
              </a:spcBef>
              <a:spcAft>
                <a:spcPts val="0"/>
              </a:spcAft>
              <a:buClr>
                <a:schemeClr val="accent1"/>
              </a:buClr>
              <a:buSzPts val="2800"/>
              <a:buFont typeface="Calibri"/>
              <a:buNone/>
              <a:defRPr b="0" i="0" sz="2800" u="none" cap="none" strike="noStrike">
                <a:solidFill>
                  <a:srgbClr val="3F3F3F"/>
                </a:solidFill>
                <a:latin typeface="Calibri"/>
                <a:ea typeface="Calibri"/>
                <a:cs typeface="Calibri"/>
                <a:sym typeface="Calibri"/>
              </a:defRPr>
            </a:lvl2pPr>
            <a:lvl3pPr lvl="2" marR="0" rtl="0" algn="l">
              <a:lnSpc>
                <a:spcPct val="90000"/>
              </a:lnSpc>
              <a:spcBef>
                <a:spcPts val="400"/>
              </a:spcBef>
              <a:spcAft>
                <a:spcPts val="0"/>
              </a:spcAft>
              <a:buClr>
                <a:schemeClr val="accent1"/>
              </a:buClr>
              <a:buSzPts val="2400"/>
              <a:buFont typeface="Calibri"/>
              <a:buNone/>
              <a:defRPr b="0" i="0" sz="2400" u="none" cap="none" strike="noStrike">
                <a:solidFill>
                  <a:srgbClr val="3F3F3F"/>
                </a:solidFill>
                <a:latin typeface="Calibri"/>
                <a:ea typeface="Calibri"/>
                <a:cs typeface="Calibri"/>
                <a:sym typeface="Calibri"/>
              </a:defRPr>
            </a:lvl3pPr>
            <a:lvl4pPr lvl="3"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4pPr>
            <a:lvl5pPr lvl="4"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5pPr>
            <a:lvl6pPr lvl="5"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6pPr>
            <a:lvl7pPr lvl="6"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7pPr>
            <a:lvl8pPr lvl="7"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8pPr>
            <a:lvl9pPr lvl="8" marR="0" rtl="0" algn="l">
              <a:lnSpc>
                <a:spcPct val="90000"/>
              </a:lnSpc>
              <a:spcBef>
                <a:spcPts val="400"/>
              </a:spcBef>
              <a:spcAft>
                <a:spcPts val="40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9pPr>
          </a:lstStyle>
          <a:p/>
        </p:txBody>
      </p:sp>
      <p:sp>
        <p:nvSpPr>
          <p:cNvPr id="79" name="Google Shape;79;p10"/>
          <p:cNvSpPr txBox="1"/>
          <p:nvPr>
            <p:ph idx="1" type="body"/>
          </p:nvPr>
        </p:nvSpPr>
        <p:spPr>
          <a:xfrm>
            <a:off x="1097280" y="5907023"/>
            <a:ext cx="10113264" cy="594360"/>
          </a:xfrm>
          <a:prstGeom prst="rect">
            <a:avLst/>
          </a:prstGeom>
          <a:noFill/>
          <a:ln>
            <a:noFill/>
          </a:ln>
        </p:spPr>
        <p:txBody>
          <a:bodyPr anchorCtr="0" anchor="t" bIns="0" lIns="91425" spcFirstLastPara="1" rIns="91425" wrap="square" tIns="0"/>
          <a:lstStyle>
            <a:lvl1pPr indent="-228600" lvl="0" marL="457200" marR="0" rtl="0" algn="l">
              <a:lnSpc>
                <a:spcPct val="90000"/>
              </a:lnSpc>
              <a:spcBef>
                <a:spcPts val="0"/>
              </a:spcBef>
              <a:spcAft>
                <a:spcPts val="0"/>
              </a:spcAft>
              <a:buClr>
                <a:schemeClr val="accent1"/>
              </a:buClr>
              <a:buSzPts val="1500"/>
              <a:buFont typeface="Calibri"/>
              <a:buNone/>
              <a:defRPr b="0" i="0" sz="1500" u="none" cap="none" strike="noStrike">
                <a:solidFill>
                  <a:srgbClr val="FFFFFF"/>
                </a:solidFill>
                <a:latin typeface="Calibri"/>
                <a:ea typeface="Calibri"/>
                <a:cs typeface="Calibri"/>
                <a:sym typeface="Calibri"/>
              </a:defRPr>
            </a:lvl1pPr>
            <a:lvl2pPr indent="-228600" lvl="1" marL="914400" marR="0" rtl="0" algn="l">
              <a:lnSpc>
                <a:spcPct val="90000"/>
              </a:lnSpc>
              <a:spcBef>
                <a:spcPts val="600"/>
              </a:spcBef>
              <a:spcAft>
                <a:spcPts val="0"/>
              </a:spcAft>
              <a:buClr>
                <a:schemeClr val="accent1"/>
              </a:buClr>
              <a:buSzPts val="1200"/>
              <a:buFont typeface="Calibri"/>
              <a:buNone/>
              <a:defRPr b="0" i="0" sz="1200" u="none" cap="none" strike="noStrike">
                <a:solidFill>
                  <a:srgbClr val="3F3F3F"/>
                </a:solidFill>
                <a:latin typeface="Calibri"/>
                <a:ea typeface="Calibri"/>
                <a:cs typeface="Calibri"/>
                <a:sym typeface="Calibri"/>
              </a:defRPr>
            </a:lvl2pPr>
            <a:lvl3pPr indent="-228600" lvl="2" marL="1371600" marR="0" rtl="0" algn="l">
              <a:lnSpc>
                <a:spcPct val="90000"/>
              </a:lnSpc>
              <a:spcBef>
                <a:spcPts val="400"/>
              </a:spcBef>
              <a:spcAft>
                <a:spcPts val="0"/>
              </a:spcAft>
              <a:buClr>
                <a:schemeClr val="accent1"/>
              </a:buClr>
              <a:buSzPts val="1000"/>
              <a:buFont typeface="Calibri"/>
              <a:buNone/>
              <a:defRPr b="0" i="0" sz="1000" u="none" cap="none" strike="noStrike">
                <a:solidFill>
                  <a:srgbClr val="3F3F3F"/>
                </a:solidFill>
                <a:latin typeface="Calibri"/>
                <a:ea typeface="Calibri"/>
                <a:cs typeface="Calibri"/>
                <a:sym typeface="Calibri"/>
              </a:defRPr>
            </a:lvl3pPr>
            <a:lvl4pPr indent="-228600" lvl="3" marL="1828800" marR="0" rtl="0" algn="l">
              <a:lnSpc>
                <a:spcPct val="90000"/>
              </a:lnSpc>
              <a:spcBef>
                <a:spcPts val="400"/>
              </a:spcBef>
              <a:spcAft>
                <a:spcPts val="0"/>
              </a:spcAft>
              <a:buClr>
                <a:schemeClr val="accent1"/>
              </a:buClr>
              <a:buSzPts val="900"/>
              <a:buFont typeface="Calibri"/>
              <a:buNone/>
              <a:defRPr b="0" i="0" sz="900" u="none" cap="none" strike="noStrike">
                <a:solidFill>
                  <a:srgbClr val="3F3F3F"/>
                </a:solidFill>
                <a:latin typeface="Calibri"/>
                <a:ea typeface="Calibri"/>
                <a:cs typeface="Calibri"/>
                <a:sym typeface="Calibri"/>
              </a:defRPr>
            </a:lvl4pPr>
            <a:lvl5pPr indent="-228600" lvl="4" marL="2286000" marR="0" rtl="0" algn="l">
              <a:lnSpc>
                <a:spcPct val="90000"/>
              </a:lnSpc>
              <a:spcBef>
                <a:spcPts val="400"/>
              </a:spcBef>
              <a:spcAft>
                <a:spcPts val="0"/>
              </a:spcAft>
              <a:buClr>
                <a:schemeClr val="accent1"/>
              </a:buClr>
              <a:buSzPts val="900"/>
              <a:buFont typeface="Calibri"/>
              <a:buNone/>
              <a:defRPr b="0" i="0" sz="900" u="none" cap="none" strike="noStrike">
                <a:solidFill>
                  <a:srgbClr val="3F3F3F"/>
                </a:solidFill>
                <a:latin typeface="Calibri"/>
                <a:ea typeface="Calibri"/>
                <a:cs typeface="Calibri"/>
                <a:sym typeface="Calibri"/>
              </a:defRPr>
            </a:lvl5pPr>
            <a:lvl6pPr indent="-228600" lvl="5" marL="2743200" marR="0" rtl="0" algn="l">
              <a:lnSpc>
                <a:spcPct val="90000"/>
              </a:lnSpc>
              <a:spcBef>
                <a:spcPts val="400"/>
              </a:spcBef>
              <a:spcAft>
                <a:spcPts val="0"/>
              </a:spcAft>
              <a:buClr>
                <a:schemeClr val="accent1"/>
              </a:buClr>
              <a:buSzPts val="900"/>
              <a:buFont typeface="Calibri"/>
              <a:buNone/>
              <a:defRPr b="0" i="0" sz="900" u="none" cap="none" strike="noStrike">
                <a:solidFill>
                  <a:srgbClr val="3F3F3F"/>
                </a:solidFill>
                <a:latin typeface="Calibri"/>
                <a:ea typeface="Calibri"/>
                <a:cs typeface="Calibri"/>
                <a:sym typeface="Calibri"/>
              </a:defRPr>
            </a:lvl6pPr>
            <a:lvl7pPr indent="-228600" lvl="6" marL="3200400" marR="0" rtl="0" algn="l">
              <a:lnSpc>
                <a:spcPct val="90000"/>
              </a:lnSpc>
              <a:spcBef>
                <a:spcPts val="400"/>
              </a:spcBef>
              <a:spcAft>
                <a:spcPts val="0"/>
              </a:spcAft>
              <a:buClr>
                <a:schemeClr val="accent1"/>
              </a:buClr>
              <a:buSzPts val="900"/>
              <a:buFont typeface="Calibri"/>
              <a:buNone/>
              <a:defRPr b="0" i="0" sz="900" u="none" cap="none" strike="noStrike">
                <a:solidFill>
                  <a:srgbClr val="3F3F3F"/>
                </a:solidFill>
                <a:latin typeface="Calibri"/>
                <a:ea typeface="Calibri"/>
                <a:cs typeface="Calibri"/>
                <a:sym typeface="Calibri"/>
              </a:defRPr>
            </a:lvl7pPr>
            <a:lvl8pPr indent="-228600" lvl="7" marL="3657600" marR="0" rtl="0" algn="l">
              <a:lnSpc>
                <a:spcPct val="90000"/>
              </a:lnSpc>
              <a:spcBef>
                <a:spcPts val="400"/>
              </a:spcBef>
              <a:spcAft>
                <a:spcPts val="0"/>
              </a:spcAft>
              <a:buClr>
                <a:schemeClr val="accent1"/>
              </a:buClr>
              <a:buSzPts val="900"/>
              <a:buFont typeface="Calibri"/>
              <a:buNone/>
              <a:defRPr b="0" i="0" sz="900" u="none" cap="none" strike="noStrike">
                <a:solidFill>
                  <a:srgbClr val="3F3F3F"/>
                </a:solidFill>
                <a:latin typeface="Calibri"/>
                <a:ea typeface="Calibri"/>
                <a:cs typeface="Calibri"/>
                <a:sym typeface="Calibri"/>
              </a:defRPr>
            </a:lvl8pPr>
            <a:lvl9pPr indent="-228600" lvl="8" marL="4114800" marR="0" rtl="0" algn="l">
              <a:lnSpc>
                <a:spcPct val="90000"/>
              </a:lnSpc>
              <a:spcBef>
                <a:spcPts val="400"/>
              </a:spcBef>
              <a:spcAft>
                <a:spcPts val="400"/>
              </a:spcAft>
              <a:buClr>
                <a:schemeClr val="accent1"/>
              </a:buClr>
              <a:buSzPts val="900"/>
              <a:buFont typeface="Calibri"/>
              <a:buNone/>
              <a:defRPr b="0" i="0" sz="900" u="none" cap="none" strike="noStrike">
                <a:solidFill>
                  <a:srgbClr val="3F3F3F"/>
                </a:solidFill>
                <a:latin typeface="Calibri"/>
                <a:ea typeface="Calibri"/>
                <a:cs typeface="Calibri"/>
                <a:sym typeface="Calibri"/>
              </a:defRPr>
            </a:lvl9pPr>
          </a:lstStyle>
          <a:p/>
        </p:txBody>
      </p:sp>
      <p:sp>
        <p:nvSpPr>
          <p:cNvPr id="80" name="Google Shape;80;p10"/>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900">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1" name="Google Shape;81;p10"/>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900" cap="non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2" name="Google Shape;82;p10"/>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050">
                <a:solidFill>
                  <a:srgbClr val="FFFFFF"/>
                </a:solidFill>
                <a:latin typeface="Calibri"/>
                <a:ea typeface="Calibri"/>
                <a:cs typeface="Calibri"/>
                <a:sym typeface="Calibri"/>
              </a:defRPr>
            </a:lvl1pPr>
            <a:lvl2pPr indent="0" lvl="1" marL="0" marR="0" rtl="0" algn="r">
              <a:spcBef>
                <a:spcPts val="0"/>
              </a:spcBef>
              <a:buNone/>
              <a:defRPr sz="1050">
                <a:solidFill>
                  <a:srgbClr val="FFFFFF"/>
                </a:solidFill>
                <a:latin typeface="Calibri"/>
                <a:ea typeface="Calibri"/>
                <a:cs typeface="Calibri"/>
                <a:sym typeface="Calibri"/>
              </a:defRPr>
            </a:lvl2pPr>
            <a:lvl3pPr indent="0" lvl="2" marL="0" marR="0" rtl="0" algn="r">
              <a:spcBef>
                <a:spcPts val="0"/>
              </a:spcBef>
              <a:buNone/>
              <a:defRPr sz="1050">
                <a:solidFill>
                  <a:srgbClr val="FFFFFF"/>
                </a:solidFill>
                <a:latin typeface="Calibri"/>
                <a:ea typeface="Calibri"/>
                <a:cs typeface="Calibri"/>
                <a:sym typeface="Calibri"/>
              </a:defRPr>
            </a:lvl3pPr>
            <a:lvl4pPr indent="0" lvl="3" marL="0" marR="0" rtl="0" algn="r">
              <a:spcBef>
                <a:spcPts val="0"/>
              </a:spcBef>
              <a:buNone/>
              <a:defRPr sz="1050">
                <a:solidFill>
                  <a:srgbClr val="FFFFFF"/>
                </a:solidFill>
                <a:latin typeface="Calibri"/>
                <a:ea typeface="Calibri"/>
                <a:cs typeface="Calibri"/>
                <a:sym typeface="Calibri"/>
              </a:defRPr>
            </a:lvl4pPr>
            <a:lvl5pPr indent="0" lvl="4" marL="0" marR="0" rtl="0" algn="r">
              <a:spcBef>
                <a:spcPts val="0"/>
              </a:spcBef>
              <a:buNone/>
              <a:defRPr sz="1050">
                <a:solidFill>
                  <a:srgbClr val="FFFFFF"/>
                </a:solidFill>
                <a:latin typeface="Calibri"/>
                <a:ea typeface="Calibri"/>
                <a:cs typeface="Calibri"/>
                <a:sym typeface="Calibri"/>
              </a:defRPr>
            </a:lvl5pPr>
            <a:lvl6pPr indent="0" lvl="5" marL="0" marR="0" rtl="0" algn="r">
              <a:spcBef>
                <a:spcPts val="0"/>
              </a:spcBef>
              <a:buNone/>
              <a:defRPr sz="1050">
                <a:solidFill>
                  <a:srgbClr val="FFFFFF"/>
                </a:solidFill>
                <a:latin typeface="Calibri"/>
                <a:ea typeface="Calibri"/>
                <a:cs typeface="Calibri"/>
                <a:sym typeface="Calibri"/>
              </a:defRPr>
            </a:lvl6pPr>
            <a:lvl7pPr indent="0" lvl="6" marL="0" marR="0" rtl="0" algn="r">
              <a:spcBef>
                <a:spcPts val="0"/>
              </a:spcBef>
              <a:buNone/>
              <a:defRPr sz="1050">
                <a:solidFill>
                  <a:srgbClr val="FFFFFF"/>
                </a:solidFill>
                <a:latin typeface="Calibri"/>
                <a:ea typeface="Calibri"/>
                <a:cs typeface="Calibri"/>
                <a:sym typeface="Calibri"/>
              </a:defRPr>
            </a:lvl7pPr>
            <a:lvl8pPr indent="0" lvl="7" marL="0" marR="0" rtl="0" algn="r">
              <a:spcBef>
                <a:spcPts val="0"/>
              </a:spcBef>
              <a:buNone/>
              <a:defRPr sz="1050">
                <a:solidFill>
                  <a:srgbClr val="FFFFFF"/>
                </a:solidFill>
                <a:latin typeface="Calibri"/>
                <a:ea typeface="Calibri"/>
                <a:cs typeface="Calibri"/>
                <a:sym typeface="Calibri"/>
              </a:defRPr>
            </a:lvl8pPr>
            <a:lvl9pPr indent="0" lvl="8" marL="0" marR="0" rtl="0" algn="r">
              <a:spcBef>
                <a:spcPts val="0"/>
              </a:spcBef>
              <a:buNone/>
              <a:defRPr sz="1050">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
          <p:cNvSpPr/>
          <p:nvPr/>
        </p:nvSpPr>
        <p:spPr>
          <a:xfrm>
            <a:off x="1" y="6400800"/>
            <a:ext cx="12192000"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 name="Google Shape;7;p1"/>
          <p:cNvSpPr/>
          <p:nvPr/>
        </p:nvSpPr>
        <p:spPr>
          <a:xfrm>
            <a:off x="0" y="6334316"/>
            <a:ext cx="12192000" cy="659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 name="Google Shape;8;p1"/>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lstStyle>
            <a:lvl1pPr lvl="0" marR="0" rtl="0" algn="l">
              <a:lnSpc>
                <a:spcPct val="85000"/>
              </a:lnSpc>
              <a:spcBef>
                <a:spcPts val="0"/>
              </a:spcBef>
              <a:spcAft>
                <a:spcPts val="0"/>
              </a:spcAft>
              <a:buClr>
                <a:srgbClr val="3F3F3F"/>
              </a:buClr>
              <a:buSzPts val="4800"/>
              <a:buFont typeface="Calibri"/>
              <a:buNone/>
              <a:defRPr b="0" i="0" sz="4800" u="none" cap="none" strike="noStrike">
                <a:solidFill>
                  <a:srgbClr val="3F3F3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 name="Google Shape;9;p1"/>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rgbClr val="3F3F3F"/>
                </a:solidFill>
                <a:latin typeface="Calibri"/>
                <a:ea typeface="Calibri"/>
                <a:cs typeface="Calibri"/>
                <a:sym typeface="Calibri"/>
              </a:defRPr>
            </a:lvl1pPr>
            <a:lvl2pPr indent="-342900" lvl="1" marL="914400" marR="0" rtl="0" algn="l">
              <a:lnSpc>
                <a:spcPct val="90000"/>
              </a:lnSpc>
              <a:spcBef>
                <a:spcPts val="200"/>
              </a:spcBef>
              <a:spcAft>
                <a:spcPts val="0"/>
              </a:spcAft>
              <a:buClr>
                <a:schemeClr val="accent1"/>
              </a:buClr>
              <a:buSzPts val="1800"/>
              <a:buFont typeface="Calibri"/>
              <a:buChar char="◦"/>
              <a:defRPr b="0" i="0" sz="1800" u="none" cap="none" strike="noStrike">
                <a:solidFill>
                  <a:srgbClr val="3F3F3F"/>
                </a:solidFill>
                <a:latin typeface="Calibri"/>
                <a:ea typeface="Calibri"/>
                <a:cs typeface="Calibri"/>
                <a:sym typeface="Calibri"/>
              </a:defRPr>
            </a:lvl2pPr>
            <a:lvl3pPr indent="-317500" lvl="2" marL="1371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10" name="Google Shape;10;p1"/>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900"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 name="Google Shape;11;p1"/>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900"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50" u="none" cap="none" strike="noStrike">
                <a:solidFill>
                  <a:srgbClr val="FFFFFF"/>
                </a:solidFill>
                <a:latin typeface="Calibri"/>
                <a:ea typeface="Calibri"/>
                <a:cs typeface="Calibri"/>
                <a:sym typeface="Calibri"/>
              </a:defRPr>
            </a:lvl1pPr>
            <a:lvl2pPr indent="0" lvl="1" marL="0" marR="0" rtl="0" algn="r">
              <a:spcBef>
                <a:spcPts val="0"/>
              </a:spcBef>
              <a:buNone/>
              <a:defRPr b="0" i="0" sz="1050" u="none" cap="none" strike="noStrike">
                <a:solidFill>
                  <a:srgbClr val="FFFFFF"/>
                </a:solidFill>
                <a:latin typeface="Calibri"/>
                <a:ea typeface="Calibri"/>
                <a:cs typeface="Calibri"/>
                <a:sym typeface="Calibri"/>
              </a:defRPr>
            </a:lvl2pPr>
            <a:lvl3pPr indent="0" lvl="2" marL="0" marR="0" rtl="0" algn="r">
              <a:spcBef>
                <a:spcPts val="0"/>
              </a:spcBef>
              <a:buNone/>
              <a:defRPr b="0" i="0" sz="1050" u="none" cap="none" strike="noStrike">
                <a:solidFill>
                  <a:srgbClr val="FFFFFF"/>
                </a:solidFill>
                <a:latin typeface="Calibri"/>
                <a:ea typeface="Calibri"/>
                <a:cs typeface="Calibri"/>
                <a:sym typeface="Calibri"/>
              </a:defRPr>
            </a:lvl3pPr>
            <a:lvl4pPr indent="0" lvl="3" marL="0" marR="0" rtl="0" algn="r">
              <a:spcBef>
                <a:spcPts val="0"/>
              </a:spcBef>
              <a:buNone/>
              <a:defRPr b="0" i="0" sz="1050" u="none" cap="none" strike="noStrike">
                <a:solidFill>
                  <a:srgbClr val="FFFFFF"/>
                </a:solidFill>
                <a:latin typeface="Calibri"/>
                <a:ea typeface="Calibri"/>
                <a:cs typeface="Calibri"/>
                <a:sym typeface="Calibri"/>
              </a:defRPr>
            </a:lvl4pPr>
            <a:lvl5pPr indent="0" lvl="4" marL="0" marR="0" rtl="0" algn="r">
              <a:spcBef>
                <a:spcPts val="0"/>
              </a:spcBef>
              <a:buNone/>
              <a:defRPr b="0" i="0" sz="1050" u="none" cap="none" strike="noStrike">
                <a:solidFill>
                  <a:srgbClr val="FFFFFF"/>
                </a:solidFill>
                <a:latin typeface="Calibri"/>
                <a:ea typeface="Calibri"/>
                <a:cs typeface="Calibri"/>
                <a:sym typeface="Calibri"/>
              </a:defRPr>
            </a:lvl5pPr>
            <a:lvl6pPr indent="0" lvl="5" marL="0" marR="0" rtl="0" algn="r">
              <a:spcBef>
                <a:spcPts val="0"/>
              </a:spcBef>
              <a:buNone/>
              <a:defRPr b="0" i="0" sz="1050" u="none" cap="none" strike="noStrike">
                <a:solidFill>
                  <a:srgbClr val="FFFFFF"/>
                </a:solidFill>
                <a:latin typeface="Calibri"/>
                <a:ea typeface="Calibri"/>
                <a:cs typeface="Calibri"/>
                <a:sym typeface="Calibri"/>
              </a:defRPr>
            </a:lvl6pPr>
            <a:lvl7pPr indent="0" lvl="6" marL="0" marR="0" rtl="0" algn="r">
              <a:spcBef>
                <a:spcPts val="0"/>
              </a:spcBef>
              <a:buNone/>
              <a:defRPr b="0" i="0" sz="1050" u="none" cap="none" strike="noStrike">
                <a:solidFill>
                  <a:srgbClr val="FFFFFF"/>
                </a:solidFill>
                <a:latin typeface="Calibri"/>
                <a:ea typeface="Calibri"/>
                <a:cs typeface="Calibri"/>
                <a:sym typeface="Calibri"/>
              </a:defRPr>
            </a:lvl7pPr>
            <a:lvl8pPr indent="0" lvl="7" marL="0" marR="0" rtl="0" algn="r">
              <a:spcBef>
                <a:spcPts val="0"/>
              </a:spcBef>
              <a:buNone/>
              <a:defRPr b="0" i="0" sz="1050" u="none" cap="none" strike="noStrike">
                <a:solidFill>
                  <a:srgbClr val="FFFFFF"/>
                </a:solidFill>
                <a:latin typeface="Calibri"/>
                <a:ea typeface="Calibri"/>
                <a:cs typeface="Calibri"/>
                <a:sym typeface="Calibri"/>
              </a:defRPr>
            </a:lvl8pPr>
            <a:lvl9pPr indent="0" lvl="8" marL="0" marR="0" rtl="0" algn="r">
              <a:spcBef>
                <a:spcPts val="0"/>
              </a:spcBef>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cxnSp>
        <p:nvCxnSpPr>
          <p:cNvPr id="13" name="Google Shape;13;p1"/>
          <p:cNvCxnSpPr/>
          <p:nvPr/>
        </p:nvCxnSpPr>
        <p:spPr>
          <a:xfrm>
            <a:off x="1193532" y="1737845"/>
            <a:ext cx="9966960" cy="0"/>
          </a:xfrm>
          <a:prstGeom prst="straightConnector1">
            <a:avLst/>
          </a:prstGeom>
          <a:noFill/>
          <a:ln cap="flat" cmpd="sng" w="9525">
            <a:solidFill>
              <a:srgbClr val="7F7F7F"/>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13"/>
          <p:cNvSpPr txBox="1"/>
          <p:nvPr>
            <p:ph type="ctrTitle"/>
          </p:nvPr>
        </p:nvSpPr>
        <p:spPr>
          <a:xfrm>
            <a:off x="615904" y="-294965"/>
            <a:ext cx="10960200" cy="1980600"/>
          </a:xfrm>
          <a:prstGeom prst="rect">
            <a:avLst/>
          </a:prstGeom>
          <a:noFill/>
          <a:ln>
            <a:noFill/>
          </a:ln>
        </p:spPr>
        <p:txBody>
          <a:bodyPr anchorCtr="0" anchor="b" bIns="45700" lIns="91425" spcFirstLastPara="1" rIns="91425" wrap="square" tIns="45700">
            <a:noAutofit/>
          </a:bodyPr>
          <a:lstStyle/>
          <a:p>
            <a:pPr indent="0" lvl="0" marL="0" marR="0" rtl="0" algn="ctr">
              <a:lnSpc>
                <a:spcPct val="85000"/>
              </a:lnSpc>
              <a:spcBef>
                <a:spcPts val="0"/>
              </a:spcBef>
              <a:spcAft>
                <a:spcPts val="0"/>
              </a:spcAft>
              <a:buClr>
                <a:srgbClr val="262626"/>
              </a:buClr>
              <a:buSzPts val="8000"/>
              <a:buFont typeface="Calibri"/>
              <a:buNone/>
            </a:pPr>
            <a:r>
              <a:rPr i="0" lang="en-US" sz="7200" u="none" cap="none" strike="noStrike">
                <a:solidFill>
                  <a:srgbClr val="262626"/>
                </a:solidFill>
                <a:latin typeface="Times New Roman"/>
                <a:ea typeface="Times New Roman"/>
                <a:cs typeface="Times New Roman"/>
                <a:sym typeface="Times New Roman"/>
              </a:rPr>
              <a:t>EDD Project: Data Curation</a:t>
            </a:r>
            <a:endParaRPr i="0" sz="7200" u="none" cap="none" strike="noStrike">
              <a:solidFill>
                <a:srgbClr val="262626"/>
              </a:solidFill>
              <a:latin typeface="Times New Roman"/>
              <a:ea typeface="Times New Roman"/>
              <a:cs typeface="Times New Roman"/>
              <a:sym typeface="Times New Roman"/>
            </a:endParaRPr>
          </a:p>
        </p:txBody>
      </p:sp>
      <p:sp>
        <p:nvSpPr>
          <p:cNvPr id="102" name="Google Shape;102;p13"/>
          <p:cNvSpPr txBox="1"/>
          <p:nvPr>
            <p:ph idx="1" type="subTitle"/>
          </p:nvPr>
        </p:nvSpPr>
        <p:spPr>
          <a:xfrm>
            <a:off x="1376450" y="1685624"/>
            <a:ext cx="9144000" cy="3871500"/>
          </a:xfrm>
          <a:prstGeom prst="rect">
            <a:avLst/>
          </a:prstGeom>
          <a:noFill/>
          <a:ln>
            <a:noFill/>
          </a:ln>
        </p:spPr>
        <p:txBody>
          <a:bodyPr anchorCtr="0" anchor="t" bIns="45700" lIns="91425" spcFirstLastPara="1" rIns="91425" wrap="square" tIns="45700">
            <a:noAutofit/>
          </a:bodyPr>
          <a:lstStyle/>
          <a:p>
            <a:pPr indent="0" lvl="0" marL="0" marR="0" rtl="0" algn="just">
              <a:lnSpc>
                <a:spcPct val="90000"/>
              </a:lnSpc>
              <a:spcBef>
                <a:spcPts val="0"/>
              </a:spcBef>
              <a:spcAft>
                <a:spcPts val="0"/>
              </a:spcAft>
              <a:buClr>
                <a:schemeClr val="accent1"/>
              </a:buClr>
              <a:buSzPts val="2400"/>
              <a:buFont typeface="Calibri"/>
              <a:buNone/>
            </a:pPr>
            <a:r>
              <a:rPr i="0" lang="en-US" sz="3600" u="none" cap="none" strike="noStrike">
                <a:solidFill>
                  <a:schemeClr val="dk1"/>
                </a:solidFill>
                <a:latin typeface="Times New Roman"/>
                <a:ea typeface="Times New Roman"/>
                <a:cs typeface="Times New Roman"/>
                <a:sym typeface="Times New Roman"/>
              </a:rPr>
              <a:t>Data</a:t>
            </a:r>
            <a:r>
              <a:rPr b="1" i="0" lang="en-US" sz="3600" u="none" cap="none" strike="noStrike">
                <a:solidFill>
                  <a:schemeClr val="dk1"/>
                </a:solidFill>
                <a:latin typeface="Times New Roman"/>
                <a:ea typeface="Times New Roman"/>
                <a:cs typeface="Times New Roman"/>
                <a:sym typeface="Times New Roman"/>
              </a:rPr>
              <a:t> </a:t>
            </a:r>
            <a:r>
              <a:rPr i="0" lang="en-US" sz="3600" u="none" cap="none" strike="noStrike">
                <a:solidFill>
                  <a:schemeClr val="dk1"/>
                </a:solidFill>
                <a:latin typeface="Times New Roman"/>
                <a:ea typeface="Times New Roman"/>
                <a:cs typeface="Times New Roman"/>
                <a:sym typeface="Times New Roman"/>
              </a:rPr>
              <a:t>curation is a broad term used to indicate processes and activities related to the organization and integration of data collected from various sources, annotation of the data, and publication and presentation of the data such that the value of the data is maintained over time, and the data remains  available for reuse and preservation.</a:t>
            </a:r>
            <a:endParaRPr i="0" sz="36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14"/>
          <p:cNvSpPr txBox="1"/>
          <p:nvPr>
            <p:ph type="title"/>
          </p:nvPr>
        </p:nvSpPr>
        <p:spPr>
          <a:xfrm>
            <a:off x="1028699" y="258418"/>
            <a:ext cx="10058400" cy="1341782"/>
          </a:xfrm>
          <a:prstGeom prst="rect">
            <a:avLst/>
          </a:prstGeom>
          <a:noFill/>
          <a:ln>
            <a:noFill/>
          </a:ln>
        </p:spPr>
        <p:txBody>
          <a:bodyPr anchorCtr="0" anchor="ctr" bIns="45700" lIns="91425" spcFirstLastPara="1" rIns="91425" wrap="square" tIns="45700">
            <a:noAutofit/>
          </a:bodyPr>
          <a:lstStyle/>
          <a:p>
            <a:pPr indent="0" lvl="0" marL="0" marR="0" rtl="0" algn="ctr">
              <a:lnSpc>
                <a:spcPct val="85000"/>
              </a:lnSpc>
              <a:spcBef>
                <a:spcPts val="0"/>
              </a:spcBef>
              <a:spcAft>
                <a:spcPts val="0"/>
              </a:spcAft>
              <a:buClr>
                <a:srgbClr val="3F3F3F"/>
              </a:buClr>
              <a:buSzPts val="7200"/>
              <a:buFont typeface="Calibri"/>
              <a:buNone/>
            </a:pPr>
            <a:r>
              <a:rPr i="0" lang="en-US" sz="6000" u="none" cap="none" strike="noStrike">
                <a:solidFill>
                  <a:srgbClr val="3F3F3F"/>
                </a:solidFill>
                <a:latin typeface="Times New Roman"/>
                <a:ea typeface="Times New Roman"/>
                <a:cs typeface="Times New Roman"/>
                <a:sym typeface="Times New Roman"/>
              </a:rPr>
              <a:t>Objective</a:t>
            </a:r>
            <a:endParaRPr i="0" sz="6000" u="none" cap="none" strike="noStrike">
              <a:solidFill>
                <a:srgbClr val="3F3F3F"/>
              </a:solidFill>
              <a:latin typeface="Times New Roman"/>
              <a:ea typeface="Times New Roman"/>
              <a:cs typeface="Times New Roman"/>
              <a:sym typeface="Times New Roman"/>
            </a:endParaRPr>
          </a:p>
        </p:txBody>
      </p:sp>
      <p:sp>
        <p:nvSpPr>
          <p:cNvPr id="108" name="Google Shape;108;p14"/>
          <p:cNvSpPr txBox="1"/>
          <p:nvPr/>
        </p:nvSpPr>
        <p:spPr>
          <a:xfrm>
            <a:off x="1028699" y="2198721"/>
            <a:ext cx="9571381" cy="1077218"/>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i="0" lang="en-US" sz="3200" u="none" cap="none" strike="noStrike">
                <a:solidFill>
                  <a:schemeClr val="dk1"/>
                </a:solidFill>
                <a:latin typeface="Times New Roman"/>
                <a:ea typeface="Times New Roman"/>
                <a:cs typeface="Times New Roman"/>
                <a:sym typeface="Times New Roman"/>
              </a:rPr>
              <a:t>Create summary of contents from the collection of data and share in social media platform.</a:t>
            </a:r>
            <a:endParaRPr sz="3200">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15"/>
          <p:cNvSpPr txBox="1"/>
          <p:nvPr>
            <p:ph type="title"/>
          </p:nvPr>
        </p:nvSpPr>
        <p:spPr>
          <a:xfrm>
            <a:off x="1197150" y="153922"/>
            <a:ext cx="10090200" cy="1402500"/>
          </a:xfrm>
          <a:prstGeom prst="rect">
            <a:avLst/>
          </a:prstGeom>
          <a:noFill/>
          <a:ln>
            <a:noFill/>
          </a:ln>
        </p:spPr>
        <p:txBody>
          <a:bodyPr anchorCtr="0" anchor="b" bIns="45700" lIns="91425" spcFirstLastPara="1" rIns="91425" wrap="square" tIns="45700">
            <a:noAutofit/>
          </a:bodyPr>
          <a:lstStyle/>
          <a:p>
            <a:pPr indent="0" lvl="0" marL="0" marR="0" rtl="0" algn="ctr">
              <a:lnSpc>
                <a:spcPct val="85000"/>
              </a:lnSpc>
              <a:spcBef>
                <a:spcPts val="0"/>
              </a:spcBef>
              <a:spcAft>
                <a:spcPts val="0"/>
              </a:spcAft>
              <a:buClr>
                <a:srgbClr val="3F3F3F"/>
              </a:buClr>
              <a:buSzPts val="6000"/>
              <a:buFont typeface="Calibri"/>
              <a:buNone/>
            </a:pPr>
            <a:r>
              <a:rPr lang="en-US" sz="6000">
                <a:latin typeface="Times New Roman"/>
                <a:ea typeface="Times New Roman"/>
                <a:cs typeface="Times New Roman"/>
                <a:sym typeface="Times New Roman"/>
              </a:rPr>
              <a:t>Code for Data Curation:</a:t>
            </a:r>
            <a:endParaRPr i="0" sz="6000" u="none" cap="none" strike="noStrike">
              <a:solidFill>
                <a:srgbClr val="3F3F3F"/>
              </a:solidFill>
              <a:latin typeface="Times New Roman"/>
              <a:ea typeface="Times New Roman"/>
              <a:cs typeface="Times New Roman"/>
              <a:sym typeface="Times New Roman"/>
            </a:endParaRPr>
          </a:p>
        </p:txBody>
      </p:sp>
      <p:sp>
        <p:nvSpPr>
          <p:cNvPr id="114" name="Google Shape;114;p15"/>
          <p:cNvSpPr txBox="1"/>
          <p:nvPr>
            <p:ph idx="1" type="body"/>
          </p:nvPr>
        </p:nvSpPr>
        <p:spPr>
          <a:xfrm>
            <a:off x="925032" y="1318437"/>
            <a:ext cx="10230647" cy="5135525"/>
          </a:xfrm>
          <a:prstGeom prst="rect">
            <a:avLst/>
          </a:prstGeom>
          <a:noFill/>
          <a:ln>
            <a:noFill/>
          </a:ln>
        </p:spPr>
        <p:txBody>
          <a:bodyPr anchorCtr="0" anchor="t" bIns="45700" lIns="0" spcFirstLastPara="1" rIns="0" wrap="square" tIns="45700">
            <a:noAutofit/>
          </a:bodyPr>
          <a:lstStyle/>
          <a:p>
            <a:pPr indent="0" lvl="0" marL="91440" marR="0" rtl="0" algn="l">
              <a:lnSpc>
                <a:spcPct val="90000"/>
              </a:lnSpc>
              <a:spcBef>
                <a:spcPts val="0"/>
              </a:spcBef>
              <a:spcAft>
                <a:spcPts val="0"/>
              </a:spcAft>
              <a:buClr>
                <a:schemeClr val="accent1"/>
              </a:buClr>
              <a:buSzPts val="2000"/>
              <a:buFont typeface="Calibri"/>
              <a:buNone/>
            </a:pPr>
            <a:r>
              <a:t/>
            </a:r>
            <a:endParaRPr b="0" i="0" sz="2000" u="none" cap="none" strike="noStrike">
              <a:solidFill>
                <a:srgbClr val="3F3F3F"/>
              </a:solidFill>
              <a:latin typeface="Calibri"/>
              <a:ea typeface="Calibri"/>
              <a:cs typeface="Calibri"/>
              <a:sym typeface="Calibri"/>
            </a:endParaRPr>
          </a:p>
          <a:p>
            <a:pPr indent="-127000" lvl="0" marL="91440" marR="0" rtl="0" algn="l">
              <a:lnSpc>
                <a:spcPct val="90000"/>
              </a:lnSpc>
              <a:spcBef>
                <a:spcPts val="1400"/>
              </a:spcBef>
              <a:spcAft>
                <a:spcPts val="0"/>
              </a:spcAft>
              <a:buClr>
                <a:schemeClr val="accent1"/>
              </a:buClr>
              <a:buSzPts val="2000"/>
              <a:buFont typeface="Calibri"/>
              <a:buChar char=" "/>
            </a:pPr>
            <a:r>
              <a:rPr b="0" i="0" lang="en-US" sz="2000" u="none" cap="none" strike="noStrike">
                <a:solidFill>
                  <a:srgbClr val="3F3F3F"/>
                </a:solidFill>
                <a:latin typeface="Calibri"/>
                <a:ea typeface="Calibri"/>
                <a:cs typeface="Calibri"/>
                <a:sym typeface="Calibri"/>
              </a:rPr>
              <a:t>from nltk.corpus import stopwords</a:t>
            </a:r>
            <a:endParaRPr b="0" i="0" sz="2000" u="none" cap="none" strike="noStrike">
              <a:solidFill>
                <a:srgbClr val="3F3F3F"/>
              </a:solidFill>
              <a:latin typeface="Calibri"/>
              <a:ea typeface="Calibri"/>
              <a:cs typeface="Calibri"/>
              <a:sym typeface="Calibri"/>
            </a:endParaRPr>
          </a:p>
          <a:p>
            <a:pPr indent="-127000" lvl="0" marL="91440" marR="0" rtl="0" algn="l">
              <a:lnSpc>
                <a:spcPct val="90000"/>
              </a:lnSpc>
              <a:spcBef>
                <a:spcPts val="1400"/>
              </a:spcBef>
              <a:spcAft>
                <a:spcPts val="0"/>
              </a:spcAft>
              <a:buClr>
                <a:schemeClr val="accent1"/>
              </a:buClr>
              <a:buSzPts val="2000"/>
              <a:buFont typeface="Calibri"/>
              <a:buChar char=" "/>
            </a:pPr>
            <a:r>
              <a:rPr b="0" i="0" lang="en-US" sz="2000" u="none" cap="none" strike="noStrike">
                <a:solidFill>
                  <a:srgbClr val="3F3F3F"/>
                </a:solidFill>
                <a:latin typeface="Calibri"/>
                <a:ea typeface="Calibri"/>
                <a:cs typeface="Calibri"/>
                <a:sym typeface="Calibri"/>
              </a:rPr>
              <a:t>from nltk.tokenize import word_tokenize, sent_tokenize</a:t>
            </a:r>
            <a:endParaRPr b="0" i="0" sz="2000" u="none" cap="none" strike="noStrike">
              <a:solidFill>
                <a:srgbClr val="3F3F3F"/>
              </a:solidFill>
              <a:latin typeface="Calibri"/>
              <a:ea typeface="Calibri"/>
              <a:cs typeface="Calibri"/>
              <a:sym typeface="Calibri"/>
            </a:endParaRPr>
          </a:p>
          <a:p>
            <a:pPr indent="0" lvl="0" marL="0" marR="0" rtl="0" algn="l">
              <a:lnSpc>
                <a:spcPct val="90000"/>
              </a:lnSpc>
              <a:spcBef>
                <a:spcPts val="1400"/>
              </a:spcBef>
              <a:spcAft>
                <a:spcPts val="0"/>
              </a:spcAft>
              <a:buClr>
                <a:schemeClr val="accent1"/>
              </a:buClr>
              <a:buSzPts val="2000"/>
              <a:buFont typeface="Calibri"/>
              <a:buNone/>
            </a:pPr>
            <a:r>
              <a:rPr b="0" i="0" lang="en-US" sz="2000" u="none" cap="none" strike="noStrike">
                <a:solidFill>
                  <a:srgbClr val="3F3F3F"/>
                </a:solidFill>
                <a:latin typeface="Calibri"/>
                <a:ea typeface="Calibri"/>
                <a:cs typeface="Calibri"/>
                <a:sym typeface="Calibri"/>
              </a:rPr>
              <a:t>  stopWords = set(stopwords.words("english"))</a:t>
            </a:r>
            <a:endParaRPr/>
          </a:p>
          <a:p>
            <a:pPr indent="-127000" lvl="0" marL="91440" marR="0" rtl="0" algn="l">
              <a:lnSpc>
                <a:spcPct val="90000"/>
              </a:lnSpc>
              <a:spcBef>
                <a:spcPts val="1400"/>
              </a:spcBef>
              <a:spcAft>
                <a:spcPts val="0"/>
              </a:spcAft>
              <a:buClr>
                <a:schemeClr val="accent1"/>
              </a:buClr>
              <a:buSzPts val="2000"/>
              <a:buFont typeface="Calibri"/>
              <a:buChar char=" "/>
            </a:pPr>
            <a:r>
              <a:rPr b="0" i="0" lang="en-US" sz="2000" u="none" cap="none" strike="noStrike">
                <a:solidFill>
                  <a:srgbClr val="3F3F3F"/>
                </a:solidFill>
                <a:latin typeface="Calibri"/>
                <a:ea typeface="Calibri"/>
                <a:cs typeface="Calibri"/>
                <a:sym typeface="Calibri"/>
              </a:rPr>
              <a:t>text ='Machine learning is an application of artificial intelligence (AI) that provides systems the ability to automatically learn and improve from experience without being explicitly programmed. Machine learning focuses on the development of computer programs that can access data and use it learn for themselves.The process of learning begins with observations or data, such as examples, direct experience, or instruction, in order to look for patterns in data and make better decisions in the future based on the examples that we provide. The primary aim is to allow the computers learn automatically without human intervention or assistance and adjust actions accordingly.Some machine learning methods. Machine learning algorithms are often categorized as supervised or unsupervised.Supervised machine learning algorithms can apply what has been learned in the past to new data using labeled examples to predict future events.’</a:t>
            </a:r>
            <a:endParaRPr b="0" i="0" sz="2000" u="none" cap="none" strike="noStrike">
              <a:solidFill>
                <a:srgbClr val="3F3F3F"/>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16"/>
          <p:cNvSpPr txBox="1"/>
          <p:nvPr/>
        </p:nvSpPr>
        <p:spPr>
          <a:xfrm>
            <a:off x="847343" y="103633"/>
            <a:ext cx="12368927" cy="624786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words = word_tokenize(text)</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sentences = sent_tokenize(text)</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sentenceValue = dict()</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freqTable = dict()</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for word in words:</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    word = word.lower()</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    if word in stopWords:</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        continue</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    if word in freqTable:</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        freqTable[word] += 1</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    else:</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        freqTable[word] = 1</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for sentence in sentences:</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    sentence = sentence.lower()</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    for wordValue in freqTable:</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        if wordValue[0] in sentence.lower():</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            if sentence[:10] in sentenceValue:</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                sentenceValue[sentence[:10]] += wordValue[1]</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            else:</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                sentenceValue[sentence[:10]] = wordValue[1]</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17"/>
          <p:cNvSpPr txBox="1"/>
          <p:nvPr/>
        </p:nvSpPr>
        <p:spPr>
          <a:xfrm>
            <a:off x="648586" y="664464"/>
            <a:ext cx="8330822" cy="452431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sumValues = 0</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for sentence in sentenceValue:</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sumValues += sentenceValue[sentence]</a:t>
            </a:r>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Average value of a sentence from original text</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average = int(sumValues/ len(sentenceValue))</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summary = ''</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for sentence in sentences:</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if sentence[:12] in sentenceValue and sentenceValue[sentence[:12]] &gt; (1.5 * average):</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summary +=  " " + sentence</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print(summary)</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Retrospect">
  <a:themeElements>
    <a:clrScheme name="Retrospect">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