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3"/>
  </p:notes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  <p:sldId id="266" r:id="rId9"/>
    <p:sldId id="264" r:id="rId10"/>
    <p:sldId id="265" r:id="rId11"/>
    <p:sldId id="260" r:id="rId12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29BCA-4226-4B34-895F-C2CDB0B1978F}" v="7" dt="2022-10-03T09:37:15.189"/>
    <p1510:client id="{2D813CF6-820A-41E1-8088-8466E3FA9981}" v="190" dt="2022-09-20T08:53:30.013"/>
    <p1510:client id="{314F6DE5-2B5C-4C76-90E8-39BF06828A33}" v="248" dt="2022-10-03T08:35:36.959"/>
    <p1510:client id="{3CD0E9B2-E9DB-4F2B-9056-6C9C97B625C3}" v="33" dt="2022-10-03T06:05:14.296"/>
    <p1510:client id="{5E53B8E3-EF4B-4FE3-BFEC-0D64D9C89166}" v="13" dt="2022-10-03T10:00:19.937"/>
    <p1510:client id="{849BC3C1-A8DB-47A8-A4D4-6BD9AD07EB38}" v="61" dt="2022-10-03T07:50:48.830"/>
    <p1510:client id="{90B3011C-D809-464E-A11B-CA9618743E68}" v="1208" dt="2022-08-21T17:16:09.857"/>
    <p1510:client id="{9F826E36-D0FF-4FED-9292-ECABBA0896F7}" v="1" dt="2022-10-03T06:40:43.601"/>
    <p1510:client id="{AE9CDD17-B3FD-4DF5-9BB3-441EE451FDC4}" v="8" dt="2022-10-03T09:33:06.443"/>
    <p1510:client id="{D1185FED-ECBF-4654-8618-19FA08C8522D}" v="29" dt="2022-11-11T04:57:51.118"/>
    <p1510:client id="{F9F55442-0355-49DD-A89B-8B724FE044EB}" v="137" dt="2022-09-20T09:27:25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i Nandvikar" userId="1619217deb093563" providerId="Windows Live" clId="Web-{D1185FED-ECBF-4654-8618-19FA08C8522D}"/>
    <pc:docChg chg="modSld">
      <pc:chgData name="Vedanti Nandvikar" userId="1619217deb093563" providerId="Windows Live" clId="Web-{D1185FED-ECBF-4654-8618-19FA08C8522D}" dt="2022-11-11T04:57:51.118" v="28" actId="20577"/>
      <pc:docMkLst>
        <pc:docMk/>
      </pc:docMkLst>
      <pc:sldChg chg="modSp">
        <pc:chgData name="Vedanti Nandvikar" userId="1619217deb093563" providerId="Windows Live" clId="Web-{D1185FED-ECBF-4654-8618-19FA08C8522D}" dt="2022-11-11T04:56:58.976" v="17" actId="20577"/>
        <pc:sldMkLst>
          <pc:docMk/>
          <pc:sldMk cId="0" sldId="264"/>
        </pc:sldMkLst>
        <pc:spChg chg="mod">
          <ac:chgData name="Vedanti Nandvikar" userId="1619217deb093563" providerId="Windows Live" clId="Web-{D1185FED-ECBF-4654-8618-19FA08C8522D}" dt="2022-11-11T04:56:58.976" v="17" actId="20577"/>
          <ac:spMkLst>
            <pc:docMk/>
            <pc:sldMk cId="0" sldId="264"/>
            <ac:spMk id="6146" creationId="{AB7D2AEB-362B-6576-283E-F6F47F40BA51}"/>
          </ac:spMkLst>
        </pc:spChg>
      </pc:sldChg>
      <pc:sldChg chg="modSp">
        <pc:chgData name="Vedanti Nandvikar" userId="1619217deb093563" providerId="Windows Live" clId="Web-{D1185FED-ECBF-4654-8618-19FA08C8522D}" dt="2022-11-11T04:57:02.195" v="18" actId="1076"/>
        <pc:sldMkLst>
          <pc:docMk/>
          <pc:sldMk cId="0" sldId="265"/>
        </pc:sldMkLst>
        <pc:picChg chg="mod">
          <ac:chgData name="Vedanti Nandvikar" userId="1619217deb093563" providerId="Windows Live" clId="Web-{D1185FED-ECBF-4654-8618-19FA08C8522D}" dt="2022-11-11T04:57:02.195" v="18" actId="1076"/>
          <ac:picMkLst>
            <pc:docMk/>
            <pc:sldMk cId="0" sldId="265"/>
            <ac:picMk id="2" creationId="{5807CC5F-B410-15A9-5631-5D392030500A}"/>
          </ac:picMkLst>
        </pc:picChg>
      </pc:sldChg>
      <pc:sldChg chg="modSp">
        <pc:chgData name="Vedanti Nandvikar" userId="1619217deb093563" providerId="Windows Live" clId="Web-{D1185FED-ECBF-4654-8618-19FA08C8522D}" dt="2022-11-11T04:57:51.118" v="28" actId="20577"/>
        <pc:sldMkLst>
          <pc:docMk/>
          <pc:sldMk cId="0" sldId="266"/>
        </pc:sldMkLst>
        <pc:spChg chg="mod">
          <ac:chgData name="Vedanti Nandvikar" userId="1619217deb093563" providerId="Windows Live" clId="Web-{D1185FED-ECBF-4654-8618-19FA08C8522D}" dt="2022-11-11T04:57:51.118" v="28" actId="20577"/>
          <ac:spMkLst>
            <pc:docMk/>
            <pc:sldMk cId="0" sldId="266"/>
            <ac:spMk id="6146" creationId="{B28EF931-3226-F0A4-3D97-5989517493AB}"/>
          </ac:spMkLst>
        </pc:spChg>
      </pc:sldChg>
    </pc:docChg>
  </pc:docChgLst>
  <pc:docChgLst>
    <pc:chgData name="Vedanti Nandvikar" userId="1619217deb093563" providerId="Windows Live" clId="Web-{2D813CF6-820A-41E1-8088-8466E3FA9981}"/>
    <pc:docChg chg="modSld">
      <pc:chgData name="Vedanti Nandvikar" userId="1619217deb093563" providerId="Windows Live" clId="Web-{2D813CF6-820A-41E1-8088-8466E3FA9981}" dt="2022-09-20T08:53:30.013" v="189" actId="14100"/>
      <pc:docMkLst>
        <pc:docMk/>
      </pc:docMkLst>
      <pc:sldChg chg="modSp">
        <pc:chgData name="Vedanti Nandvikar" userId="1619217deb093563" providerId="Windows Live" clId="Web-{2D813CF6-820A-41E1-8088-8466E3FA9981}" dt="2022-09-20T08:35:56.604" v="15" actId="20577"/>
        <pc:sldMkLst>
          <pc:docMk/>
          <pc:sldMk cId="0" sldId="256"/>
        </pc:sldMkLst>
        <pc:spChg chg="mod">
          <ac:chgData name="Vedanti Nandvikar" userId="1619217deb093563" providerId="Windows Live" clId="Web-{2D813CF6-820A-41E1-8088-8466E3FA9981}" dt="2022-09-20T08:35:56.604" v="15" actId="20577"/>
          <ac:spMkLst>
            <pc:docMk/>
            <pc:sldMk cId="0" sldId="256"/>
            <ac:spMk id="4098" creationId="{FCD4C93C-2B36-8F29-9F9B-DEAE229AB716}"/>
          </ac:spMkLst>
        </pc:spChg>
      </pc:sldChg>
      <pc:sldChg chg="modSp">
        <pc:chgData name="Vedanti Nandvikar" userId="1619217deb093563" providerId="Windows Live" clId="Web-{2D813CF6-820A-41E1-8088-8466E3FA9981}" dt="2022-09-20T08:53:30.013" v="189" actId="14100"/>
        <pc:sldMkLst>
          <pc:docMk/>
          <pc:sldMk cId="0" sldId="258"/>
        </pc:sldMkLst>
        <pc:spChg chg="mod">
          <ac:chgData name="Vedanti Nandvikar" userId="1619217deb093563" providerId="Windows Live" clId="Web-{2D813CF6-820A-41E1-8088-8466E3FA9981}" dt="2022-09-20T08:53:30.013" v="189" actId="14100"/>
          <ac:spMkLst>
            <pc:docMk/>
            <pc:sldMk cId="0" sldId="258"/>
            <ac:spMk id="12291" creationId="{0DC30A96-B0EB-CED4-3EC3-ABA15CAEF438}"/>
          </ac:spMkLst>
        </pc:spChg>
      </pc:sldChg>
      <pc:sldChg chg="modSp">
        <pc:chgData name="Vedanti Nandvikar" userId="1619217deb093563" providerId="Windows Live" clId="Web-{2D813CF6-820A-41E1-8088-8466E3FA9981}" dt="2022-09-20T08:41:10.145" v="21" actId="20577"/>
        <pc:sldMkLst>
          <pc:docMk/>
          <pc:sldMk cId="0" sldId="263"/>
        </pc:sldMkLst>
        <pc:spChg chg="mod">
          <ac:chgData name="Vedanti Nandvikar" userId="1619217deb093563" providerId="Windows Live" clId="Web-{2D813CF6-820A-41E1-8088-8466E3FA9981}" dt="2022-09-20T08:41:10.145" v="21" actId="20577"/>
          <ac:spMkLst>
            <pc:docMk/>
            <pc:sldMk cId="0" sldId="263"/>
            <ac:spMk id="6146" creationId="{B02CEB8F-6196-332C-4D29-8A6883642563}"/>
          </ac:spMkLst>
        </pc:spChg>
      </pc:sldChg>
      <pc:sldChg chg="modSp">
        <pc:chgData name="Vedanti Nandvikar" userId="1619217deb093563" providerId="Windows Live" clId="Web-{2D813CF6-820A-41E1-8088-8466E3FA9981}" dt="2022-09-20T08:40:39.176" v="19" actId="20577"/>
        <pc:sldMkLst>
          <pc:docMk/>
          <pc:sldMk cId="0" sldId="266"/>
        </pc:sldMkLst>
        <pc:spChg chg="mod">
          <ac:chgData name="Vedanti Nandvikar" userId="1619217deb093563" providerId="Windows Live" clId="Web-{2D813CF6-820A-41E1-8088-8466E3FA9981}" dt="2022-09-20T08:40:39.176" v="19" actId="20577"/>
          <ac:spMkLst>
            <pc:docMk/>
            <pc:sldMk cId="0" sldId="266"/>
            <ac:spMk id="6146" creationId="{B28EF931-3226-F0A4-3D97-5989517493AB}"/>
          </ac:spMkLst>
        </pc:spChg>
      </pc:sldChg>
    </pc:docChg>
  </pc:docChgLst>
  <pc:docChgLst>
    <pc:chgData name="Vedanti Nandvikar" userId="1619217deb093563" providerId="Windows Live" clId="Web-{5E53B8E3-EF4B-4FE3-BFEC-0D64D9C89166}"/>
    <pc:docChg chg="modSld">
      <pc:chgData name="Vedanti Nandvikar" userId="1619217deb093563" providerId="Windows Live" clId="Web-{5E53B8E3-EF4B-4FE3-BFEC-0D64D9C89166}" dt="2022-10-03T10:00:19.937" v="12" actId="20577"/>
      <pc:docMkLst>
        <pc:docMk/>
      </pc:docMkLst>
      <pc:sldChg chg="modSp">
        <pc:chgData name="Vedanti Nandvikar" userId="1619217deb093563" providerId="Windows Live" clId="Web-{5E53B8E3-EF4B-4FE3-BFEC-0D64D9C89166}" dt="2022-10-03T10:00:19.937" v="12" actId="20577"/>
        <pc:sldMkLst>
          <pc:docMk/>
          <pc:sldMk cId="0" sldId="258"/>
        </pc:sldMkLst>
        <pc:spChg chg="mod">
          <ac:chgData name="Vedanti Nandvikar" userId="1619217deb093563" providerId="Windows Live" clId="Web-{5E53B8E3-EF4B-4FE3-BFEC-0D64D9C89166}" dt="2022-10-03T10:00:19.937" v="12" actId="20577"/>
          <ac:spMkLst>
            <pc:docMk/>
            <pc:sldMk cId="0" sldId="258"/>
            <ac:spMk id="12291" creationId="{0DC30A96-B0EB-CED4-3EC3-ABA15CAEF438}"/>
          </ac:spMkLst>
        </pc:spChg>
      </pc:sldChg>
    </pc:docChg>
  </pc:docChgLst>
  <pc:docChgLst>
    <pc:chgData name="Vedanti Nandvikar" userId="1619217deb093563" providerId="Windows Live" clId="Web-{AE9CDD17-B3FD-4DF5-9BB3-441EE451FDC4}"/>
    <pc:docChg chg="modSld">
      <pc:chgData name="Vedanti Nandvikar" userId="1619217deb093563" providerId="Windows Live" clId="Web-{AE9CDD17-B3FD-4DF5-9BB3-441EE451FDC4}" dt="2022-10-03T09:33:06.443" v="6" actId="20577"/>
      <pc:docMkLst>
        <pc:docMk/>
      </pc:docMkLst>
      <pc:sldChg chg="modSp">
        <pc:chgData name="Vedanti Nandvikar" userId="1619217deb093563" providerId="Windows Live" clId="Web-{AE9CDD17-B3FD-4DF5-9BB3-441EE451FDC4}" dt="2022-10-03T09:29:49.159" v="4" actId="20577"/>
        <pc:sldMkLst>
          <pc:docMk/>
          <pc:sldMk cId="0" sldId="262"/>
        </pc:sldMkLst>
        <pc:spChg chg="mod">
          <ac:chgData name="Vedanti Nandvikar" userId="1619217deb093563" providerId="Windows Live" clId="Web-{AE9CDD17-B3FD-4DF5-9BB3-441EE451FDC4}" dt="2022-10-03T09:29:49.159" v="4" actId="20577"/>
          <ac:spMkLst>
            <pc:docMk/>
            <pc:sldMk cId="0" sldId="262"/>
            <ac:spMk id="6146" creationId="{0E325F21-744F-A59F-0361-744558437E12}"/>
          </ac:spMkLst>
        </pc:spChg>
      </pc:sldChg>
      <pc:sldChg chg="modSp">
        <pc:chgData name="Vedanti Nandvikar" userId="1619217deb093563" providerId="Windows Live" clId="Web-{AE9CDD17-B3FD-4DF5-9BB3-441EE451FDC4}" dt="2022-10-03T09:33:06.443" v="6" actId="20577"/>
        <pc:sldMkLst>
          <pc:docMk/>
          <pc:sldMk cId="0" sldId="264"/>
        </pc:sldMkLst>
        <pc:spChg chg="mod">
          <ac:chgData name="Vedanti Nandvikar" userId="1619217deb093563" providerId="Windows Live" clId="Web-{AE9CDD17-B3FD-4DF5-9BB3-441EE451FDC4}" dt="2022-10-03T09:33:06.443" v="6" actId="20577"/>
          <ac:spMkLst>
            <pc:docMk/>
            <pc:sldMk cId="0" sldId="264"/>
            <ac:spMk id="6146" creationId="{AB7D2AEB-362B-6576-283E-F6F47F40BA51}"/>
          </ac:spMkLst>
        </pc:spChg>
      </pc:sldChg>
    </pc:docChg>
  </pc:docChgLst>
  <pc:docChgLst>
    <pc:chgData name="Vedanti Nandvikar" userId="1619217deb093563" providerId="Windows Live" clId="Web-{90B3011C-D809-464E-A11B-CA9618743E68}"/>
    <pc:docChg chg="modSld">
      <pc:chgData name="Vedanti Nandvikar" userId="1619217deb093563" providerId="Windows Live" clId="Web-{90B3011C-D809-464E-A11B-CA9618743E68}" dt="2022-08-21T17:16:09.857" v="1205" actId="20577"/>
      <pc:docMkLst>
        <pc:docMk/>
      </pc:docMkLst>
      <pc:sldChg chg="addSp delSp modSp">
        <pc:chgData name="Vedanti Nandvikar" userId="1619217deb093563" providerId="Windows Live" clId="Web-{90B3011C-D809-464E-A11B-CA9618743E68}" dt="2022-08-21T13:29:34.889" v="138"/>
        <pc:sldMkLst>
          <pc:docMk/>
          <pc:sldMk cId="0" sldId="256"/>
        </pc:sldMkLst>
        <pc:spChg chg="mod">
          <ac:chgData name="Vedanti Nandvikar" userId="1619217deb093563" providerId="Windows Live" clId="Web-{90B3011C-D809-464E-A11B-CA9618743E68}" dt="2022-08-21T13:25:16.865" v="119" actId="20577"/>
          <ac:spMkLst>
            <pc:docMk/>
            <pc:sldMk cId="0" sldId="256"/>
            <ac:spMk id="4098" creationId="{FCD4C93C-2B36-8F29-9F9B-DEAE229AB716}"/>
          </ac:spMkLst>
        </pc:spChg>
        <pc:picChg chg="add del mod">
          <ac:chgData name="Vedanti Nandvikar" userId="1619217deb093563" providerId="Windows Live" clId="Web-{90B3011C-D809-464E-A11B-CA9618743E68}" dt="2022-08-21T13:28:18.339" v="135"/>
          <ac:picMkLst>
            <pc:docMk/>
            <pc:sldMk cId="0" sldId="256"/>
            <ac:picMk id="7" creationId="{7CD58CE1-340E-8C01-964F-A8F8DE25909B}"/>
          </ac:picMkLst>
        </pc:picChg>
        <pc:picChg chg="add del mod">
          <ac:chgData name="Vedanti Nandvikar" userId="1619217deb093563" providerId="Windows Live" clId="Web-{90B3011C-D809-464E-A11B-CA9618743E68}" dt="2022-08-21T13:28:18.339" v="134"/>
          <ac:picMkLst>
            <pc:docMk/>
            <pc:sldMk cId="0" sldId="256"/>
            <ac:picMk id="8" creationId="{2F410C69-CB36-AB9C-03C9-6F7A1185F0EF}"/>
          </ac:picMkLst>
        </pc:picChg>
        <pc:picChg chg="add del mod">
          <ac:chgData name="Vedanti Nandvikar" userId="1619217deb093563" providerId="Windows Live" clId="Web-{90B3011C-D809-464E-A11B-CA9618743E68}" dt="2022-08-21T13:29:34.889" v="138"/>
          <ac:picMkLst>
            <pc:docMk/>
            <pc:sldMk cId="0" sldId="256"/>
            <ac:picMk id="9" creationId="{32D5610E-01D9-D715-D7DD-CF1858531247}"/>
          </ac:picMkLst>
        </pc:picChg>
        <pc:inkChg chg="add del">
          <ac:chgData name="Vedanti Nandvikar" userId="1619217deb093563" providerId="Windows Live" clId="Web-{90B3011C-D809-464E-A11B-CA9618743E68}" dt="2022-08-21T13:25:24.100" v="123"/>
          <ac:inkMkLst>
            <pc:docMk/>
            <pc:sldMk cId="0" sldId="256"/>
            <ac:inkMk id="2" creationId="{9E029A85-E9A6-E3C5-EF27-E68F3A35694B}"/>
          </ac:inkMkLst>
        </pc:inkChg>
        <pc:inkChg chg="add del">
          <ac:chgData name="Vedanti Nandvikar" userId="1619217deb093563" providerId="Windows Live" clId="Web-{90B3011C-D809-464E-A11B-CA9618743E68}" dt="2022-08-21T13:25:30.647" v="125"/>
          <ac:inkMkLst>
            <pc:docMk/>
            <pc:sldMk cId="0" sldId="256"/>
            <ac:inkMk id="4" creationId="{CA3F6ABC-FE35-FA1B-E020-F8E0A0238B50}"/>
          </ac:inkMkLst>
        </pc:inkChg>
        <pc:inkChg chg="add del">
          <ac:chgData name="Vedanti Nandvikar" userId="1619217deb093563" providerId="Windows Live" clId="Web-{90B3011C-D809-464E-A11B-CA9618743E68}" dt="2022-08-21T13:25:30.647" v="124"/>
          <ac:inkMkLst>
            <pc:docMk/>
            <pc:sldMk cId="0" sldId="256"/>
            <ac:inkMk id="5" creationId="{08C888F5-1E0F-072F-7A8B-0FA4D57F1D58}"/>
          </ac:inkMkLst>
        </pc:inkChg>
        <pc:inkChg chg="add del">
          <ac:chgData name="Vedanti Nandvikar" userId="1619217deb093563" providerId="Windows Live" clId="Web-{90B3011C-D809-464E-A11B-CA9618743E68}" dt="2022-08-21T13:26:22.680" v="127"/>
          <ac:inkMkLst>
            <pc:docMk/>
            <pc:sldMk cId="0" sldId="256"/>
            <ac:inkMk id="6" creationId="{F1604493-C914-4890-72A0-F34C50609026}"/>
          </ac:inkMkLst>
        </pc:inkChg>
      </pc:sldChg>
      <pc:sldChg chg="addSp delSp modSp">
        <pc:chgData name="Vedanti Nandvikar" userId="1619217deb093563" providerId="Windows Live" clId="Web-{90B3011C-D809-464E-A11B-CA9618743E68}" dt="2022-08-21T14:14:36.804" v="537" actId="20577"/>
        <pc:sldMkLst>
          <pc:docMk/>
          <pc:sldMk cId="0" sldId="258"/>
        </pc:sldMkLst>
        <pc:spChg chg="add del">
          <ac:chgData name="Vedanti Nandvikar" userId="1619217deb093563" providerId="Windows Live" clId="Web-{90B3011C-D809-464E-A11B-CA9618743E68}" dt="2022-08-21T13:31:05.860" v="140"/>
          <ac:spMkLst>
            <pc:docMk/>
            <pc:sldMk cId="0" sldId="258"/>
            <ac:spMk id="2" creationId="{46039171-4EC2-578F-AB20-5C604C589AA6}"/>
          </ac:spMkLst>
        </pc:spChg>
        <pc:spChg chg="add del mod">
          <ac:chgData name="Vedanti Nandvikar" userId="1619217deb093563" providerId="Windows Live" clId="Web-{90B3011C-D809-464E-A11B-CA9618743E68}" dt="2022-08-21T14:13:45.912" v="532"/>
          <ac:spMkLst>
            <pc:docMk/>
            <pc:sldMk cId="0" sldId="258"/>
            <ac:spMk id="3" creationId="{C6DF3F93-221D-17D0-E370-7D783D2196B6}"/>
          </ac:spMkLst>
        </pc:spChg>
        <pc:spChg chg="add del">
          <ac:chgData name="Vedanti Nandvikar" userId="1619217deb093563" providerId="Windows Live" clId="Web-{90B3011C-D809-464E-A11B-CA9618743E68}" dt="2022-08-21T13:32:26.253" v="149"/>
          <ac:spMkLst>
            <pc:docMk/>
            <pc:sldMk cId="0" sldId="258"/>
            <ac:spMk id="4" creationId="{8EA203B7-BC74-4C6B-687E-795DB6EAEF3B}"/>
          </ac:spMkLst>
        </pc:spChg>
        <pc:spChg chg="add del mod">
          <ac:chgData name="Vedanti Nandvikar" userId="1619217deb093563" providerId="Windows Live" clId="Web-{90B3011C-D809-464E-A11B-CA9618743E68}" dt="2022-08-21T13:44:37.026" v="278"/>
          <ac:spMkLst>
            <pc:docMk/>
            <pc:sldMk cId="0" sldId="258"/>
            <ac:spMk id="5" creationId="{904D213F-0BB3-0C8C-0BC3-E350CC91ABA9}"/>
          </ac:spMkLst>
        </pc:spChg>
        <pc:spChg chg="add mod">
          <ac:chgData name="Vedanti Nandvikar" userId="1619217deb093563" providerId="Windows Live" clId="Web-{90B3011C-D809-464E-A11B-CA9618743E68}" dt="2022-08-21T14:14:36.804" v="537" actId="20577"/>
          <ac:spMkLst>
            <pc:docMk/>
            <pc:sldMk cId="0" sldId="258"/>
            <ac:spMk id="7" creationId="{43D1BF11-5F28-B9CE-3D92-9C41F399C5F8}"/>
          </ac:spMkLst>
        </pc:spChg>
        <pc:spChg chg="mod">
          <ac:chgData name="Vedanti Nandvikar" userId="1619217deb093563" providerId="Windows Live" clId="Web-{90B3011C-D809-464E-A11B-CA9618743E68}" dt="2022-08-21T14:14:29.210" v="535" actId="20577"/>
          <ac:spMkLst>
            <pc:docMk/>
            <pc:sldMk cId="0" sldId="258"/>
            <ac:spMk id="8194" creationId="{F5398B96-90BA-748B-D634-1DC69D5191B1}"/>
          </ac:spMkLst>
        </pc:spChg>
        <pc:spChg chg="mod">
          <ac:chgData name="Vedanti Nandvikar" userId="1619217deb093563" providerId="Windows Live" clId="Web-{90B3011C-D809-464E-A11B-CA9618743E68}" dt="2022-08-21T14:07:46.476" v="470" actId="20577"/>
          <ac:spMkLst>
            <pc:docMk/>
            <pc:sldMk cId="0" sldId="258"/>
            <ac:spMk id="12291" creationId="{0DC30A96-B0EB-CED4-3EC3-ABA15CAEF438}"/>
          </ac:spMkLst>
        </pc:spChg>
      </pc:sldChg>
      <pc:sldChg chg="mod modShow">
        <pc:chgData name="Vedanti Nandvikar" userId="1619217deb093563" providerId="Windows Live" clId="Web-{90B3011C-D809-464E-A11B-CA9618743E68}" dt="2022-08-21T17:00:18.936" v="1204"/>
        <pc:sldMkLst>
          <pc:docMk/>
          <pc:sldMk cId="0" sldId="259"/>
        </pc:sldMkLst>
      </pc:sldChg>
      <pc:sldChg chg="addSp modSp">
        <pc:chgData name="Vedanti Nandvikar" userId="1619217deb093563" providerId="Windows Live" clId="Web-{90B3011C-D809-464E-A11B-CA9618743E68}" dt="2022-08-21T17:16:09.857" v="1205" actId="20577"/>
        <pc:sldMkLst>
          <pc:docMk/>
          <pc:sldMk cId="0" sldId="261"/>
        </pc:sldMkLst>
        <pc:spChg chg="add mod">
          <ac:chgData name="Vedanti Nandvikar" userId="1619217deb093563" providerId="Windows Live" clId="Web-{90B3011C-D809-464E-A11B-CA9618743E68}" dt="2022-08-21T14:10:13.793" v="487"/>
          <ac:spMkLst>
            <pc:docMk/>
            <pc:sldMk cId="0" sldId="261"/>
            <ac:spMk id="2" creationId="{7DBC9AC7-1E3A-A7F7-2331-BD637FAAF5A1}"/>
          </ac:spMkLst>
        </pc:spChg>
        <pc:spChg chg="mod">
          <ac:chgData name="Vedanti Nandvikar" userId="1619217deb093563" providerId="Windows Live" clId="Web-{90B3011C-D809-464E-A11B-CA9618743E68}" dt="2022-08-21T17:16:09.857" v="1205" actId="20577"/>
          <ac:spMkLst>
            <pc:docMk/>
            <pc:sldMk cId="0" sldId="261"/>
            <ac:spMk id="6146" creationId="{B6CD4083-5EC3-ED66-B408-3AC706548C59}"/>
          </ac:spMkLst>
        </pc:spChg>
        <pc:spChg chg="mod">
          <ac:chgData name="Vedanti Nandvikar" userId="1619217deb093563" providerId="Windows Live" clId="Web-{90B3011C-D809-464E-A11B-CA9618743E68}" dt="2022-08-21T14:08:58.088" v="479" actId="20577"/>
          <ac:spMkLst>
            <pc:docMk/>
            <pc:sldMk cId="0" sldId="261"/>
            <ac:spMk id="8194" creationId="{E90125C8-8A45-82A6-6DD8-D3469DB07A4E}"/>
          </ac:spMkLst>
        </pc:spChg>
      </pc:sldChg>
      <pc:sldChg chg="addSp modSp">
        <pc:chgData name="Vedanti Nandvikar" userId="1619217deb093563" providerId="Windows Live" clId="Web-{90B3011C-D809-464E-A11B-CA9618743E68}" dt="2022-08-21T14:24:25.090" v="668" actId="20577"/>
        <pc:sldMkLst>
          <pc:docMk/>
          <pc:sldMk cId="0" sldId="262"/>
        </pc:sldMkLst>
        <pc:spChg chg="add mod">
          <ac:chgData name="Vedanti Nandvikar" userId="1619217deb093563" providerId="Windows Live" clId="Web-{90B3011C-D809-464E-A11B-CA9618743E68}" dt="2022-08-21T14:20:35.895" v="594" actId="20577"/>
          <ac:spMkLst>
            <pc:docMk/>
            <pc:sldMk cId="0" sldId="262"/>
            <ac:spMk id="3" creationId="{733E25C4-C18C-5001-51E4-613C3801F949}"/>
          </ac:spMkLst>
        </pc:spChg>
        <pc:spChg chg="mod">
          <ac:chgData name="Vedanti Nandvikar" userId="1619217deb093563" providerId="Windows Live" clId="Web-{90B3011C-D809-464E-A11B-CA9618743E68}" dt="2022-08-21T14:24:25.090" v="668" actId="20577"/>
          <ac:spMkLst>
            <pc:docMk/>
            <pc:sldMk cId="0" sldId="262"/>
            <ac:spMk id="6146" creationId="{0E325F21-744F-A59F-0361-744558437E12}"/>
          </ac:spMkLst>
        </pc:spChg>
        <pc:spChg chg="mod">
          <ac:chgData name="Vedanti Nandvikar" userId="1619217deb093563" providerId="Windows Live" clId="Web-{90B3011C-D809-464E-A11B-CA9618743E68}" dt="2022-08-21T14:11:00.842" v="491" actId="20577"/>
          <ac:spMkLst>
            <pc:docMk/>
            <pc:sldMk cId="0" sldId="262"/>
            <ac:spMk id="8194" creationId="{84772243-BD12-32BD-3004-8611A1B9D4FA}"/>
          </ac:spMkLst>
        </pc:spChg>
      </pc:sldChg>
      <pc:sldChg chg="addSp modSp">
        <pc:chgData name="Vedanti Nandvikar" userId="1619217deb093563" providerId="Windows Live" clId="Web-{90B3011C-D809-464E-A11B-CA9618743E68}" dt="2022-08-21T15:39:53.243" v="1132" actId="20577"/>
        <pc:sldMkLst>
          <pc:docMk/>
          <pc:sldMk cId="0" sldId="263"/>
        </pc:sldMkLst>
        <pc:spChg chg="add mod">
          <ac:chgData name="Vedanti Nandvikar" userId="1619217deb093563" providerId="Windows Live" clId="Web-{90B3011C-D809-464E-A11B-CA9618743E68}" dt="2022-08-21T14:25:04.747" v="680" actId="20577"/>
          <ac:spMkLst>
            <pc:docMk/>
            <pc:sldMk cId="0" sldId="263"/>
            <ac:spMk id="3" creationId="{2B872096-652A-6298-F63E-BAF7FB71235E}"/>
          </ac:spMkLst>
        </pc:spChg>
        <pc:spChg chg="mod">
          <ac:chgData name="Vedanti Nandvikar" userId="1619217deb093563" providerId="Windows Live" clId="Web-{90B3011C-D809-464E-A11B-CA9618743E68}" dt="2022-08-21T15:39:53.243" v="1132" actId="20577"/>
          <ac:spMkLst>
            <pc:docMk/>
            <pc:sldMk cId="0" sldId="263"/>
            <ac:spMk id="6146" creationId="{B02CEB8F-6196-332C-4D29-8A6883642563}"/>
          </ac:spMkLst>
        </pc:spChg>
        <pc:spChg chg="mod">
          <ac:chgData name="Vedanti Nandvikar" userId="1619217deb093563" providerId="Windows Live" clId="Web-{90B3011C-D809-464E-A11B-CA9618743E68}" dt="2022-08-21T14:24:57.169" v="678" actId="20577"/>
          <ac:spMkLst>
            <pc:docMk/>
            <pc:sldMk cId="0" sldId="263"/>
            <ac:spMk id="8194" creationId="{AD9DEB08-D26E-7730-FC0C-ED559F7B3CCD}"/>
          </ac:spMkLst>
        </pc:spChg>
      </pc:sldChg>
      <pc:sldChg chg="addSp modSp">
        <pc:chgData name="Vedanti Nandvikar" userId="1619217deb093563" providerId="Windows Live" clId="Web-{90B3011C-D809-464E-A11B-CA9618743E68}" dt="2022-08-21T14:37:17.537" v="792" actId="20577"/>
        <pc:sldMkLst>
          <pc:docMk/>
          <pc:sldMk cId="0" sldId="264"/>
        </pc:sldMkLst>
        <pc:spChg chg="add mod">
          <ac:chgData name="Vedanti Nandvikar" userId="1619217deb093563" providerId="Windows Live" clId="Web-{90B3011C-D809-464E-A11B-CA9618743E68}" dt="2022-08-21T14:26:13.312" v="697" actId="20577"/>
          <ac:spMkLst>
            <pc:docMk/>
            <pc:sldMk cId="0" sldId="264"/>
            <ac:spMk id="3" creationId="{6DF90BB6-D5FF-D8E6-060C-1867D263CFED}"/>
          </ac:spMkLst>
        </pc:spChg>
        <pc:spChg chg="mod">
          <ac:chgData name="Vedanti Nandvikar" userId="1619217deb093563" providerId="Windows Live" clId="Web-{90B3011C-D809-464E-A11B-CA9618743E68}" dt="2022-08-21T14:37:17.537" v="792" actId="20577"/>
          <ac:spMkLst>
            <pc:docMk/>
            <pc:sldMk cId="0" sldId="264"/>
            <ac:spMk id="6146" creationId="{AB7D2AEB-362B-6576-283E-F6F47F40BA51}"/>
          </ac:spMkLst>
        </pc:spChg>
        <pc:spChg chg="mod">
          <ac:chgData name="Vedanti Nandvikar" userId="1619217deb093563" providerId="Windows Live" clId="Web-{90B3011C-D809-464E-A11B-CA9618743E68}" dt="2022-08-21T14:26:06.437" v="694" actId="20577"/>
          <ac:spMkLst>
            <pc:docMk/>
            <pc:sldMk cId="0" sldId="264"/>
            <ac:spMk id="8194" creationId="{0395AD90-2708-ED5A-78FB-5BF8F0F4935C}"/>
          </ac:spMkLst>
        </pc:spChg>
      </pc:sldChg>
      <pc:sldChg chg="addSp delSp modSp mod modShow">
        <pc:chgData name="Vedanti Nandvikar" userId="1619217deb093563" providerId="Windows Live" clId="Web-{90B3011C-D809-464E-A11B-CA9618743E68}" dt="2022-08-21T16:58:39.886" v="1203"/>
        <pc:sldMkLst>
          <pc:docMk/>
          <pc:sldMk cId="0" sldId="265"/>
        </pc:sldMkLst>
        <pc:spChg chg="add mod">
          <ac:chgData name="Vedanti Nandvikar" userId="1619217deb093563" providerId="Windows Live" clId="Web-{90B3011C-D809-464E-A11B-CA9618743E68}" dt="2022-08-21T14:26:37.875" v="706" actId="20577"/>
          <ac:spMkLst>
            <pc:docMk/>
            <pc:sldMk cId="0" sldId="265"/>
            <ac:spMk id="3" creationId="{500F23B9-70C2-353C-39CD-289CAB01CD99}"/>
          </ac:spMkLst>
        </pc:spChg>
        <pc:spChg chg="add del mod">
          <ac:chgData name="Vedanti Nandvikar" userId="1619217deb093563" providerId="Windows Live" clId="Web-{90B3011C-D809-464E-A11B-CA9618743E68}" dt="2022-08-21T15:40:52.151" v="1139"/>
          <ac:spMkLst>
            <pc:docMk/>
            <pc:sldMk cId="0" sldId="265"/>
            <ac:spMk id="4" creationId="{BAFD2B52-8EDA-1ECA-321F-4275BD921454}"/>
          </ac:spMkLst>
        </pc:spChg>
        <pc:spChg chg="add del mod">
          <ac:chgData name="Vedanti Nandvikar" userId="1619217deb093563" providerId="Windows Live" clId="Web-{90B3011C-D809-464E-A11B-CA9618743E68}" dt="2022-08-21T15:44:11.392" v="1149"/>
          <ac:spMkLst>
            <pc:docMk/>
            <pc:sldMk cId="0" sldId="265"/>
            <ac:spMk id="22" creationId="{27663E99-8572-5D1C-7032-979AF61F9499}"/>
          </ac:spMkLst>
        </pc:spChg>
        <pc:spChg chg="add mod">
          <ac:chgData name="Vedanti Nandvikar" userId="1619217deb093563" providerId="Windows Live" clId="Web-{90B3011C-D809-464E-A11B-CA9618743E68}" dt="2022-08-21T15:44:55.237" v="1155"/>
          <ac:spMkLst>
            <pc:docMk/>
            <pc:sldMk cId="0" sldId="265"/>
            <ac:spMk id="23" creationId="{EEBD2F29-2629-5BBC-5972-F9E9DC135157}"/>
          </ac:spMkLst>
        </pc:spChg>
        <pc:spChg chg="add del mod">
          <ac:chgData name="Vedanti Nandvikar" userId="1619217deb093563" providerId="Windows Live" clId="Web-{90B3011C-D809-464E-A11B-CA9618743E68}" dt="2022-08-21T16:25:09.990" v="1164"/>
          <ac:spMkLst>
            <pc:docMk/>
            <pc:sldMk cId="0" sldId="265"/>
            <ac:spMk id="24" creationId="{4B4B4CE2-487B-6429-E069-B929CE30FD7B}"/>
          </ac:spMkLst>
        </pc:spChg>
        <pc:spChg chg="mod">
          <ac:chgData name="Vedanti Nandvikar" userId="1619217deb093563" providerId="Windows Live" clId="Web-{90B3011C-D809-464E-A11B-CA9618743E68}" dt="2022-08-21T14:26:32" v="704" actId="20577"/>
          <ac:spMkLst>
            <pc:docMk/>
            <pc:sldMk cId="0" sldId="265"/>
            <ac:spMk id="8194" creationId="{ED0E3112-C2DE-3A92-0C11-97BEE1E37DCE}"/>
          </ac:spMkLst>
        </pc:spChg>
        <pc:graphicFrameChg chg="add del mod modGraphic">
          <ac:chgData name="Vedanti Nandvikar" userId="1619217deb093563" providerId="Windows Live" clId="Web-{90B3011C-D809-464E-A11B-CA9618743E68}" dt="2022-08-21T16:29:11.514" v="1192"/>
          <ac:graphicFrameMkLst>
            <pc:docMk/>
            <pc:sldMk cId="0" sldId="265"/>
            <ac:graphicFrameMk id="2" creationId="{2C1A7310-A129-62E0-6CC4-422B189D3137}"/>
          </ac:graphicFrameMkLst>
        </pc:graphicFrameChg>
        <pc:graphicFrameChg chg="add del mod modGraphic">
          <ac:chgData name="Vedanti Nandvikar" userId="1619217deb093563" providerId="Windows Live" clId="Web-{90B3011C-D809-464E-A11B-CA9618743E68}" dt="2022-08-21T15:41:44.825" v="1141"/>
          <ac:graphicFrameMkLst>
            <pc:docMk/>
            <pc:sldMk cId="0" sldId="265"/>
            <ac:graphicFrameMk id="5" creationId="{BD8D2914-501D-7E33-D866-C920C2E03D2D}"/>
          </ac:graphicFrameMkLst>
        </pc:graphicFrameChg>
        <pc:graphicFrameChg chg="add del mod modGraphic">
          <ac:chgData name="Vedanti Nandvikar" userId="1619217deb093563" providerId="Windows Live" clId="Web-{90B3011C-D809-464E-A11B-CA9618743E68}" dt="2022-08-21T15:42:17.748" v="1143"/>
          <ac:graphicFrameMkLst>
            <pc:docMk/>
            <pc:sldMk cId="0" sldId="265"/>
            <ac:graphicFrameMk id="12" creationId="{ECF901FA-E9D7-489B-E709-5964C97ADB96}"/>
          </ac:graphicFrameMkLst>
        </pc:graphicFrameChg>
        <pc:picChg chg="add mod modCrop">
          <ac:chgData name="Vedanti Nandvikar" userId="1619217deb093563" providerId="Windows Live" clId="Web-{90B3011C-D809-464E-A11B-CA9618743E68}" dt="2022-08-21T16:58:39.886" v="1203"/>
          <ac:picMkLst>
            <pc:docMk/>
            <pc:sldMk cId="0" sldId="265"/>
            <ac:picMk id="2" creationId="{87293033-4ECF-1512-259A-FFA4033AD85B}"/>
          </ac:picMkLst>
        </pc:picChg>
      </pc:sldChg>
      <pc:sldChg chg="addSp modSp">
        <pc:chgData name="Vedanti Nandvikar" userId="1619217deb093563" providerId="Windows Live" clId="Web-{90B3011C-D809-464E-A11B-CA9618743E68}" dt="2022-08-21T15:33:04.884" v="1124" actId="20577"/>
        <pc:sldMkLst>
          <pc:docMk/>
          <pc:sldMk cId="0" sldId="266"/>
        </pc:sldMkLst>
        <pc:spChg chg="add mod">
          <ac:chgData name="Vedanti Nandvikar" userId="1619217deb093563" providerId="Windows Live" clId="Web-{90B3011C-D809-464E-A11B-CA9618743E68}" dt="2022-08-21T14:25:33.904" v="688" actId="20577"/>
          <ac:spMkLst>
            <pc:docMk/>
            <pc:sldMk cId="0" sldId="266"/>
            <ac:spMk id="3" creationId="{BC629935-3B2A-EFC0-86CA-6704526BFD46}"/>
          </ac:spMkLst>
        </pc:spChg>
        <pc:spChg chg="mod">
          <ac:chgData name="Vedanti Nandvikar" userId="1619217deb093563" providerId="Windows Live" clId="Web-{90B3011C-D809-464E-A11B-CA9618743E68}" dt="2022-08-21T15:33:04.884" v="1124" actId="20577"/>
          <ac:spMkLst>
            <pc:docMk/>
            <pc:sldMk cId="0" sldId="266"/>
            <ac:spMk id="6146" creationId="{B28EF931-3226-F0A4-3D97-5989517493AB}"/>
          </ac:spMkLst>
        </pc:spChg>
        <pc:spChg chg="mod">
          <ac:chgData name="Vedanti Nandvikar" userId="1619217deb093563" providerId="Windows Live" clId="Web-{90B3011C-D809-464E-A11B-CA9618743E68}" dt="2022-08-21T14:25:27.170" v="685" actId="20577"/>
          <ac:spMkLst>
            <pc:docMk/>
            <pc:sldMk cId="0" sldId="266"/>
            <ac:spMk id="8194" creationId="{C9F4083A-61B5-B9BD-F88E-55498122D9B7}"/>
          </ac:spMkLst>
        </pc:spChg>
      </pc:sldChg>
    </pc:docChg>
  </pc:docChgLst>
  <pc:docChgLst>
    <pc:chgData name="Vedanti Nandvikar" userId="1619217deb093563" providerId="Windows Live" clId="Web-{18429BCA-4226-4B34-895F-C2CDB0B1978F}"/>
    <pc:docChg chg="modSld">
      <pc:chgData name="Vedanti Nandvikar" userId="1619217deb093563" providerId="Windows Live" clId="Web-{18429BCA-4226-4B34-895F-C2CDB0B1978F}" dt="2022-10-03T09:37:15.189" v="6" actId="20577"/>
      <pc:docMkLst>
        <pc:docMk/>
      </pc:docMkLst>
      <pc:sldChg chg="modSp">
        <pc:chgData name="Vedanti Nandvikar" userId="1619217deb093563" providerId="Windows Live" clId="Web-{18429BCA-4226-4B34-895F-C2CDB0B1978F}" dt="2022-10-03T09:37:15.189" v="6" actId="20577"/>
        <pc:sldMkLst>
          <pc:docMk/>
          <pc:sldMk cId="0" sldId="266"/>
        </pc:sldMkLst>
        <pc:spChg chg="mod">
          <ac:chgData name="Vedanti Nandvikar" userId="1619217deb093563" providerId="Windows Live" clId="Web-{18429BCA-4226-4B34-895F-C2CDB0B1978F}" dt="2022-10-03T09:37:15.189" v="6" actId="20577"/>
          <ac:spMkLst>
            <pc:docMk/>
            <pc:sldMk cId="0" sldId="266"/>
            <ac:spMk id="6146" creationId="{B28EF931-3226-F0A4-3D97-5989517493AB}"/>
          </ac:spMkLst>
        </pc:spChg>
      </pc:sldChg>
    </pc:docChg>
  </pc:docChgLst>
  <pc:docChgLst>
    <pc:chgData name="Vedanti Nandvikar" userId="1619217deb093563" providerId="Windows Live" clId="Web-{3CD0E9B2-E9DB-4F2B-9056-6C9C97B625C3}"/>
    <pc:docChg chg="modSld">
      <pc:chgData name="Vedanti Nandvikar" userId="1619217deb093563" providerId="Windows Live" clId="Web-{3CD0E9B2-E9DB-4F2B-9056-6C9C97B625C3}" dt="2022-10-03T06:05:14.296" v="30" actId="20577"/>
      <pc:docMkLst>
        <pc:docMk/>
      </pc:docMkLst>
      <pc:sldChg chg="modSp">
        <pc:chgData name="Vedanti Nandvikar" userId="1619217deb093563" providerId="Windows Live" clId="Web-{3CD0E9B2-E9DB-4F2B-9056-6C9C97B625C3}" dt="2022-10-03T05:59:03.284" v="13" actId="20577"/>
        <pc:sldMkLst>
          <pc:docMk/>
          <pc:sldMk cId="0" sldId="256"/>
        </pc:sldMkLst>
        <pc:spChg chg="mod">
          <ac:chgData name="Vedanti Nandvikar" userId="1619217deb093563" providerId="Windows Live" clId="Web-{3CD0E9B2-E9DB-4F2B-9056-6C9C97B625C3}" dt="2022-10-03T05:59:03.284" v="13" actId="20577"/>
          <ac:spMkLst>
            <pc:docMk/>
            <pc:sldMk cId="0" sldId="256"/>
            <ac:spMk id="4098" creationId="{FCD4C93C-2B36-8F29-9F9B-DEAE229AB716}"/>
          </ac:spMkLst>
        </pc:spChg>
      </pc:sldChg>
      <pc:sldChg chg="modSp">
        <pc:chgData name="Vedanti Nandvikar" userId="1619217deb093563" providerId="Windows Live" clId="Web-{3CD0E9B2-E9DB-4F2B-9056-6C9C97B625C3}" dt="2022-10-03T06:02:08.556" v="28" actId="20577"/>
        <pc:sldMkLst>
          <pc:docMk/>
          <pc:sldMk cId="0" sldId="258"/>
        </pc:sldMkLst>
        <pc:spChg chg="mod">
          <ac:chgData name="Vedanti Nandvikar" userId="1619217deb093563" providerId="Windows Live" clId="Web-{3CD0E9B2-E9DB-4F2B-9056-6C9C97B625C3}" dt="2022-10-03T06:02:08.556" v="28" actId="20577"/>
          <ac:spMkLst>
            <pc:docMk/>
            <pc:sldMk cId="0" sldId="258"/>
            <ac:spMk id="12291" creationId="{0DC30A96-B0EB-CED4-3EC3-ABA15CAEF438}"/>
          </ac:spMkLst>
        </pc:spChg>
      </pc:sldChg>
      <pc:sldChg chg="modSp">
        <pc:chgData name="Vedanti Nandvikar" userId="1619217deb093563" providerId="Windows Live" clId="Web-{3CD0E9B2-E9DB-4F2B-9056-6C9C97B625C3}" dt="2022-10-03T06:05:14.296" v="30" actId="20577"/>
        <pc:sldMkLst>
          <pc:docMk/>
          <pc:sldMk cId="0" sldId="261"/>
        </pc:sldMkLst>
        <pc:spChg chg="mod">
          <ac:chgData name="Vedanti Nandvikar" userId="1619217deb093563" providerId="Windows Live" clId="Web-{3CD0E9B2-E9DB-4F2B-9056-6C9C97B625C3}" dt="2022-10-03T06:05:14.296" v="30" actId="20577"/>
          <ac:spMkLst>
            <pc:docMk/>
            <pc:sldMk cId="0" sldId="261"/>
            <ac:spMk id="6146" creationId="{B6CD4083-5EC3-ED66-B408-3AC706548C59}"/>
          </ac:spMkLst>
        </pc:spChg>
      </pc:sldChg>
    </pc:docChg>
  </pc:docChgLst>
  <pc:docChgLst>
    <pc:chgData name="Vedanti Nandvikar" userId="1619217deb093563" providerId="Windows Live" clId="Web-{9F826E36-D0FF-4FED-9292-ECABBA0896F7}"/>
    <pc:docChg chg="modSld">
      <pc:chgData name="Vedanti Nandvikar" userId="1619217deb093563" providerId="Windows Live" clId="Web-{9F826E36-D0FF-4FED-9292-ECABBA0896F7}" dt="2022-10-03T06:40:43.601" v="0"/>
      <pc:docMkLst>
        <pc:docMk/>
      </pc:docMkLst>
      <pc:sldChg chg="delSp">
        <pc:chgData name="Vedanti Nandvikar" userId="1619217deb093563" providerId="Windows Live" clId="Web-{9F826E36-D0FF-4FED-9292-ECABBA0896F7}" dt="2022-10-03T06:40:43.601" v="0"/>
        <pc:sldMkLst>
          <pc:docMk/>
          <pc:sldMk cId="0" sldId="265"/>
        </pc:sldMkLst>
        <pc:picChg chg="del">
          <ac:chgData name="Vedanti Nandvikar" userId="1619217deb093563" providerId="Windows Live" clId="Web-{9F826E36-D0FF-4FED-9292-ECABBA0896F7}" dt="2022-10-03T06:40:43.601" v="0"/>
          <ac:picMkLst>
            <pc:docMk/>
            <pc:sldMk cId="0" sldId="265"/>
            <ac:picMk id="2" creationId="{87293033-4ECF-1512-259A-FFA4033AD85B}"/>
          </ac:picMkLst>
        </pc:picChg>
      </pc:sldChg>
    </pc:docChg>
  </pc:docChgLst>
  <pc:docChgLst>
    <pc:chgData name="Vedanti Nandvikar" userId="1619217deb093563" providerId="Windows Live" clId="Web-{314F6DE5-2B5C-4C76-90E8-39BF06828A33}"/>
    <pc:docChg chg="modSld">
      <pc:chgData name="Vedanti Nandvikar" userId="1619217deb093563" providerId="Windows Live" clId="Web-{314F6DE5-2B5C-4C76-90E8-39BF06828A33}" dt="2022-10-03T08:35:35.302" v="246" actId="20577"/>
      <pc:docMkLst>
        <pc:docMk/>
      </pc:docMkLst>
      <pc:sldChg chg="modSp">
        <pc:chgData name="Vedanti Nandvikar" userId="1619217deb093563" providerId="Windows Live" clId="Web-{314F6DE5-2B5C-4C76-90E8-39BF06828A33}" dt="2022-10-03T08:04:23.044" v="99" actId="20577"/>
        <pc:sldMkLst>
          <pc:docMk/>
          <pc:sldMk cId="0" sldId="261"/>
        </pc:sldMkLst>
        <pc:spChg chg="mod">
          <ac:chgData name="Vedanti Nandvikar" userId="1619217deb093563" providerId="Windows Live" clId="Web-{314F6DE5-2B5C-4C76-90E8-39BF06828A33}" dt="2022-10-03T08:04:23.044" v="99" actId="20577"/>
          <ac:spMkLst>
            <pc:docMk/>
            <pc:sldMk cId="0" sldId="261"/>
            <ac:spMk id="6146" creationId="{B6CD4083-5EC3-ED66-B408-3AC706548C59}"/>
          </ac:spMkLst>
        </pc:spChg>
      </pc:sldChg>
      <pc:sldChg chg="modSp">
        <pc:chgData name="Vedanti Nandvikar" userId="1619217deb093563" providerId="Windows Live" clId="Web-{314F6DE5-2B5C-4C76-90E8-39BF06828A33}" dt="2022-10-03T08:35:35.302" v="246" actId="20577"/>
        <pc:sldMkLst>
          <pc:docMk/>
          <pc:sldMk cId="0" sldId="263"/>
        </pc:sldMkLst>
        <pc:spChg chg="mod">
          <ac:chgData name="Vedanti Nandvikar" userId="1619217deb093563" providerId="Windows Live" clId="Web-{314F6DE5-2B5C-4C76-90E8-39BF06828A33}" dt="2022-10-03T08:35:35.302" v="246" actId="20577"/>
          <ac:spMkLst>
            <pc:docMk/>
            <pc:sldMk cId="0" sldId="263"/>
            <ac:spMk id="6146" creationId="{B02CEB8F-6196-332C-4D29-8A6883642563}"/>
          </ac:spMkLst>
        </pc:spChg>
      </pc:sldChg>
      <pc:sldChg chg="modSp">
        <pc:chgData name="Vedanti Nandvikar" userId="1619217deb093563" providerId="Windows Live" clId="Web-{314F6DE5-2B5C-4C76-90E8-39BF06828A33}" dt="2022-10-03T07:54:39.766" v="1" actId="20577"/>
        <pc:sldMkLst>
          <pc:docMk/>
          <pc:sldMk cId="0" sldId="264"/>
        </pc:sldMkLst>
        <pc:spChg chg="mod">
          <ac:chgData name="Vedanti Nandvikar" userId="1619217deb093563" providerId="Windows Live" clId="Web-{314F6DE5-2B5C-4C76-90E8-39BF06828A33}" dt="2022-10-03T07:54:39.766" v="1" actId="20577"/>
          <ac:spMkLst>
            <pc:docMk/>
            <pc:sldMk cId="0" sldId="264"/>
            <ac:spMk id="6146" creationId="{AB7D2AEB-362B-6576-283E-F6F47F40BA51}"/>
          </ac:spMkLst>
        </pc:spChg>
      </pc:sldChg>
    </pc:docChg>
  </pc:docChgLst>
  <pc:docChgLst>
    <pc:chgData name="Vedanti Nandvikar" userId="1619217deb093563" providerId="Windows Live" clId="Web-{849BC3C1-A8DB-47A8-A4D4-6BD9AD07EB38}"/>
    <pc:docChg chg="modSld">
      <pc:chgData name="Vedanti Nandvikar" userId="1619217deb093563" providerId="Windows Live" clId="Web-{849BC3C1-A8DB-47A8-A4D4-6BD9AD07EB38}" dt="2022-10-03T07:50:48.830" v="57" actId="20577"/>
      <pc:docMkLst>
        <pc:docMk/>
      </pc:docMkLst>
      <pc:sldChg chg="modSp">
        <pc:chgData name="Vedanti Nandvikar" userId="1619217deb093563" providerId="Windows Live" clId="Web-{849BC3C1-A8DB-47A8-A4D4-6BD9AD07EB38}" dt="2022-10-03T07:50:48.830" v="57" actId="20577"/>
        <pc:sldMkLst>
          <pc:docMk/>
          <pc:sldMk cId="0" sldId="261"/>
        </pc:sldMkLst>
        <pc:spChg chg="mod">
          <ac:chgData name="Vedanti Nandvikar" userId="1619217deb093563" providerId="Windows Live" clId="Web-{849BC3C1-A8DB-47A8-A4D4-6BD9AD07EB38}" dt="2022-10-03T07:50:48.830" v="57" actId="20577"/>
          <ac:spMkLst>
            <pc:docMk/>
            <pc:sldMk cId="0" sldId="261"/>
            <ac:spMk id="6146" creationId="{B6CD4083-5EC3-ED66-B408-3AC706548C59}"/>
          </ac:spMkLst>
        </pc:spChg>
      </pc:sldChg>
      <pc:sldChg chg="modSp">
        <pc:chgData name="Vedanti Nandvikar" userId="1619217deb093563" providerId="Windows Live" clId="Web-{849BC3C1-A8DB-47A8-A4D4-6BD9AD07EB38}" dt="2022-10-03T07:42:33.440" v="10" actId="20577"/>
        <pc:sldMkLst>
          <pc:docMk/>
          <pc:sldMk cId="0" sldId="264"/>
        </pc:sldMkLst>
        <pc:spChg chg="mod">
          <ac:chgData name="Vedanti Nandvikar" userId="1619217deb093563" providerId="Windows Live" clId="Web-{849BC3C1-A8DB-47A8-A4D4-6BD9AD07EB38}" dt="2022-10-03T07:42:33.440" v="10" actId="20577"/>
          <ac:spMkLst>
            <pc:docMk/>
            <pc:sldMk cId="0" sldId="264"/>
            <ac:spMk id="6146" creationId="{AB7D2AEB-362B-6576-283E-F6F47F40BA51}"/>
          </ac:spMkLst>
        </pc:spChg>
      </pc:sldChg>
      <pc:sldChg chg="addSp modSp">
        <pc:chgData name="Vedanti Nandvikar" userId="1619217deb093563" providerId="Windows Live" clId="Web-{849BC3C1-A8DB-47A8-A4D4-6BD9AD07EB38}" dt="2022-10-03T07:40:40.561" v="7" actId="14100"/>
        <pc:sldMkLst>
          <pc:docMk/>
          <pc:sldMk cId="0" sldId="265"/>
        </pc:sldMkLst>
        <pc:spChg chg="mod">
          <ac:chgData name="Vedanti Nandvikar" userId="1619217deb093563" providerId="Windows Live" clId="Web-{849BC3C1-A8DB-47A8-A4D4-6BD9AD07EB38}" dt="2022-10-03T07:09:18.612" v="2" actId="1076"/>
          <ac:spMkLst>
            <pc:docMk/>
            <pc:sldMk cId="0" sldId="265"/>
            <ac:spMk id="23" creationId="{EEBD2F29-2629-5BBC-5972-F9E9DC135157}"/>
          </ac:spMkLst>
        </pc:spChg>
        <pc:picChg chg="add mod">
          <ac:chgData name="Vedanti Nandvikar" userId="1619217deb093563" providerId="Windows Live" clId="Web-{849BC3C1-A8DB-47A8-A4D4-6BD9AD07EB38}" dt="2022-10-03T07:40:40.561" v="7" actId="14100"/>
          <ac:picMkLst>
            <pc:docMk/>
            <pc:sldMk cId="0" sldId="265"/>
            <ac:picMk id="2" creationId="{5807CC5F-B410-15A9-5631-5D392030500A}"/>
          </ac:picMkLst>
        </pc:picChg>
      </pc:sldChg>
      <pc:sldChg chg="modSp">
        <pc:chgData name="Vedanti Nandvikar" userId="1619217deb093563" providerId="Windows Live" clId="Web-{849BC3C1-A8DB-47A8-A4D4-6BD9AD07EB38}" dt="2022-10-03T07:43:23.863" v="27" actId="20577"/>
        <pc:sldMkLst>
          <pc:docMk/>
          <pc:sldMk cId="0" sldId="266"/>
        </pc:sldMkLst>
        <pc:spChg chg="mod">
          <ac:chgData name="Vedanti Nandvikar" userId="1619217deb093563" providerId="Windows Live" clId="Web-{849BC3C1-A8DB-47A8-A4D4-6BD9AD07EB38}" dt="2022-10-03T07:43:23.863" v="27" actId="20577"/>
          <ac:spMkLst>
            <pc:docMk/>
            <pc:sldMk cId="0" sldId="266"/>
            <ac:spMk id="6146" creationId="{B28EF931-3226-F0A4-3D97-5989517493AB}"/>
          </ac:spMkLst>
        </pc:spChg>
      </pc:sldChg>
    </pc:docChg>
  </pc:docChgLst>
  <pc:docChgLst>
    <pc:chgData name="Vedanti Nandvikar" userId="1619217deb093563" providerId="Windows Live" clId="Web-{F9F55442-0355-49DD-A89B-8B724FE044EB}"/>
    <pc:docChg chg="modSld">
      <pc:chgData name="Vedanti Nandvikar" userId="1619217deb093563" providerId="Windows Live" clId="Web-{F9F55442-0355-49DD-A89B-8B724FE044EB}" dt="2022-09-20T09:27:25.319" v="136" actId="14100"/>
      <pc:docMkLst>
        <pc:docMk/>
      </pc:docMkLst>
      <pc:sldChg chg="modSp">
        <pc:chgData name="Vedanti Nandvikar" userId="1619217deb093563" providerId="Windows Live" clId="Web-{F9F55442-0355-49DD-A89B-8B724FE044EB}" dt="2022-09-20T09:27:25.319" v="136" actId="14100"/>
        <pc:sldMkLst>
          <pc:docMk/>
          <pc:sldMk cId="0" sldId="263"/>
        </pc:sldMkLst>
        <pc:spChg chg="mod">
          <ac:chgData name="Vedanti Nandvikar" userId="1619217deb093563" providerId="Windows Live" clId="Web-{F9F55442-0355-49DD-A89B-8B724FE044EB}" dt="2022-09-20T09:27:25.319" v="136" actId="14100"/>
          <ac:spMkLst>
            <pc:docMk/>
            <pc:sldMk cId="0" sldId="263"/>
            <ac:spMk id="6146" creationId="{B02CEB8F-6196-332C-4D29-8A6883642563}"/>
          </ac:spMkLst>
        </pc:spChg>
      </pc:sldChg>
      <pc:sldChg chg="modSp">
        <pc:chgData name="Vedanti Nandvikar" userId="1619217deb093563" providerId="Windows Live" clId="Web-{F9F55442-0355-49DD-A89B-8B724FE044EB}" dt="2022-09-20T09:22:16.480" v="52" actId="20577"/>
        <pc:sldMkLst>
          <pc:docMk/>
          <pc:sldMk cId="0" sldId="264"/>
        </pc:sldMkLst>
        <pc:spChg chg="mod">
          <ac:chgData name="Vedanti Nandvikar" userId="1619217deb093563" providerId="Windows Live" clId="Web-{F9F55442-0355-49DD-A89B-8B724FE044EB}" dt="2022-09-20T09:22:16.480" v="52" actId="20577"/>
          <ac:spMkLst>
            <pc:docMk/>
            <pc:sldMk cId="0" sldId="264"/>
            <ac:spMk id="6146" creationId="{AB7D2AEB-362B-6576-283E-F6F47F40BA51}"/>
          </ac:spMkLst>
        </pc:spChg>
      </pc:sldChg>
      <pc:sldChg chg="modSp">
        <pc:chgData name="Vedanti Nandvikar" userId="1619217deb093563" providerId="Windows Live" clId="Web-{F9F55442-0355-49DD-A89B-8B724FE044EB}" dt="2022-09-20T09:26:24.098" v="133" actId="20577"/>
        <pc:sldMkLst>
          <pc:docMk/>
          <pc:sldMk cId="0" sldId="266"/>
        </pc:sldMkLst>
        <pc:spChg chg="mod">
          <ac:chgData name="Vedanti Nandvikar" userId="1619217deb093563" providerId="Windows Live" clId="Web-{F9F55442-0355-49DD-A89B-8B724FE044EB}" dt="2022-09-20T09:26:24.098" v="133" actId="20577"/>
          <ac:spMkLst>
            <pc:docMk/>
            <pc:sldMk cId="0" sldId="266"/>
            <ac:spMk id="6146" creationId="{B28EF931-3226-F0A4-3D97-5989517493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2BC68EA8-EED4-2CB4-2E1A-B2DABD04F3F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EEC4C91-7CE7-0BD6-F882-949C0BFA399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1B905C-F137-695F-758F-1836DCF118F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62D0444-B8FD-6808-9EB6-12489E13E42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CB7B87-1C69-0C62-15DA-384144E3CB7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A765EE4-A44B-8DCF-3215-54B4586737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D30F45CE-50D5-43DF-B5CD-1BE61C25564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140212A1-939B-9CFC-1A5B-C8A1C08D19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966C6E-86C7-4C88-B13C-74E6BC676E7A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09FC80CF-00C9-E73D-420E-E589E07C5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5C27226-73CC-1A41-6637-E7E5933A2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A655BD58-E310-D21F-E7BC-F5530FEFAD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49E669-06C4-4A41-B667-0166E1C3100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695A4E3-4D79-751F-038E-0E55239F3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C12801B-9C6C-9FB1-F67F-E7CCDF8EA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9D88063C-31EA-01AE-F31E-8BBE11477F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A312CE-2DB7-48B7-9873-4334BE7B0C8D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341E1313-4351-77F5-BE4E-15AFD042A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311EF9D-D667-F35D-5BFA-F685C248E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0338E30-36B7-2826-8E8F-6A77E28BE6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1D1133-8CFA-45C9-98D4-B39B777B4C7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ACCBBA47-BC3A-064C-DE40-8E20A91E64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161478F-08BE-94EB-72C0-F421EDB7B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0CCA1FC9-A5CE-1408-F84A-1873B96D0E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A8D6AF-5689-4E6C-B857-DE9EAFBA4BB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EC336D22-A941-1CBA-D54D-AE1F42367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11B1C03-2A38-844E-CCAE-65A2DCB1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81509011-A12D-562D-5898-33EE55D002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3A64BD-CF3B-4470-AA01-16E139570B0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98F096D3-15A9-B0B5-76D0-2CFD2D257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4CDD541-A1CB-2FD2-9F41-BD06D9022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F8710A1-E226-010A-00A2-06E8B50830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30C4F8-0909-4434-B25A-BD9D0F6BB01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4F132C79-D1A5-12B7-A7A0-32B7D3837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412493B-7E45-3DA2-E1A3-463D7FB30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19D73E3-77DD-C78A-1552-C41056D85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1B566B-015D-4355-9A9E-01347D48D61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A803202E-E1B9-7C95-FB2B-349A6A465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79F1232-458A-45F0-A5B0-0336723C4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996F8F00-F101-A24E-50B4-FD76C32B3D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38BA3-0952-42FF-90DE-5BEA08BF8EA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07AB562F-FFFB-B38C-71A6-CCD3DDE36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A464AAE-9D2D-6EA3-DF9D-73E0DD967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15DE36A-71E9-8DB2-3CF2-F74C3E9BEB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E173AA-9F3D-485C-A793-A652E3E9BE9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7D98EE22-6005-63BE-6E4A-20EE680C7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342013C0-50ED-497F-5C0D-FF31C73F5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64A54C61-CF01-27D2-14D7-72BC264E70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673101-E6FE-4BDB-A60B-B3A0EE07928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96D28AAE-3BFA-DB85-1179-7B73C9FB6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BCB425B-412D-19EB-9D8D-4EB2B50F1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161EBCB7-6169-BD8F-06CD-864BEC833701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55FD1B-4919-9990-41D0-8ADD40388D5A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FF897F-020A-744F-DCCC-E42A94D53217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9CBBA7D2-69F8-E6B4-DC65-3D8E37338C23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840A3E65-F0D8-A70F-1793-8D67EF99D06E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87DAE3C-A2B4-E9CB-CE1A-5AB0E607D509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F6984069-FB8D-CAED-79AC-C5A7639C57E1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9F520BE7-C4BE-5736-6E7C-039913F722C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E1324D8-9D7F-C19B-5260-AD0B9E6E9AE1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9152A254-E615-F3BD-7C17-6678E03A505F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FE247107-2A78-3DF1-D8AD-6A01924BA37E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B6C8887-F9E9-C2E2-CBDC-DA1CEFD2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80E66-AF63-4EB0-83B0-5FA3C6F7A4EF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97E9456-5FCC-67E9-B0CB-F8E55F26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4873DD0-1985-A997-8FAE-4A5BDCA1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F41BC-9293-4B91-980D-954B57F88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C7237-EDA5-C26A-CE55-1B082F2F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A7FA-423C-491F-B62B-275A059D38BF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82E8-4F18-A5A8-283D-68DD4AAE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8EF7-0ADF-6B1B-2DA8-FB3821C3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0800A-97A5-45C4-9B0C-D59E40878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F9F95-8A40-1C2D-6B47-7ECD8CB44CB2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D383-9DD2-30D3-BC55-2765549630ED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D3015B-FF3E-3B7E-F0A0-20CBF9D303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8EF9E-FF9F-4827-827D-1AA527C883DA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95F4CC-708E-6C3A-3F58-1EFCBEFA5A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005245-A7F8-453C-2D70-246D488541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A7FC5-1DB9-4C6B-96CF-44D6E14C8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FC23-1F10-2D2B-CE53-5B8532AD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8ACC9-1316-4D30-9CE4-5E9417F98080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ACA7-D74A-99CA-0865-38341868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0ECF-F6D4-27C1-5962-716CF71A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B236A-6440-4ECB-A8D0-C4E71B70E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7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F4CB3-3657-A9A7-0868-566ACF10D3D6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0C077-4323-9DD5-FE13-BF4D98DB1C01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EC47948-C795-128E-FAC5-A9480F9142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B5D0C-F644-4866-A228-B47F8620E062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742917-5672-4A65-8BAD-EB0EF41ED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2E1E81-5F83-3356-8498-67BB2CDB38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B3CFD-35F4-48C3-AD7D-20DA78F48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F115-2C80-7050-234D-285FC432D2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E570-0883-4679-A35C-F022433AB622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89DD-8FB5-98ED-49BD-2BB759FAF6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C250-190A-50F6-4383-29F717E83C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D9AF7-42A3-49E9-8B90-E23A84199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3A03-7A38-EFBB-3B39-047B195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5079-30C0-4676-9912-C10010A0652D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A993-D421-138C-F36B-86CC3C26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E298-78E6-080A-D984-85B8CD65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5A430-897D-491F-B8E9-B67B7AFD1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55D2-7095-2561-069A-10F6A62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5018A-0B7E-4E89-90F8-8C305055D163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4B05-1E82-E634-2FA6-3C56F5E5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56AA-F65D-C2E4-7FAA-4A4D76E9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21E62-F7A3-40E7-9B8B-8AC5B1893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1CE3-112A-F149-2612-F5239520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76678-FCFB-4121-BD4A-575F218A956D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983C-3478-A2C5-7AE1-77F2DD6A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52AE-2D95-519C-6B40-DD8C153B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BC8E4-0959-486D-91EC-A603F81E1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F39B-1C55-326F-CC60-2C8DD9D0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2B1C-1160-42B4-8C10-69771CF07BF2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C3EF-39D0-B38E-6825-4B310F46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0AE7-709A-BEE4-6A15-F77A2BFC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893B7-5746-46CB-96D8-AA8E847AD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8C1D54-D73E-5211-0518-6C3A3F30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90627-2E4D-41DC-81EC-205BBA02F4D5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5A9357-A508-B3EC-A439-1247BC98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226212-B112-BF49-1244-71A53425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9A255-3490-4AFD-8590-B803AB2DD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1C42982-E356-82D9-09C3-9B49EFA6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010C4-C476-4FE1-BEAC-82B4826BB205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068A76F-4971-CE7F-B18F-3F17D9FE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9D1CD4-092E-809B-67FC-75F025D5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2F55E-75EC-460F-85AB-270757953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F686C6-475A-097C-1399-543BED6A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C530E-2622-4522-9607-B919028BC2C0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336400-8F65-10ED-8870-8A749B89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E5A13B-712E-7D00-3062-0109C459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1808-1BE8-47AC-A053-560B0CBD7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AF460AF-0472-FE01-4378-D5CE05E4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5E76-F58F-4483-B58B-B69AE81A7687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FD81FF-CE44-DF1A-95FE-884F80E6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F7278A-F907-541B-C04E-43464EAF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9FB7F-B7B8-486E-8009-A25D70738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0637D7-AEF2-562E-8E6F-5EA99213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1420F-C662-4FA5-A18B-AABF62EDA80F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784EA4-2BBA-4A09-61DB-81634C08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9BC163-E39F-C6D1-35C8-BDAF11F4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8B0E-2862-441F-9126-CB6EA9C25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626A7C-7E2F-73EB-8753-84FBAA14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C6C7C-BE9B-4AF4-BACD-17D726A3B94C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9849DD-6C86-D917-A937-7759287F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ED717B-2014-57FA-D906-2455031B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F36C5-216D-407B-BD64-83DD24477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E648FFB-5E00-0613-0918-23E7D4AF2A1C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E34BE7D-CC46-05C0-789D-F6A6286D2A54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F065DD-2004-06FF-F12F-4006A7339899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4B78CA-922F-079E-C2EC-906196FADC0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ABDDFED-9FA1-E312-2578-8E926FC37250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49EC2B2-17A0-B951-5E5E-3A4141F29D12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13026D6-1B29-E6C2-664B-D71D0B847208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D1B14DD-9700-3CE5-9C45-639974D430BF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B8BBAF9-8467-323D-F9B1-D916024E828C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B81CB8-E8ED-D10D-0D82-0F5AC49710B3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CE616D6-5FB2-2649-81C8-CDF6FE3A0BDC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A473E0BF-7A11-90BB-C7C9-08F027E3E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9D74522-5081-18E7-604E-CB8E93E80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AD0E-2FE0-317F-47AC-CA66D7738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8E85D0-9DCA-4FB8-88BE-42E693E67388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0961-7EE6-E727-E8F4-DFA5EC986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05C5-389B-6094-946E-FD18B567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A1133CD4-7C91-4517-8914-38AEB8C01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9" r:id="rId11"/>
    <p:sldLayoutId id="2147483754" r:id="rId12"/>
    <p:sldLayoutId id="2147483760" r:id="rId13"/>
    <p:sldLayoutId id="2147483755" r:id="rId14"/>
    <p:sldLayoutId id="2147483756" r:id="rId15"/>
    <p:sldLayoutId id="2147483757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54002860-174E-5E55-FBE7-3D1FC8235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General Guidelines for Presentation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E8A8710-EE2C-0810-E05B-454F378E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Slides should not be too heavy with content.  Better to create point wise.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If you require more than one slide for any point, right click on that point slide then select duplicate slide and modify the duplicated slide.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Diagrams must be aligned at centre and clearly visible with caption.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All the mentioned fonts, font size, title content, etc should not change and strictly as per the given format and guidelines.</a:t>
            </a:r>
          </a:p>
          <a:p>
            <a: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cs typeface="DejaVu Sans" charset="0"/>
            </a:endParaRPr>
          </a:p>
          <a:p>
            <a:pPr marL="4318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D0E3112-C2DE-3A92-0C11-97BEE1E37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    Block Diagram/ Flow Chart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F05E6D6-6D52-8DDB-0DD4-7818D6CD8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00F23B9-70C2-353C-39CD-289CAB01CD99}"/>
              </a:ext>
            </a:extLst>
          </p:cNvPr>
          <p:cNvSpPr/>
          <p:nvPr/>
        </p:nvSpPr>
        <p:spPr>
          <a:xfrm>
            <a:off x="196514" y="592200"/>
            <a:ext cx="839123" cy="68106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D2F29-2629-5BBC-5972-F9E9DC135157}"/>
              </a:ext>
            </a:extLst>
          </p:cNvPr>
          <p:cNvSpPr/>
          <p:nvPr/>
        </p:nvSpPr>
        <p:spPr>
          <a:xfrm>
            <a:off x="698631" y="1675240"/>
            <a:ext cx="9065352" cy="5403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5807CC5F-B410-15A9-5631-5D392030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14" y="1959448"/>
            <a:ext cx="8605446" cy="501159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79FE7B31-DAFE-6753-6E28-82EC16FB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FCD4C93C-2B36-8F29-9F9B-DEAE229A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* All In One Formula List</a:t>
            </a:r>
            <a:r>
              <a:rPr lang="en-IN" altLang="en-US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</a:t>
            </a:r>
            <a:r>
              <a:rPr lang="en-I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*</a:t>
            </a:r>
            <a:endParaRPr lang="en-IN" alt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Vedanti Nandvikar - 21104024</a:t>
            </a:r>
            <a:endParaRPr lang="en-I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Vishakha Mahajan - 21104126</a:t>
            </a:r>
            <a:endParaRPr lang="en-I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Samiksha Deo - 21104124</a:t>
            </a:r>
            <a:endParaRPr lang="en-I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Sonal Mallah - 21104096</a:t>
            </a:r>
            <a:endParaRPr lang="en-I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~Prof. Manasi </a:t>
            </a:r>
            <a:r>
              <a:rPr lang="en-IN" altLang="en-US" sz="2800" b="1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Choche</a:t>
            </a:r>
            <a:endParaRPr lang="en-IN" altLang="en-US" sz="2800" b="1" err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14452D97-B305-2DD6-70FC-7D994E0A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B019CA-80AA-9953-2141-08CCB20A8681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FA67FB61-A04E-DE20-8CE6-F2C87CCC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8350716-A39B-AD11-B6A7-AF6B9378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Diagram/ Flow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5398B96-90BA-748B-D634-1DC69D5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    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DC30A96-B0EB-CED4-3EC3-ABA15CA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3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 anchor="t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lang="en-IN" altLang="en-US" sz="2400" b="1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IN" altLang="en-US" sz="2400" b="1">
                <a:solidFill>
                  <a:srgbClr val="FF0000"/>
                </a:solidFill>
                <a:latin typeface="Times New Roman"/>
                <a:cs typeface="Times New Roman"/>
              </a:rPr>
              <a:t>All In One Formula List</a:t>
            </a:r>
            <a:r>
              <a:rPr lang="en-IN" altLang="en-US" sz="2400">
                <a:latin typeface="Times New Roman"/>
                <a:cs typeface="Times New Roman"/>
              </a:rPr>
              <a:t> you can access all the mathematical formulas in one place.</a:t>
            </a:r>
          </a:p>
          <a:p>
            <a:pPr marL="107950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Formulas which are easy to understand and learn.</a:t>
            </a:r>
          </a:p>
          <a:p>
            <a:pPr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Problem Identified : </a:t>
            </a:r>
            <a:endParaRPr lang="en-US"/>
          </a:p>
          <a:p>
            <a:pPr marL="107950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 An </a:t>
            </a:r>
            <a:r>
              <a:rPr lang="en-IN" altLang="en-US" sz="2400" u="sng">
                <a:solidFill>
                  <a:srgbClr val="000000"/>
                </a:solidFill>
                <a:latin typeface="Times New Roman"/>
                <a:cs typeface="Times New Roman"/>
              </a:rPr>
              <a:t>inability to recall</a:t>
            </a: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 every formulas.</a:t>
            </a:r>
            <a:endParaRPr lang="en-IN">
              <a:solidFill>
                <a:srgbClr val="000000"/>
              </a:solidFill>
              <a:cs typeface="Times New Roman"/>
            </a:endParaRPr>
          </a:p>
          <a:p>
            <a:pPr marL="107950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lang="en-IN" altLang="en-US" sz="2400" u="sng">
                <a:solidFill>
                  <a:srgbClr val="000000"/>
                </a:solidFill>
                <a:latin typeface="Times New Roman"/>
                <a:cs typeface="Times New Roman"/>
              </a:rPr>
              <a:t> Difficulty to revise</a:t>
            </a: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 all formulas together.     </a:t>
            </a:r>
            <a:endParaRPr lang="en-IN"/>
          </a:p>
          <a:p>
            <a:pPr marL="934720"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Solution Proposed :</a:t>
            </a:r>
          </a:p>
          <a:p>
            <a:pPr marL="107950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en-US" sz="2400" u="sng">
                <a:solidFill>
                  <a:srgbClr val="000000"/>
                </a:solidFill>
                <a:latin typeface="Times New Roman"/>
                <a:cs typeface="Times New Roman"/>
              </a:rPr>
              <a:t>Quick and Easy access</a:t>
            </a: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 to every formula in one place.</a:t>
            </a:r>
          </a:p>
          <a:p>
            <a:pPr marL="107950" indent="0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en-US" sz="2400" u="sng">
                <a:solidFill>
                  <a:srgbClr val="000000"/>
                </a:solidFill>
                <a:latin typeface="Times New Roman"/>
                <a:cs typeface="Times New Roman"/>
              </a:rPr>
              <a:t>Efficient </a:t>
            </a:r>
            <a:r>
              <a:rPr lang="en-IN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way to Learn/Revise formulas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D1BF11-5F28-B9CE-3D92-9C41F399C5F8}"/>
              </a:ext>
            </a:extLst>
          </p:cNvPr>
          <p:cNvSpPr/>
          <p:nvPr/>
        </p:nvSpPr>
        <p:spPr>
          <a:xfrm>
            <a:off x="196514" y="592200"/>
            <a:ext cx="839123" cy="68106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90125C8-8A45-82A6-6DD8-D3469DB07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    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6CD4083-5EC3-ED66-B408-3AC706548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>
                <a:latin typeface="Times New Roman"/>
                <a:cs typeface="Times New Roman"/>
              </a:rPr>
              <a:t>    </a:t>
            </a: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lang="en-IN" altLang="en-US" sz="2400">
                <a:latin typeface="Times New Roman"/>
                <a:cs typeface="Times New Roman"/>
              </a:rPr>
              <a:t> 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To achieve efficiency.</a:t>
            </a:r>
            <a:endParaRPr lang="en-IN" alt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   </a:t>
            </a:r>
            <a:r>
              <a:rPr lang="en-IN" sz="240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 To build a user friendly interface.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   </a:t>
            </a:r>
            <a:r>
              <a:rPr lang="en-IN" sz="2400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To avail all formulas in one click.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  </a:t>
            </a:r>
            <a:r>
              <a:rPr lang="en-IN" sz="2400">
                <a:solidFill>
                  <a:srgbClr val="FF0000"/>
                </a:solidFill>
                <a:latin typeface="Times New Roman"/>
                <a:cs typeface="Times New Roman"/>
              </a:rPr>
              <a:t> 4.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 To help users to learn formulas easily.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   </a:t>
            </a:r>
            <a:r>
              <a:rPr lang="en-IN" sz="2400">
                <a:solidFill>
                  <a:srgbClr val="FF0000"/>
                </a:solidFill>
                <a:latin typeface="Times New Roman"/>
                <a:cs typeface="Times New Roman"/>
              </a:rPr>
              <a:t>5.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 To reduce the time and efforts of user.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   </a:t>
            </a:r>
            <a:r>
              <a:rPr lang="en-IN" sz="2400">
                <a:solidFill>
                  <a:srgbClr val="FF0000"/>
                </a:solidFill>
                <a:latin typeface="Times New Roman"/>
                <a:cs typeface="Times New Roman"/>
              </a:rPr>
              <a:t>6.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 To revise the formulas in short period of time. 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   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DBC9AC7-1E3A-A7F7-2331-BD637FAAF5A1}"/>
              </a:ext>
            </a:extLst>
          </p:cNvPr>
          <p:cNvSpPr/>
          <p:nvPr/>
        </p:nvSpPr>
        <p:spPr>
          <a:xfrm>
            <a:off x="196514" y="592200"/>
            <a:ext cx="839123" cy="68106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4772243-BD12-32BD-3004-8611A1B9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    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E325F21-744F-A59F-0361-74455843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 Can be useful to Students/ Teachers/Parents. 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rgbClr val="FF0000"/>
                </a:solidFill>
                <a:latin typeface="Times New Roman"/>
                <a:cs typeface="Times New Roman"/>
              </a:rPr>
              <a:t>2. 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Can be applied in Technical/Logical Fields. 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>
                <a:solidFill>
                  <a:srgbClr val="FF0000"/>
                </a:solidFill>
                <a:latin typeface="Times New Roman"/>
                <a:cs typeface="Times New Roman"/>
              </a:rPr>
              <a:t>3. 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Can be used by Every Person from Non-Technical Background. </a:t>
            </a:r>
            <a:endParaRPr lang="en-I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Trebuchet MS" panose="020B0603020202020204"/>
              <a:buAutoNum type="arabicPeriod"/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33E25C4-C18C-5001-51E4-613C3801F949}"/>
              </a:ext>
            </a:extLst>
          </p:cNvPr>
          <p:cNvSpPr/>
          <p:nvPr/>
        </p:nvSpPr>
        <p:spPr>
          <a:xfrm>
            <a:off x="196514" y="592200"/>
            <a:ext cx="839123" cy="68106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D9DEB08-D26E-7730-FC0C-ED559F7B3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    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02CEB8F-6196-332C-4D29-8A688364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88" y="1560507"/>
            <a:ext cx="9023425" cy="538572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1.  </a:t>
            </a:r>
            <a:r>
              <a:rPr lang="en-IN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Easy User Interface.</a:t>
            </a:r>
            <a:endParaRPr lang="en-US">
              <a:solidFill>
                <a:schemeClr val="tx1"/>
              </a:solidFill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lang="en-IN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 Display all the formulas in one page.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r>
              <a:rPr lang="en-IN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 Easy to remember all the formulas.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lang="en-IN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 All the formulas are </a:t>
            </a:r>
            <a:r>
              <a:rPr lang="en-IN" alt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upto</a:t>
            </a:r>
            <a:r>
              <a:rPr lang="en-IN" altLang="en-US" sz="2400">
                <a:solidFill>
                  <a:schemeClr val="tx1"/>
                </a:solidFill>
                <a:latin typeface="Times New Roman"/>
                <a:cs typeface="Times New Roman"/>
              </a:rPr>
              <a:t> date and precious.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872096-652A-6298-F63E-BAF7FB71235E}"/>
              </a:ext>
            </a:extLst>
          </p:cNvPr>
          <p:cNvSpPr/>
          <p:nvPr/>
        </p:nvSpPr>
        <p:spPr>
          <a:xfrm>
            <a:off x="196514" y="592200"/>
            <a:ext cx="839123" cy="68106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9F4083A-61B5-B9BD-F88E-55498122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    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28EF931-3226-F0A4-3D97-598951749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IN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IN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User needs to Register.</a:t>
            </a:r>
            <a:endParaRPr lang="en-US" dirty="0">
              <a:solidFill>
                <a:schemeClr val="tx1"/>
              </a:solidFill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IN" altLang="en-US" sz="2400" dirty="0">
                <a:latin typeface="Times New Roman"/>
                <a:cs typeface="Times New Roman"/>
              </a:rPr>
              <a:t>. User can log in</a:t>
            </a:r>
            <a:endParaRPr lang="en-IN" dirty="0"/>
          </a:p>
          <a:p>
            <a:pPr marL="10922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en-IN" altLang="en-US" sz="2400" dirty="0">
                <a:latin typeface="Times New Roman"/>
                <a:cs typeface="Times New Roman"/>
              </a:rPr>
              <a:t>. User can Select for Topic </a:t>
            </a:r>
          </a:p>
          <a:p>
            <a:pPr marL="109220" indent="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IN" altLang="en-US" sz="2400" dirty="0">
                <a:latin typeface="Times New Roman"/>
                <a:cs typeface="Times New Roman"/>
              </a:rPr>
              <a:t>. User can view the selected data.</a:t>
            </a:r>
            <a:endParaRPr lang="en-IN" dirty="0"/>
          </a:p>
          <a:p>
            <a:pPr marL="109220" indent="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lang="en-IN" altLang="en-US" sz="2400" dirty="0">
                <a:latin typeface="Times New Roman"/>
                <a:cs typeface="Times New Roman"/>
              </a:rPr>
              <a:t>. User can access data multiple times. </a:t>
            </a:r>
          </a:p>
          <a:p>
            <a:pPr marL="109220" indent="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en-IN" altLang="en-US" sz="2400" dirty="0">
                <a:latin typeface="Times New Roman"/>
                <a:cs typeface="Times New Roman"/>
              </a:rPr>
              <a:t>.User can logout.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-32194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C629935-3B2A-EFC0-86CA-6704526BFD46}"/>
              </a:ext>
            </a:extLst>
          </p:cNvPr>
          <p:cNvSpPr/>
          <p:nvPr/>
        </p:nvSpPr>
        <p:spPr>
          <a:xfrm>
            <a:off x="196514" y="592200"/>
            <a:ext cx="839123" cy="68106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395AD90-2708-ED5A-78FB-5BF8F0F4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    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B7D2AEB-362B-6576-283E-F6F47F40B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lang="en-IN" altLang="en-US" sz="2400" dirty="0">
                <a:latin typeface="Times New Roman"/>
                <a:cs typeface="Times New Roman"/>
              </a:rPr>
              <a:t> - Java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lang="en-IN" altLang="en-US" sz="2400" dirty="0">
                <a:latin typeface="Times New Roman"/>
                <a:cs typeface="Times New Roman"/>
              </a:rPr>
              <a:t> - GUI- </a:t>
            </a:r>
            <a:r>
              <a:rPr lang="en-IN" altLang="en-US" sz="2400" dirty="0" err="1">
                <a:latin typeface="Times New Roman"/>
                <a:cs typeface="Times New Roman"/>
              </a:rPr>
              <a:t>Netbeans</a:t>
            </a:r>
            <a:r>
              <a:rPr lang="en-IN" altLang="en-US" sz="2400" dirty="0">
                <a:latin typeface="Times New Roman"/>
                <a:cs typeface="Times New Roman"/>
              </a:rPr>
              <a:t> 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r>
              <a:rPr lang="en-IN" altLang="en-US" sz="2400" dirty="0">
                <a:latin typeface="Times New Roman"/>
                <a:cs typeface="Times New Roman"/>
              </a:rPr>
              <a:t> - Backend- </a:t>
            </a:r>
            <a:r>
              <a:rPr lang="en-IN" altLang="en-US" sz="2400" dirty="0" err="1">
                <a:latin typeface="Times New Roman"/>
                <a:cs typeface="Times New Roman"/>
              </a:rPr>
              <a:t>MySql</a:t>
            </a:r>
            <a:r>
              <a:rPr lang="en-IN" altLang="en-US" sz="2400" dirty="0">
                <a:latin typeface="Times New Roman"/>
                <a:cs typeface="Times New Roman"/>
              </a:rPr>
              <a:t>, PhpMyAdmin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DF90BB6-D5FF-D8E6-060C-1867D263CFED}"/>
              </a:ext>
            </a:extLst>
          </p:cNvPr>
          <p:cNvSpPr/>
          <p:nvPr/>
        </p:nvSpPr>
        <p:spPr>
          <a:xfrm>
            <a:off x="196514" y="592200"/>
            <a:ext cx="839123" cy="68106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Custom</PresentationFormat>
  <Slides>11</Slides>
  <Notes>11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revision>13</cp:revision>
  <cp:lastPrinted>1601-01-01T00:00:00Z</cp:lastPrinted>
  <dcterms:created xsi:type="dcterms:W3CDTF">2017-10-25T08:22:14Z</dcterms:created>
  <dcterms:modified xsi:type="dcterms:W3CDTF">2022-11-11T04:57:52Z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