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63" r:id="rId3"/>
    <p:sldId id="257" r:id="rId4"/>
    <p:sldId id="258" r:id="rId5"/>
    <p:sldId id="285" r:id="rId6"/>
    <p:sldId id="260" r:id="rId7"/>
    <p:sldId id="262" r:id="rId8"/>
    <p:sldId id="259" r:id="rId9"/>
    <p:sldId id="261" r:id="rId10"/>
    <p:sldId id="266" r:id="rId11"/>
    <p:sldId id="264" r:id="rId12"/>
    <p:sldId id="284" r:id="rId13"/>
    <p:sldId id="267" r:id="rId14"/>
    <p:sldId id="265" r:id="rId15"/>
    <p:sldId id="268" r:id="rId16"/>
    <p:sldId id="269" r:id="rId17"/>
    <p:sldId id="283" r:id="rId18"/>
    <p:sldId id="270" r:id="rId19"/>
    <p:sldId id="271" r:id="rId20"/>
    <p:sldId id="273" r:id="rId21"/>
    <p:sldId id="276" r:id="rId22"/>
    <p:sldId id="277" r:id="rId23"/>
    <p:sldId id="279" r:id="rId24"/>
    <p:sldId id="280" r:id="rId25"/>
    <p:sldId id="278" r:id="rId26"/>
    <p:sldId id="281" r:id="rId27"/>
    <p:sldId id="275"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CC35D8-0A6C-4D2F-AAAF-7A50A63AE93F}">
          <p14:sldIdLst>
            <p14:sldId id="256"/>
            <p14:sldId id="263"/>
            <p14:sldId id="257"/>
            <p14:sldId id="258"/>
            <p14:sldId id="285"/>
            <p14:sldId id="260"/>
            <p14:sldId id="262"/>
            <p14:sldId id="259"/>
            <p14:sldId id="261"/>
            <p14:sldId id="266"/>
            <p14:sldId id="264"/>
            <p14:sldId id="284"/>
            <p14:sldId id="267"/>
          </p14:sldIdLst>
        </p14:section>
        <p14:section name="SAP SERVER" id="{AF454514-975B-4848-827A-C32AE961E05B}">
          <p14:sldIdLst>
            <p14:sldId id="265"/>
            <p14:sldId id="268"/>
            <p14:sldId id="269"/>
            <p14:sldId id="283"/>
            <p14:sldId id="270"/>
            <p14:sldId id="271"/>
            <p14:sldId id="273"/>
            <p14:sldId id="276"/>
            <p14:sldId id="277"/>
            <p14:sldId id="279"/>
            <p14:sldId id="280"/>
            <p14:sldId id="278"/>
            <p14:sldId id="281"/>
            <p14:sldId id="275"/>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DE00"/>
    <a:srgbClr val="FF5050"/>
    <a:srgbClr val="FFFF00"/>
    <a:srgbClr val="FF9900"/>
    <a:srgbClr val="FFCC00"/>
    <a:srgbClr val="CC0099"/>
    <a:srgbClr val="CC00CC"/>
    <a:srgbClr val="FF00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arthi, Sivakumar (Cognizant)" userId="fe69baec-d7ee-421e-a931-14378687464b" providerId="ADAL" clId="{8CDFC7B0-1398-4F78-9104-1FACC9E4FE77}"/>
    <pc:docChg chg="modSld">
      <pc:chgData name="Nivarthi, Sivakumar (Cognizant)" userId="fe69baec-d7ee-421e-a931-14378687464b" providerId="ADAL" clId="{8CDFC7B0-1398-4F78-9104-1FACC9E4FE77}" dt="2024-07-10T07:58:57.209" v="564" actId="20577"/>
      <pc:docMkLst>
        <pc:docMk/>
      </pc:docMkLst>
      <pc:sldChg chg="addSp modSp mod">
        <pc:chgData name="Nivarthi, Sivakumar (Cognizant)" userId="fe69baec-d7ee-421e-a931-14378687464b" providerId="ADAL" clId="{8CDFC7B0-1398-4F78-9104-1FACC9E4FE77}" dt="2024-07-09T08:00:46.501" v="392"/>
        <pc:sldMkLst>
          <pc:docMk/>
          <pc:sldMk cId="2189575913" sldId="258"/>
        </pc:sldMkLst>
        <pc:spChg chg="mod">
          <ac:chgData name="Nivarthi, Sivakumar (Cognizant)" userId="fe69baec-d7ee-421e-a931-14378687464b" providerId="ADAL" clId="{8CDFC7B0-1398-4F78-9104-1FACC9E4FE77}" dt="2024-07-09T07:58:13.668" v="98" actId="1036"/>
          <ac:spMkLst>
            <pc:docMk/>
            <pc:sldMk cId="2189575913" sldId="258"/>
            <ac:spMk id="4" creationId="{D85A15D3-AB1E-CC29-31C6-73F8814334A8}"/>
          </ac:spMkLst>
        </pc:spChg>
        <pc:spChg chg="add mod">
          <ac:chgData name="Nivarthi, Sivakumar (Cognizant)" userId="fe69baec-d7ee-421e-a931-14378687464b" providerId="ADAL" clId="{8CDFC7B0-1398-4F78-9104-1FACC9E4FE77}" dt="2024-07-09T08:00:36.637" v="391" actId="207"/>
          <ac:spMkLst>
            <pc:docMk/>
            <pc:sldMk cId="2189575913" sldId="258"/>
            <ac:spMk id="6" creationId="{68DF5B61-FF6D-3DB2-D05C-F2349C31CD19}"/>
          </ac:spMkLst>
        </pc:spChg>
        <pc:graphicFrameChg chg="mod">
          <ac:chgData name="Nivarthi, Sivakumar (Cognizant)" userId="fe69baec-d7ee-421e-a931-14378687464b" providerId="ADAL" clId="{8CDFC7B0-1398-4F78-9104-1FACC9E4FE77}" dt="2024-07-09T08:00:46.501" v="392"/>
          <ac:graphicFrameMkLst>
            <pc:docMk/>
            <pc:sldMk cId="2189575913" sldId="258"/>
            <ac:graphicFrameMk id="11" creationId="{5B13B2FA-6011-00DD-21F1-2CC004C7138C}"/>
          </ac:graphicFrameMkLst>
        </pc:graphicFrameChg>
      </pc:sldChg>
      <pc:sldChg chg="modSp mod">
        <pc:chgData name="Nivarthi, Sivakumar (Cognizant)" userId="fe69baec-d7ee-421e-a931-14378687464b" providerId="ADAL" clId="{8CDFC7B0-1398-4F78-9104-1FACC9E4FE77}" dt="2024-07-10T07:37:43.833" v="419" actId="20577"/>
        <pc:sldMkLst>
          <pc:docMk/>
          <pc:sldMk cId="2898752166" sldId="266"/>
        </pc:sldMkLst>
        <pc:spChg chg="mod">
          <ac:chgData name="Nivarthi, Sivakumar (Cognizant)" userId="fe69baec-d7ee-421e-a931-14378687464b" providerId="ADAL" clId="{8CDFC7B0-1398-4F78-9104-1FACC9E4FE77}" dt="2024-07-10T07:37:43.833" v="419" actId="20577"/>
          <ac:spMkLst>
            <pc:docMk/>
            <pc:sldMk cId="2898752166" sldId="266"/>
            <ac:spMk id="2" creationId="{569BA866-01BD-58B7-4839-1D0FE61CC0FA}"/>
          </ac:spMkLst>
        </pc:spChg>
      </pc:sldChg>
      <pc:sldChg chg="addSp modSp mod">
        <pc:chgData name="Nivarthi, Sivakumar (Cognizant)" userId="fe69baec-d7ee-421e-a931-14378687464b" providerId="ADAL" clId="{8CDFC7B0-1398-4F78-9104-1FACC9E4FE77}" dt="2024-07-10T07:58:57.209" v="564" actId="20577"/>
        <pc:sldMkLst>
          <pc:docMk/>
          <pc:sldMk cId="269484197" sldId="275"/>
        </pc:sldMkLst>
        <pc:graphicFrameChg chg="add mod modGraphic">
          <ac:chgData name="Nivarthi, Sivakumar (Cognizant)" userId="fe69baec-d7ee-421e-a931-14378687464b" providerId="ADAL" clId="{8CDFC7B0-1398-4F78-9104-1FACC9E4FE77}" dt="2024-07-10T07:56:03.636" v="531" actId="14100"/>
          <ac:graphicFrameMkLst>
            <pc:docMk/>
            <pc:sldMk cId="269484197" sldId="275"/>
            <ac:graphicFrameMk id="3" creationId="{9E9402E8-AEBB-A3A1-5397-923296961819}"/>
          </ac:graphicFrameMkLst>
        </pc:graphicFrameChg>
        <pc:graphicFrameChg chg="modGraphic">
          <ac:chgData name="Nivarthi, Sivakumar (Cognizant)" userId="fe69baec-d7ee-421e-a931-14378687464b" providerId="ADAL" clId="{8CDFC7B0-1398-4F78-9104-1FACC9E4FE77}" dt="2024-07-10T07:58:57.209" v="564" actId="20577"/>
          <ac:graphicFrameMkLst>
            <pc:docMk/>
            <pc:sldMk cId="269484197" sldId="275"/>
            <ac:graphicFrameMk id="5" creationId="{DD7BB85F-A129-266D-1D84-9F8CA323F54E}"/>
          </ac:graphicFrameMkLst>
        </pc:graphicFrameChg>
      </pc:sldChg>
    </pc:docChg>
  </pc:docChgLst>
  <pc:docChgLst>
    <pc:chgData name="Nivarthi, Sivakumar (Cognizant)" userId="fe69baec-d7ee-421e-a931-14378687464b" providerId="ADAL" clId="{F9D9A6C0-3B3D-4890-8318-BA59B615AF33}"/>
    <pc:docChg chg="modSld sldOrd">
      <pc:chgData name="Nivarthi, Sivakumar (Cognizant)" userId="fe69baec-d7ee-421e-a931-14378687464b" providerId="ADAL" clId="{F9D9A6C0-3B3D-4890-8318-BA59B615AF33}" dt="2024-11-27T09:49:30.271" v="5"/>
      <pc:docMkLst>
        <pc:docMk/>
      </pc:docMkLst>
      <pc:sldChg chg="ord">
        <pc:chgData name="Nivarthi, Sivakumar (Cognizant)" userId="fe69baec-d7ee-421e-a931-14378687464b" providerId="ADAL" clId="{F9D9A6C0-3B3D-4890-8318-BA59B615AF33}" dt="2024-11-27T09:35:53.209" v="1"/>
        <pc:sldMkLst>
          <pc:docMk/>
          <pc:sldMk cId="1376324715" sldId="260"/>
        </pc:sldMkLst>
      </pc:sldChg>
      <pc:sldChg chg="ord">
        <pc:chgData name="Nivarthi, Sivakumar (Cognizant)" userId="fe69baec-d7ee-421e-a931-14378687464b" providerId="ADAL" clId="{F9D9A6C0-3B3D-4890-8318-BA59B615AF33}" dt="2024-11-27T09:49:30.271" v="5"/>
        <pc:sldMkLst>
          <pc:docMk/>
          <pc:sldMk cId="3628984485" sldId="261"/>
        </pc:sldMkLst>
      </pc:sldChg>
      <pc:sldChg chg="ord">
        <pc:chgData name="Nivarthi, Sivakumar (Cognizant)" userId="fe69baec-d7ee-421e-a931-14378687464b" providerId="ADAL" clId="{F9D9A6C0-3B3D-4890-8318-BA59B615AF33}" dt="2024-11-27T09:44:19.789" v="3"/>
        <pc:sldMkLst>
          <pc:docMk/>
          <pc:sldMk cId="1453466522" sldId="262"/>
        </pc:sldMkLst>
      </pc:sldChg>
    </pc:docChg>
  </pc:docChgLst>
  <pc:docChgLst>
    <pc:chgData name="Nivarthi, Sivakumar (Cognizant)" userId="fe69baec-d7ee-421e-a931-14378687464b" providerId="ADAL" clId="{A97B4EA7-474E-4208-8D9B-791ED2B1DDC7}"/>
    <pc:docChg chg="custSel addSld modSld modSection">
      <pc:chgData name="Nivarthi, Sivakumar (Cognizant)" userId="fe69baec-d7ee-421e-a931-14378687464b" providerId="ADAL" clId="{A97B4EA7-474E-4208-8D9B-791ED2B1DDC7}" dt="2024-01-18T13:17:57.096" v="421" actId="1035"/>
      <pc:docMkLst>
        <pc:docMk/>
      </pc:docMkLst>
      <pc:sldChg chg="addSp delSp modSp mod delAnim">
        <pc:chgData name="Nivarthi, Sivakumar (Cognizant)" userId="fe69baec-d7ee-421e-a931-14378687464b" providerId="ADAL" clId="{A97B4EA7-474E-4208-8D9B-791ED2B1DDC7}" dt="2024-01-18T13:17:57.096" v="421" actId="1035"/>
        <pc:sldMkLst>
          <pc:docMk/>
          <pc:sldMk cId="2189575913" sldId="258"/>
        </pc:sldMkLst>
        <pc:spChg chg="mod">
          <ac:chgData name="Nivarthi, Sivakumar (Cognizant)" userId="fe69baec-d7ee-421e-a931-14378687464b" providerId="ADAL" clId="{A97B4EA7-474E-4208-8D9B-791ED2B1DDC7}" dt="2024-01-18T13:03:05.614" v="118" actId="1038"/>
          <ac:spMkLst>
            <pc:docMk/>
            <pc:sldMk cId="2189575913" sldId="258"/>
            <ac:spMk id="2" creationId="{1381785D-1A29-C4EC-44A3-D7199E7AC41B}"/>
          </ac:spMkLst>
        </pc:spChg>
        <pc:spChg chg="mod">
          <ac:chgData name="Nivarthi, Sivakumar (Cognizant)" userId="fe69baec-d7ee-421e-a931-14378687464b" providerId="ADAL" clId="{A97B4EA7-474E-4208-8D9B-791ED2B1DDC7}" dt="2024-01-18T13:02:55.821" v="95" actId="1035"/>
          <ac:spMkLst>
            <pc:docMk/>
            <pc:sldMk cId="2189575913" sldId="258"/>
            <ac:spMk id="3" creationId="{E5361B25-E38F-E581-499F-FC9894AD50F6}"/>
          </ac:spMkLst>
        </pc:spChg>
        <pc:spChg chg="add mod">
          <ac:chgData name="Nivarthi, Sivakumar (Cognizant)" userId="fe69baec-d7ee-421e-a931-14378687464b" providerId="ADAL" clId="{A97B4EA7-474E-4208-8D9B-791ED2B1DDC7}" dt="2024-01-18T13:17:57.096" v="421" actId="1035"/>
          <ac:spMkLst>
            <pc:docMk/>
            <pc:sldMk cId="2189575913" sldId="258"/>
            <ac:spMk id="4" creationId="{D85A15D3-AB1E-CC29-31C6-73F8814334A8}"/>
          </ac:spMkLst>
        </pc:spChg>
        <pc:graphicFrameChg chg="mod">
          <ac:chgData name="Nivarthi, Sivakumar (Cognizant)" userId="fe69baec-d7ee-421e-a931-14378687464b" providerId="ADAL" clId="{A97B4EA7-474E-4208-8D9B-791ED2B1DDC7}" dt="2024-01-18T13:05:48.445" v="223"/>
          <ac:graphicFrameMkLst>
            <pc:docMk/>
            <pc:sldMk cId="2189575913" sldId="258"/>
            <ac:graphicFrameMk id="11" creationId="{5B13B2FA-6011-00DD-21F1-2CC004C7138C}"/>
          </ac:graphicFrameMkLst>
        </pc:graphicFrameChg>
        <pc:cxnChg chg="mod">
          <ac:chgData name="Nivarthi, Sivakumar (Cognizant)" userId="fe69baec-d7ee-421e-a931-14378687464b" providerId="ADAL" clId="{A97B4EA7-474E-4208-8D9B-791ED2B1DDC7}" dt="2024-01-18T13:03:11.120" v="121" actId="1035"/>
          <ac:cxnSpMkLst>
            <pc:docMk/>
            <pc:sldMk cId="2189575913" sldId="258"/>
            <ac:cxnSpMk id="7" creationId="{C0B248F5-EE91-3AC5-768E-7AF05D890536}"/>
          </ac:cxnSpMkLst>
        </pc:cxnChg>
        <pc:cxnChg chg="del">
          <ac:chgData name="Nivarthi, Sivakumar (Cognizant)" userId="fe69baec-d7ee-421e-a931-14378687464b" providerId="ADAL" clId="{A97B4EA7-474E-4208-8D9B-791ED2B1DDC7}" dt="2024-01-18T13:03:39.530" v="127" actId="478"/>
          <ac:cxnSpMkLst>
            <pc:docMk/>
            <pc:sldMk cId="2189575913" sldId="258"/>
            <ac:cxnSpMk id="16" creationId="{90C34300-28EF-55AD-1DF3-B6DDCA51147F}"/>
          </ac:cxnSpMkLst>
        </pc:cxnChg>
        <pc:cxnChg chg="del">
          <ac:chgData name="Nivarthi, Sivakumar (Cognizant)" userId="fe69baec-d7ee-421e-a931-14378687464b" providerId="ADAL" clId="{A97B4EA7-474E-4208-8D9B-791ED2B1DDC7}" dt="2024-01-18T13:03:22.214" v="123" actId="478"/>
          <ac:cxnSpMkLst>
            <pc:docMk/>
            <pc:sldMk cId="2189575913" sldId="258"/>
            <ac:cxnSpMk id="19" creationId="{6A649400-CFC9-8454-8579-062901B0C640}"/>
          </ac:cxnSpMkLst>
        </pc:cxnChg>
        <pc:cxnChg chg="del">
          <ac:chgData name="Nivarthi, Sivakumar (Cognizant)" userId="fe69baec-d7ee-421e-a931-14378687464b" providerId="ADAL" clId="{A97B4EA7-474E-4208-8D9B-791ED2B1DDC7}" dt="2024-01-18T13:03:38.149" v="126" actId="478"/>
          <ac:cxnSpMkLst>
            <pc:docMk/>
            <pc:sldMk cId="2189575913" sldId="258"/>
            <ac:cxnSpMk id="22" creationId="{2A116674-1E75-7FF8-7CDD-68A6885AD0E2}"/>
          </ac:cxnSpMkLst>
        </pc:cxnChg>
        <pc:cxnChg chg="del">
          <ac:chgData name="Nivarthi, Sivakumar (Cognizant)" userId="fe69baec-d7ee-421e-a931-14378687464b" providerId="ADAL" clId="{A97B4EA7-474E-4208-8D9B-791ED2B1DDC7}" dt="2024-01-18T13:03:26.648" v="125" actId="478"/>
          <ac:cxnSpMkLst>
            <pc:docMk/>
            <pc:sldMk cId="2189575913" sldId="258"/>
            <ac:cxnSpMk id="24" creationId="{11A77EBB-E534-1B23-2BBD-5BEC7023DE3D}"/>
          </ac:cxnSpMkLst>
        </pc:cxnChg>
      </pc:sldChg>
      <pc:sldChg chg="add">
        <pc:chgData name="Nivarthi, Sivakumar (Cognizant)" userId="fe69baec-d7ee-421e-a931-14378687464b" providerId="ADAL" clId="{A97B4EA7-474E-4208-8D9B-791ED2B1DDC7}" dt="2024-01-18T13:02:24.432" v="0" actId="2890"/>
        <pc:sldMkLst>
          <pc:docMk/>
          <pc:sldMk cId="95848577" sldId="285"/>
        </pc:sldMkLst>
      </pc:sldChg>
    </pc:docChg>
  </pc:docChgLst>
  <pc:docChgLst>
    <pc:chgData name="Samhetha" userId="12d14ee269fbbff0" providerId="LiveId" clId="{FA456CF2-8D58-4B49-8DB6-560CF2004B7C}"/>
    <pc:docChg chg="undo custSel addSld delSld modSld sldOrd modMainMaster">
      <pc:chgData name="Samhetha" userId="12d14ee269fbbff0" providerId="LiveId" clId="{FA456CF2-8D58-4B49-8DB6-560CF2004B7C}" dt="2023-07-12T09:40:06.154" v="8283" actId="20577"/>
      <pc:docMkLst>
        <pc:docMk/>
      </pc:docMkLst>
      <pc:sldChg chg="modSp mod">
        <pc:chgData name="Samhetha" userId="12d14ee269fbbff0" providerId="LiveId" clId="{FA456CF2-8D58-4B49-8DB6-560CF2004B7C}" dt="2023-06-26T13:13:08.769" v="7705" actId="400"/>
        <pc:sldMkLst>
          <pc:docMk/>
          <pc:sldMk cId="685315407" sldId="259"/>
        </pc:sldMkLst>
        <pc:spChg chg="mod">
          <ac:chgData name="Samhetha" userId="12d14ee269fbbff0" providerId="LiveId" clId="{FA456CF2-8D58-4B49-8DB6-560CF2004B7C}" dt="2023-06-14T08:35:38.834" v="2450" actId="27636"/>
          <ac:spMkLst>
            <pc:docMk/>
            <pc:sldMk cId="685315407" sldId="259"/>
            <ac:spMk id="2" creationId="{FAF55F59-9A3A-CC69-4C67-F5FE6FAB5CBD}"/>
          </ac:spMkLst>
        </pc:spChg>
        <pc:spChg chg="mod">
          <ac:chgData name="Samhetha" userId="12d14ee269fbbff0" providerId="LiveId" clId="{FA456CF2-8D58-4B49-8DB6-560CF2004B7C}" dt="2023-06-26T13:13:08.769" v="7705" actId="400"/>
          <ac:spMkLst>
            <pc:docMk/>
            <pc:sldMk cId="685315407" sldId="259"/>
            <ac:spMk id="3" creationId="{5E0B1D95-9E5F-10C2-C173-A015817B5963}"/>
          </ac:spMkLst>
        </pc:spChg>
      </pc:sldChg>
      <pc:sldChg chg="addSp delSp modSp new mod modAnim">
        <pc:chgData name="Samhetha" userId="12d14ee269fbbff0" providerId="LiveId" clId="{FA456CF2-8D58-4B49-8DB6-560CF2004B7C}" dt="2023-06-14T08:19:32.339" v="2131"/>
        <pc:sldMkLst>
          <pc:docMk/>
          <pc:sldMk cId="2985479809" sldId="264"/>
        </pc:sldMkLst>
        <pc:spChg chg="mod">
          <ac:chgData name="Samhetha" userId="12d14ee269fbbff0" providerId="LiveId" clId="{FA456CF2-8D58-4B49-8DB6-560CF2004B7C}" dt="2023-06-14T08:09:23.658" v="1436" actId="1038"/>
          <ac:spMkLst>
            <pc:docMk/>
            <pc:sldMk cId="2985479809" sldId="264"/>
            <ac:spMk id="2" creationId="{0416DFCF-C5AE-D4B8-0703-A261C8F916F5}"/>
          </ac:spMkLst>
        </pc:spChg>
        <pc:spChg chg="del">
          <ac:chgData name="Samhetha" userId="12d14ee269fbbff0" providerId="LiveId" clId="{FA456CF2-8D58-4B49-8DB6-560CF2004B7C}" dt="2023-06-14T07:36:20.640" v="38" actId="1032"/>
          <ac:spMkLst>
            <pc:docMk/>
            <pc:sldMk cId="2985479809" sldId="264"/>
            <ac:spMk id="3" creationId="{F2008765-83F4-1586-8342-E9F5C7EA9D46}"/>
          </ac:spMkLst>
        </pc:spChg>
        <pc:spChg chg="add del mod">
          <ac:chgData name="Samhetha" userId="12d14ee269fbbff0" providerId="LiveId" clId="{FA456CF2-8D58-4B49-8DB6-560CF2004B7C}" dt="2023-06-14T07:45:49.832" v="386" actId="1032"/>
          <ac:spMkLst>
            <pc:docMk/>
            <pc:sldMk cId="2985479809" sldId="264"/>
            <ac:spMk id="6" creationId="{21065BFC-FA43-EF75-8526-9C9363E774B8}"/>
          </ac:spMkLst>
        </pc:spChg>
        <pc:spChg chg="add del">
          <ac:chgData name="Samhetha" userId="12d14ee269fbbff0" providerId="LiveId" clId="{FA456CF2-8D58-4B49-8DB6-560CF2004B7C}" dt="2023-06-14T07:48:25.975" v="495" actId="478"/>
          <ac:spMkLst>
            <pc:docMk/>
            <pc:sldMk cId="2985479809" sldId="264"/>
            <ac:spMk id="8" creationId="{D28EA57D-15F1-E470-0A79-122B388C25BF}"/>
          </ac:spMkLst>
        </pc:spChg>
        <pc:spChg chg="add mod">
          <ac:chgData name="Samhetha" userId="12d14ee269fbbff0" providerId="LiveId" clId="{FA456CF2-8D58-4B49-8DB6-560CF2004B7C}" dt="2023-06-14T08:11:17.949" v="1507" actId="164"/>
          <ac:spMkLst>
            <pc:docMk/>
            <pc:sldMk cId="2985479809" sldId="264"/>
            <ac:spMk id="9" creationId="{49782500-CDF2-A688-5F38-A5B5C1C9C87F}"/>
          </ac:spMkLst>
        </pc:spChg>
        <pc:spChg chg="add mod">
          <ac:chgData name="Samhetha" userId="12d14ee269fbbff0" providerId="LiveId" clId="{FA456CF2-8D58-4B49-8DB6-560CF2004B7C}" dt="2023-06-14T08:11:17.949" v="1507" actId="164"/>
          <ac:spMkLst>
            <pc:docMk/>
            <pc:sldMk cId="2985479809" sldId="264"/>
            <ac:spMk id="10" creationId="{A280CDCC-D84C-6D22-D273-69FAA60D7358}"/>
          </ac:spMkLst>
        </pc:spChg>
        <pc:spChg chg="add mod">
          <ac:chgData name="Samhetha" userId="12d14ee269fbbff0" providerId="LiveId" clId="{FA456CF2-8D58-4B49-8DB6-560CF2004B7C}" dt="2023-06-14T08:09:23.658" v="1436" actId="1038"/>
          <ac:spMkLst>
            <pc:docMk/>
            <pc:sldMk cId="2985479809" sldId="264"/>
            <ac:spMk id="11" creationId="{FB467265-85B9-D2DB-8FB4-C4C4813C6184}"/>
          </ac:spMkLst>
        </pc:spChg>
        <pc:spChg chg="add mod">
          <ac:chgData name="Samhetha" userId="12d14ee269fbbff0" providerId="LiveId" clId="{FA456CF2-8D58-4B49-8DB6-560CF2004B7C}" dt="2023-06-14T08:09:23.658" v="1436" actId="1038"/>
          <ac:spMkLst>
            <pc:docMk/>
            <pc:sldMk cId="2985479809" sldId="264"/>
            <ac:spMk id="12" creationId="{14B8C36D-1E2F-921B-399A-C085DC709FDA}"/>
          </ac:spMkLst>
        </pc:spChg>
        <pc:spChg chg="add mod">
          <ac:chgData name="Samhetha" userId="12d14ee269fbbff0" providerId="LiveId" clId="{FA456CF2-8D58-4B49-8DB6-560CF2004B7C}" dt="2023-06-14T08:09:23.658" v="1436" actId="1038"/>
          <ac:spMkLst>
            <pc:docMk/>
            <pc:sldMk cId="2985479809" sldId="264"/>
            <ac:spMk id="13" creationId="{A60E6C91-49D2-543A-22A3-92E4520F5078}"/>
          </ac:spMkLst>
        </pc:spChg>
        <pc:spChg chg="add mod">
          <ac:chgData name="Samhetha" userId="12d14ee269fbbff0" providerId="LiveId" clId="{FA456CF2-8D58-4B49-8DB6-560CF2004B7C}" dt="2023-06-14T08:09:23.658" v="1436" actId="1038"/>
          <ac:spMkLst>
            <pc:docMk/>
            <pc:sldMk cId="2985479809" sldId="264"/>
            <ac:spMk id="14" creationId="{9840C1A7-3459-B251-0ECF-D756142581DD}"/>
          </ac:spMkLst>
        </pc:spChg>
        <pc:spChg chg="add mod">
          <ac:chgData name="Samhetha" userId="12d14ee269fbbff0" providerId="LiveId" clId="{FA456CF2-8D58-4B49-8DB6-560CF2004B7C}" dt="2023-06-14T08:11:17.949" v="1507" actId="164"/>
          <ac:spMkLst>
            <pc:docMk/>
            <pc:sldMk cId="2985479809" sldId="264"/>
            <ac:spMk id="15" creationId="{6F010C59-0042-8EF6-0014-66A3FD109B7D}"/>
          </ac:spMkLst>
        </pc:spChg>
        <pc:spChg chg="add mod ord">
          <ac:chgData name="Samhetha" userId="12d14ee269fbbff0" providerId="LiveId" clId="{FA456CF2-8D58-4B49-8DB6-560CF2004B7C}" dt="2023-06-14T08:13:12.819" v="1727" actId="170"/>
          <ac:spMkLst>
            <pc:docMk/>
            <pc:sldMk cId="2985479809" sldId="264"/>
            <ac:spMk id="16" creationId="{DFF5BC61-C31D-A80E-6047-F6B6CB954690}"/>
          </ac:spMkLst>
        </pc:spChg>
        <pc:spChg chg="add mod ord">
          <ac:chgData name="Samhetha" userId="12d14ee269fbbff0" providerId="LiveId" clId="{FA456CF2-8D58-4B49-8DB6-560CF2004B7C}" dt="2023-06-14T08:13:51.054" v="1766" actId="166"/>
          <ac:spMkLst>
            <pc:docMk/>
            <pc:sldMk cId="2985479809" sldId="264"/>
            <ac:spMk id="17" creationId="{EA089010-91C2-3A4C-DCA7-8445E4EA8E0C}"/>
          </ac:spMkLst>
        </pc:spChg>
        <pc:spChg chg="add mod">
          <ac:chgData name="Samhetha" userId="12d14ee269fbbff0" providerId="LiveId" clId="{FA456CF2-8D58-4B49-8DB6-560CF2004B7C}" dt="2023-06-14T08:09:23.658" v="1436" actId="1038"/>
          <ac:spMkLst>
            <pc:docMk/>
            <pc:sldMk cId="2985479809" sldId="264"/>
            <ac:spMk id="28" creationId="{10F71A79-0A3D-BE8A-C11E-E97359B0F057}"/>
          </ac:spMkLst>
        </pc:spChg>
        <pc:spChg chg="add del mod">
          <ac:chgData name="Samhetha" userId="12d14ee269fbbff0" providerId="LiveId" clId="{FA456CF2-8D58-4B49-8DB6-560CF2004B7C}" dt="2023-06-14T08:05:02.118" v="1157" actId="478"/>
          <ac:spMkLst>
            <pc:docMk/>
            <pc:sldMk cId="2985479809" sldId="264"/>
            <ac:spMk id="35" creationId="{656E04DB-E3E5-6779-E891-87586440980D}"/>
          </ac:spMkLst>
        </pc:spChg>
        <pc:spChg chg="add del mod">
          <ac:chgData name="Samhetha" userId="12d14ee269fbbff0" providerId="LiveId" clId="{FA456CF2-8D58-4B49-8DB6-560CF2004B7C}" dt="2023-06-14T08:04:59.625" v="1156" actId="478"/>
          <ac:spMkLst>
            <pc:docMk/>
            <pc:sldMk cId="2985479809" sldId="264"/>
            <ac:spMk id="36" creationId="{837885B0-20D2-456D-E53E-571BFC45CF77}"/>
          </ac:spMkLst>
        </pc:spChg>
        <pc:spChg chg="add mod">
          <ac:chgData name="Samhetha" userId="12d14ee269fbbff0" providerId="LiveId" clId="{FA456CF2-8D58-4B49-8DB6-560CF2004B7C}" dt="2023-06-14T08:09:23.658" v="1436" actId="1038"/>
          <ac:spMkLst>
            <pc:docMk/>
            <pc:sldMk cId="2985479809" sldId="264"/>
            <ac:spMk id="37" creationId="{AB0FD2F1-33E2-CBA4-B278-8713418717B6}"/>
          </ac:spMkLst>
        </pc:spChg>
        <pc:spChg chg="add mod">
          <ac:chgData name="Samhetha" userId="12d14ee269fbbff0" providerId="LiveId" clId="{FA456CF2-8D58-4B49-8DB6-560CF2004B7C}" dt="2023-06-14T08:09:23.658" v="1436" actId="1038"/>
          <ac:spMkLst>
            <pc:docMk/>
            <pc:sldMk cId="2985479809" sldId="264"/>
            <ac:spMk id="38" creationId="{3D15FC3D-4954-38FC-C735-F85D68C53DFF}"/>
          </ac:spMkLst>
        </pc:spChg>
        <pc:spChg chg="add mod">
          <ac:chgData name="Samhetha" userId="12d14ee269fbbff0" providerId="LiveId" clId="{FA456CF2-8D58-4B49-8DB6-560CF2004B7C}" dt="2023-06-14T08:09:23.658" v="1436" actId="1038"/>
          <ac:spMkLst>
            <pc:docMk/>
            <pc:sldMk cId="2985479809" sldId="264"/>
            <ac:spMk id="39" creationId="{2B897346-BE4C-4DE0-85AA-4E4BD7954049}"/>
          </ac:spMkLst>
        </pc:spChg>
        <pc:spChg chg="add mod">
          <ac:chgData name="Samhetha" userId="12d14ee269fbbff0" providerId="LiveId" clId="{FA456CF2-8D58-4B49-8DB6-560CF2004B7C}" dt="2023-06-14T08:09:23.658" v="1436" actId="1038"/>
          <ac:spMkLst>
            <pc:docMk/>
            <pc:sldMk cId="2985479809" sldId="264"/>
            <ac:spMk id="40" creationId="{8FD7A1B6-FEEF-B636-1A86-C060A885AA8E}"/>
          </ac:spMkLst>
        </pc:spChg>
        <pc:spChg chg="add mod">
          <ac:chgData name="Samhetha" userId="12d14ee269fbbff0" providerId="LiveId" clId="{FA456CF2-8D58-4B49-8DB6-560CF2004B7C}" dt="2023-06-14T08:18:36.762" v="2121" actId="164"/>
          <ac:spMkLst>
            <pc:docMk/>
            <pc:sldMk cId="2985479809" sldId="264"/>
            <ac:spMk id="42" creationId="{AB07F9D1-CC9D-AD41-0A67-74E425366B66}"/>
          </ac:spMkLst>
        </pc:spChg>
        <pc:spChg chg="add mod">
          <ac:chgData name="Samhetha" userId="12d14ee269fbbff0" providerId="LiveId" clId="{FA456CF2-8D58-4B49-8DB6-560CF2004B7C}" dt="2023-06-14T08:18:44.628" v="2122" actId="164"/>
          <ac:spMkLst>
            <pc:docMk/>
            <pc:sldMk cId="2985479809" sldId="264"/>
            <ac:spMk id="43" creationId="{78D572B3-D937-9CA4-41B6-8ECF5FE32B38}"/>
          </ac:spMkLst>
        </pc:spChg>
        <pc:spChg chg="add mod">
          <ac:chgData name="Samhetha" userId="12d14ee269fbbff0" providerId="LiveId" clId="{FA456CF2-8D58-4B49-8DB6-560CF2004B7C}" dt="2023-06-14T08:18:50.795" v="2123" actId="164"/>
          <ac:spMkLst>
            <pc:docMk/>
            <pc:sldMk cId="2985479809" sldId="264"/>
            <ac:spMk id="44" creationId="{D8CBB91B-24B2-C368-74B6-FA2DD255B55F}"/>
          </ac:spMkLst>
        </pc:spChg>
        <pc:spChg chg="add mod">
          <ac:chgData name="Samhetha" userId="12d14ee269fbbff0" providerId="LiveId" clId="{FA456CF2-8D58-4B49-8DB6-560CF2004B7C}" dt="2023-06-14T08:18:56.477" v="2124" actId="164"/>
          <ac:spMkLst>
            <pc:docMk/>
            <pc:sldMk cId="2985479809" sldId="264"/>
            <ac:spMk id="45" creationId="{04F6DFFB-8C5E-DEEE-0AAB-2248000084C6}"/>
          </ac:spMkLst>
        </pc:spChg>
        <pc:spChg chg="add mod">
          <ac:chgData name="Samhetha" userId="12d14ee269fbbff0" providerId="LiveId" clId="{FA456CF2-8D58-4B49-8DB6-560CF2004B7C}" dt="2023-06-14T08:18:36.762" v="2121" actId="164"/>
          <ac:spMkLst>
            <pc:docMk/>
            <pc:sldMk cId="2985479809" sldId="264"/>
            <ac:spMk id="46" creationId="{C659225E-2B64-D1B6-87E2-BC8A831112DB}"/>
          </ac:spMkLst>
        </pc:spChg>
        <pc:spChg chg="add mod">
          <ac:chgData name="Samhetha" userId="12d14ee269fbbff0" providerId="LiveId" clId="{FA456CF2-8D58-4B49-8DB6-560CF2004B7C}" dt="2023-06-14T08:18:44.628" v="2122" actId="164"/>
          <ac:spMkLst>
            <pc:docMk/>
            <pc:sldMk cId="2985479809" sldId="264"/>
            <ac:spMk id="47" creationId="{90C3A684-0768-8937-ACE6-FDCE8E385F4A}"/>
          </ac:spMkLst>
        </pc:spChg>
        <pc:spChg chg="add mod">
          <ac:chgData name="Samhetha" userId="12d14ee269fbbff0" providerId="LiveId" clId="{FA456CF2-8D58-4B49-8DB6-560CF2004B7C}" dt="2023-06-14T08:18:50.795" v="2123" actId="164"/>
          <ac:spMkLst>
            <pc:docMk/>
            <pc:sldMk cId="2985479809" sldId="264"/>
            <ac:spMk id="48" creationId="{42FB4E26-6A99-BE3E-DE20-47F899088795}"/>
          </ac:spMkLst>
        </pc:spChg>
        <pc:spChg chg="add mod">
          <ac:chgData name="Samhetha" userId="12d14ee269fbbff0" providerId="LiveId" clId="{FA456CF2-8D58-4B49-8DB6-560CF2004B7C}" dt="2023-06-14T08:18:56.477" v="2124" actId="164"/>
          <ac:spMkLst>
            <pc:docMk/>
            <pc:sldMk cId="2985479809" sldId="264"/>
            <ac:spMk id="49" creationId="{3B4FEDD7-2A0E-21B1-7618-3ACB2ED4DF10}"/>
          </ac:spMkLst>
        </pc:spChg>
        <pc:grpChg chg="add mod">
          <ac:chgData name="Samhetha" userId="12d14ee269fbbff0" providerId="LiveId" clId="{FA456CF2-8D58-4B49-8DB6-560CF2004B7C}" dt="2023-06-14T08:12:00.401" v="1513" actId="1037"/>
          <ac:grpSpMkLst>
            <pc:docMk/>
            <pc:sldMk cId="2985479809" sldId="264"/>
            <ac:grpSpMk id="41" creationId="{86FB442F-0E4F-CBF1-A92A-067D4288BEC0}"/>
          </ac:grpSpMkLst>
        </pc:grpChg>
        <pc:grpChg chg="add mod">
          <ac:chgData name="Samhetha" userId="12d14ee269fbbff0" providerId="LiveId" clId="{FA456CF2-8D58-4B49-8DB6-560CF2004B7C}" dt="2023-06-14T08:18:36.762" v="2121" actId="164"/>
          <ac:grpSpMkLst>
            <pc:docMk/>
            <pc:sldMk cId="2985479809" sldId="264"/>
            <ac:grpSpMk id="50" creationId="{14D05F13-DDB3-0FA5-F0C2-7C60C7851740}"/>
          </ac:grpSpMkLst>
        </pc:grpChg>
        <pc:grpChg chg="add mod">
          <ac:chgData name="Samhetha" userId="12d14ee269fbbff0" providerId="LiveId" clId="{FA456CF2-8D58-4B49-8DB6-560CF2004B7C}" dt="2023-06-14T08:18:44.628" v="2122" actId="164"/>
          <ac:grpSpMkLst>
            <pc:docMk/>
            <pc:sldMk cId="2985479809" sldId="264"/>
            <ac:grpSpMk id="51" creationId="{B05EC301-598A-B7A8-9606-279EA3EBED6B}"/>
          </ac:grpSpMkLst>
        </pc:grpChg>
        <pc:grpChg chg="add mod">
          <ac:chgData name="Samhetha" userId="12d14ee269fbbff0" providerId="LiveId" clId="{FA456CF2-8D58-4B49-8DB6-560CF2004B7C}" dt="2023-06-14T08:18:50.795" v="2123" actId="164"/>
          <ac:grpSpMkLst>
            <pc:docMk/>
            <pc:sldMk cId="2985479809" sldId="264"/>
            <ac:grpSpMk id="52" creationId="{267A8D1A-C8B4-9ED7-F33A-905C33EB4446}"/>
          </ac:grpSpMkLst>
        </pc:grpChg>
        <pc:grpChg chg="add mod">
          <ac:chgData name="Samhetha" userId="12d14ee269fbbff0" providerId="LiveId" clId="{FA456CF2-8D58-4B49-8DB6-560CF2004B7C}" dt="2023-06-14T08:18:56.477" v="2124" actId="164"/>
          <ac:grpSpMkLst>
            <pc:docMk/>
            <pc:sldMk cId="2985479809" sldId="264"/>
            <ac:grpSpMk id="53" creationId="{A0AFA18B-B7A8-C0C2-E531-8F74EB3F5B77}"/>
          </ac:grpSpMkLst>
        </pc:grpChg>
        <pc:graphicFrameChg chg="add del mod modGraphic">
          <ac:chgData name="Samhetha" userId="12d14ee269fbbff0" providerId="LiveId" clId="{FA456CF2-8D58-4B49-8DB6-560CF2004B7C}" dt="2023-06-14T07:45:24.575" v="385" actId="478"/>
          <ac:graphicFrameMkLst>
            <pc:docMk/>
            <pc:sldMk cId="2985479809" sldId="264"/>
            <ac:graphicFrameMk id="4" creationId="{BA43D309-FA41-D5DC-9F35-78F99BE4B8BF}"/>
          </ac:graphicFrameMkLst>
        </pc:graphicFrameChg>
        <pc:graphicFrameChg chg="add mod ord modGraphic">
          <ac:chgData name="Samhetha" userId="12d14ee269fbbff0" providerId="LiveId" clId="{FA456CF2-8D58-4B49-8DB6-560CF2004B7C}" dt="2023-06-14T08:14:10.994" v="1799" actId="14100"/>
          <ac:graphicFrameMkLst>
            <pc:docMk/>
            <pc:sldMk cId="2985479809" sldId="264"/>
            <ac:graphicFrameMk id="7" creationId="{2478B738-87E3-F2B5-3086-8452C358B85E}"/>
          </ac:graphicFrameMkLst>
        </pc:graphicFrameChg>
        <pc:inkChg chg="add del">
          <ac:chgData name="Samhetha" userId="12d14ee269fbbff0" providerId="LiveId" clId="{FA456CF2-8D58-4B49-8DB6-560CF2004B7C}" dt="2023-06-14T08:03:47.152" v="1135" actId="9405"/>
          <ac:inkMkLst>
            <pc:docMk/>
            <pc:sldMk cId="2985479809" sldId="264"/>
            <ac:inkMk id="33" creationId="{F69FA37E-39C8-AE50-0FFD-C98B3D4EAAD3}"/>
          </ac:inkMkLst>
        </pc:inkChg>
        <pc:inkChg chg="add del">
          <ac:chgData name="Samhetha" userId="12d14ee269fbbff0" providerId="LiveId" clId="{FA456CF2-8D58-4B49-8DB6-560CF2004B7C}" dt="2023-06-14T08:03:54.709" v="1137"/>
          <ac:inkMkLst>
            <pc:docMk/>
            <pc:sldMk cId="2985479809" sldId="264"/>
            <ac:inkMk id="34" creationId="{665B11F7-35D2-6F8C-8365-60FB0F455B4F}"/>
          </ac:inkMkLst>
        </pc:inkChg>
        <pc:cxnChg chg="add mod ord">
          <ac:chgData name="Samhetha" userId="12d14ee269fbbff0" providerId="LiveId" clId="{FA456CF2-8D58-4B49-8DB6-560CF2004B7C}" dt="2023-06-14T08:11:17.949" v="1507" actId="164"/>
          <ac:cxnSpMkLst>
            <pc:docMk/>
            <pc:sldMk cId="2985479809" sldId="264"/>
            <ac:cxnSpMk id="19" creationId="{F84DF7FF-BC7A-76A2-FE2A-20448AEF8221}"/>
          </ac:cxnSpMkLst>
        </pc:cxnChg>
        <pc:cxnChg chg="add del mod ord">
          <ac:chgData name="Samhetha" userId="12d14ee269fbbff0" providerId="LiveId" clId="{FA456CF2-8D58-4B49-8DB6-560CF2004B7C}" dt="2023-06-14T07:57:45.522" v="876" actId="478"/>
          <ac:cxnSpMkLst>
            <pc:docMk/>
            <pc:sldMk cId="2985479809" sldId="264"/>
            <ac:cxnSpMk id="22" creationId="{1CA1B052-845E-7E13-F7EE-060C790E0A94}"/>
          </ac:cxnSpMkLst>
        </pc:cxnChg>
        <pc:cxnChg chg="add mod ord">
          <ac:chgData name="Samhetha" userId="12d14ee269fbbff0" providerId="LiveId" clId="{FA456CF2-8D58-4B49-8DB6-560CF2004B7C}" dt="2023-06-14T08:11:17.949" v="1507" actId="164"/>
          <ac:cxnSpMkLst>
            <pc:docMk/>
            <pc:sldMk cId="2985479809" sldId="264"/>
            <ac:cxnSpMk id="25" creationId="{D3C8BCA9-B3A6-622B-61A2-31EC3925D9D7}"/>
          </ac:cxnSpMkLst>
        </pc:cxnChg>
        <pc:cxnChg chg="add mod ord">
          <ac:chgData name="Samhetha" userId="12d14ee269fbbff0" providerId="LiveId" clId="{FA456CF2-8D58-4B49-8DB6-560CF2004B7C}" dt="2023-06-14T08:11:17.949" v="1507" actId="164"/>
          <ac:cxnSpMkLst>
            <pc:docMk/>
            <pc:sldMk cId="2985479809" sldId="264"/>
            <ac:cxnSpMk id="30" creationId="{9C173450-CFB6-97C0-6747-0FA80A6B7A6C}"/>
          </ac:cxnSpMkLst>
        </pc:cxnChg>
        <pc:cxnChg chg="add mod ord">
          <ac:chgData name="Samhetha" userId="12d14ee269fbbff0" providerId="LiveId" clId="{FA456CF2-8D58-4B49-8DB6-560CF2004B7C}" dt="2023-06-14T08:11:17.949" v="1507" actId="164"/>
          <ac:cxnSpMkLst>
            <pc:docMk/>
            <pc:sldMk cId="2985479809" sldId="264"/>
            <ac:cxnSpMk id="31" creationId="{38881A45-2C94-7964-0638-7B6502D11713}"/>
          </ac:cxnSpMkLst>
        </pc:cxnChg>
        <pc:cxnChg chg="add mod ord">
          <ac:chgData name="Samhetha" userId="12d14ee269fbbff0" providerId="LiveId" clId="{FA456CF2-8D58-4B49-8DB6-560CF2004B7C}" dt="2023-06-14T08:11:17.949" v="1507" actId="164"/>
          <ac:cxnSpMkLst>
            <pc:docMk/>
            <pc:sldMk cId="2985479809" sldId="264"/>
            <ac:cxnSpMk id="32" creationId="{78AAFBB9-364A-7D9D-9934-3A7D270410C3}"/>
          </ac:cxnSpMkLst>
        </pc:cxnChg>
      </pc:sldChg>
      <pc:sldChg chg="addSp delSp modSp new mod">
        <pc:chgData name="Samhetha" userId="12d14ee269fbbff0" providerId="LiveId" clId="{FA456CF2-8D58-4B49-8DB6-560CF2004B7C}" dt="2023-06-14T08:30:59.229" v="2408" actId="1076"/>
        <pc:sldMkLst>
          <pc:docMk/>
          <pc:sldMk cId="4214940349" sldId="265"/>
        </pc:sldMkLst>
        <pc:spChg chg="del">
          <ac:chgData name="Samhetha" userId="12d14ee269fbbff0" providerId="LiveId" clId="{FA456CF2-8D58-4B49-8DB6-560CF2004B7C}" dt="2023-06-14T08:27:52.035" v="2137" actId="478"/>
          <ac:spMkLst>
            <pc:docMk/>
            <pc:sldMk cId="4214940349" sldId="265"/>
            <ac:spMk id="2" creationId="{B2794A4A-735D-650C-C35A-D86DFBCF985A}"/>
          </ac:spMkLst>
        </pc:spChg>
        <pc:spChg chg="del">
          <ac:chgData name="Samhetha" userId="12d14ee269fbbff0" providerId="LiveId" clId="{FA456CF2-8D58-4B49-8DB6-560CF2004B7C}" dt="2023-06-14T08:27:56.625" v="2138" actId="478"/>
          <ac:spMkLst>
            <pc:docMk/>
            <pc:sldMk cId="4214940349" sldId="265"/>
            <ac:spMk id="3" creationId="{09F41DD2-4B95-3936-766B-724124EC818C}"/>
          </ac:spMkLst>
        </pc:spChg>
        <pc:spChg chg="add del mod">
          <ac:chgData name="Samhetha" userId="12d14ee269fbbff0" providerId="LiveId" clId="{FA456CF2-8D58-4B49-8DB6-560CF2004B7C}" dt="2023-06-14T08:28:52.263" v="2144" actId="478"/>
          <ac:spMkLst>
            <pc:docMk/>
            <pc:sldMk cId="4214940349" sldId="265"/>
            <ac:spMk id="6" creationId="{42C504C6-8A77-C015-FDFC-888C91289DFA}"/>
          </ac:spMkLst>
        </pc:spChg>
        <pc:spChg chg="add mod">
          <ac:chgData name="Samhetha" userId="12d14ee269fbbff0" providerId="LiveId" clId="{FA456CF2-8D58-4B49-8DB6-560CF2004B7C}" dt="2023-06-14T08:30:59.229" v="2408" actId="1076"/>
          <ac:spMkLst>
            <pc:docMk/>
            <pc:sldMk cId="4214940349" sldId="265"/>
            <ac:spMk id="11" creationId="{78850C2E-14CE-A904-2B34-50BFF5C6F5E9}"/>
          </ac:spMkLst>
        </pc:spChg>
        <pc:spChg chg="add mod">
          <ac:chgData name="Samhetha" userId="12d14ee269fbbff0" providerId="LiveId" clId="{FA456CF2-8D58-4B49-8DB6-560CF2004B7C}" dt="2023-06-14T08:30:55.162" v="2407" actId="1076"/>
          <ac:spMkLst>
            <pc:docMk/>
            <pc:sldMk cId="4214940349" sldId="265"/>
            <ac:spMk id="12" creationId="{FB345308-8628-2CA9-6C91-17F7EA444402}"/>
          </ac:spMkLst>
        </pc:spChg>
        <pc:spChg chg="add mod">
          <ac:chgData name="Samhetha" userId="12d14ee269fbbff0" providerId="LiveId" clId="{FA456CF2-8D58-4B49-8DB6-560CF2004B7C}" dt="2023-06-14T08:30:49.187" v="2406" actId="20577"/>
          <ac:spMkLst>
            <pc:docMk/>
            <pc:sldMk cId="4214940349" sldId="265"/>
            <ac:spMk id="13" creationId="{9F3167B7-5FC1-D150-9C7A-31436750C92F}"/>
          </ac:spMkLst>
        </pc:spChg>
        <pc:picChg chg="add mod">
          <ac:chgData name="Samhetha" userId="12d14ee269fbbff0" providerId="LiveId" clId="{FA456CF2-8D58-4B49-8DB6-560CF2004B7C}" dt="2023-06-14T08:28:00.392" v="2139" actId="1076"/>
          <ac:picMkLst>
            <pc:docMk/>
            <pc:sldMk cId="4214940349" sldId="265"/>
            <ac:picMk id="5" creationId="{98E03571-75BA-A9AB-FCBE-F65BAFAC3268}"/>
          </ac:picMkLst>
        </pc:picChg>
        <pc:cxnChg chg="add mod">
          <ac:chgData name="Samhetha" userId="12d14ee269fbbff0" providerId="LiveId" clId="{FA456CF2-8D58-4B49-8DB6-560CF2004B7C}" dt="2023-06-14T08:29:02.994" v="2147" actId="1582"/>
          <ac:cxnSpMkLst>
            <pc:docMk/>
            <pc:sldMk cId="4214940349" sldId="265"/>
            <ac:cxnSpMk id="8" creationId="{A3BD4E20-F33D-0A1D-29B1-B53B4AC87E2F}"/>
          </ac:cxnSpMkLst>
        </pc:cxnChg>
        <pc:cxnChg chg="add mod">
          <ac:chgData name="Samhetha" userId="12d14ee269fbbff0" providerId="LiveId" clId="{FA456CF2-8D58-4B49-8DB6-560CF2004B7C}" dt="2023-06-14T08:29:07.130" v="2172" actId="1037"/>
          <ac:cxnSpMkLst>
            <pc:docMk/>
            <pc:sldMk cId="4214940349" sldId="265"/>
            <ac:cxnSpMk id="9" creationId="{97DE7116-F44F-A9A6-EB27-BE40EF1A320D}"/>
          </ac:cxnSpMkLst>
        </pc:cxnChg>
        <pc:cxnChg chg="add mod">
          <ac:chgData name="Samhetha" userId="12d14ee269fbbff0" providerId="LiveId" clId="{FA456CF2-8D58-4B49-8DB6-560CF2004B7C}" dt="2023-06-14T08:29:16.006" v="2260" actId="1037"/>
          <ac:cxnSpMkLst>
            <pc:docMk/>
            <pc:sldMk cId="4214940349" sldId="265"/>
            <ac:cxnSpMk id="10" creationId="{27B93533-B15F-00FE-45EE-9B6AA92DE525}"/>
          </ac:cxnSpMkLst>
        </pc:cxnChg>
      </pc:sldChg>
      <pc:sldChg chg="addSp delSp modSp new mod ord modAnim">
        <pc:chgData name="Samhetha" userId="12d14ee269fbbff0" providerId="LiveId" clId="{FA456CF2-8D58-4B49-8DB6-560CF2004B7C}" dt="2023-06-14T10:48:02.663" v="4061"/>
        <pc:sldMkLst>
          <pc:docMk/>
          <pc:sldMk cId="2898752166" sldId="266"/>
        </pc:sldMkLst>
        <pc:spChg chg="mod ord">
          <ac:chgData name="Samhetha" userId="12d14ee269fbbff0" providerId="LiveId" clId="{FA456CF2-8D58-4B49-8DB6-560CF2004B7C}" dt="2023-06-14T08:54:25.625" v="2877" actId="170"/>
          <ac:spMkLst>
            <pc:docMk/>
            <pc:sldMk cId="2898752166" sldId="266"/>
            <ac:spMk id="2" creationId="{569BA866-01BD-58B7-4839-1D0FE61CC0FA}"/>
          </ac:spMkLst>
        </pc:spChg>
        <pc:spChg chg="del mod">
          <ac:chgData name="Samhetha" userId="12d14ee269fbbff0" providerId="LiveId" clId="{FA456CF2-8D58-4B49-8DB6-560CF2004B7C}" dt="2023-06-14T08:35:58.464" v="2452" actId="478"/>
          <ac:spMkLst>
            <pc:docMk/>
            <pc:sldMk cId="2898752166" sldId="266"/>
            <ac:spMk id="3" creationId="{F5EFAA97-FAD9-140B-E067-1943E47D76BA}"/>
          </ac:spMkLst>
        </pc:spChg>
        <pc:spChg chg="add mod topLvl">
          <ac:chgData name="Samhetha" userId="12d14ee269fbbff0" providerId="LiveId" clId="{FA456CF2-8D58-4B49-8DB6-560CF2004B7C}" dt="2023-06-14T10:47:14.189" v="4054" actId="165"/>
          <ac:spMkLst>
            <pc:docMk/>
            <pc:sldMk cId="2898752166" sldId="266"/>
            <ac:spMk id="5" creationId="{E372EDD8-BF15-D301-A4E3-14923335D7AD}"/>
          </ac:spMkLst>
        </pc:spChg>
        <pc:spChg chg="add mod topLvl">
          <ac:chgData name="Samhetha" userId="12d14ee269fbbff0" providerId="LiveId" clId="{FA456CF2-8D58-4B49-8DB6-560CF2004B7C}" dt="2023-06-14T10:47:14.189" v="4054" actId="165"/>
          <ac:spMkLst>
            <pc:docMk/>
            <pc:sldMk cId="2898752166" sldId="266"/>
            <ac:spMk id="6" creationId="{62C43DDE-3722-EF9F-76D0-ABF86005B5A7}"/>
          </ac:spMkLst>
        </pc:spChg>
        <pc:spChg chg="add mod topLvl">
          <ac:chgData name="Samhetha" userId="12d14ee269fbbff0" providerId="LiveId" clId="{FA456CF2-8D58-4B49-8DB6-560CF2004B7C}" dt="2023-06-14T10:47:14.189" v="4054" actId="165"/>
          <ac:spMkLst>
            <pc:docMk/>
            <pc:sldMk cId="2898752166" sldId="266"/>
            <ac:spMk id="7" creationId="{9080A67B-E665-0E59-D5E9-5ED8FCF27606}"/>
          </ac:spMkLst>
        </pc:spChg>
        <pc:spChg chg="add mod topLvl">
          <ac:chgData name="Samhetha" userId="12d14ee269fbbff0" providerId="LiveId" clId="{FA456CF2-8D58-4B49-8DB6-560CF2004B7C}" dt="2023-06-14T10:47:14.189" v="4054" actId="165"/>
          <ac:spMkLst>
            <pc:docMk/>
            <pc:sldMk cId="2898752166" sldId="266"/>
            <ac:spMk id="8" creationId="{3374AB54-B41D-070F-0243-292ADF39B219}"/>
          </ac:spMkLst>
        </pc:spChg>
        <pc:spChg chg="add mod topLvl">
          <ac:chgData name="Samhetha" userId="12d14ee269fbbff0" providerId="LiveId" clId="{FA456CF2-8D58-4B49-8DB6-560CF2004B7C}" dt="2023-06-14T10:47:14.189" v="4054" actId="165"/>
          <ac:spMkLst>
            <pc:docMk/>
            <pc:sldMk cId="2898752166" sldId="266"/>
            <ac:spMk id="9" creationId="{8D7120DE-0381-11DD-CE1D-A04A850375ED}"/>
          </ac:spMkLst>
        </pc:spChg>
        <pc:grpChg chg="add del mod">
          <ac:chgData name="Samhetha" userId="12d14ee269fbbff0" providerId="LiveId" clId="{FA456CF2-8D58-4B49-8DB6-560CF2004B7C}" dt="2023-06-14T10:47:14.189" v="4054" actId="165"/>
          <ac:grpSpMkLst>
            <pc:docMk/>
            <pc:sldMk cId="2898752166" sldId="266"/>
            <ac:grpSpMk id="10" creationId="{8EB346E7-764A-FD4E-8F9B-D350D2D6AE72}"/>
          </ac:grpSpMkLst>
        </pc:grpChg>
        <pc:graphicFrameChg chg="add mod modGraphic">
          <ac:chgData name="Samhetha" userId="12d14ee269fbbff0" providerId="LiveId" clId="{FA456CF2-8D58-4B49-8DB6-560CF2004B7C}" dt="2023-06-14T08:55:02.023" v="2882" actId="1076"/>
          <ac:graphicFrameMkLst>
            <pc:docMk/>
            <pc:sldMk cId="2898752166" sldId="266"/>
            <ac:graphicFrameMk id="4" creationId="{2C7DE3B4-636A-A392-78A0-5A4372A528BD}"/>
          </ac:graphicFrameMkLst>
        </pc:graphicFrameChg>
        <pc:graphicFrameChg chg="add mod ord modGraphic">
          <ac:chgData name="Samhetha" userId="12d14ee269fbbff0" providerId="LiveId" clId="{FA456CF2-8D58-4B49-8DB6-560CF2004B7C}" dt="2023-06-14T08:54:50.995" v="2881" actId="207"/>
          <ac:graphicFrameMkLst>
            <pc:docMk/>
            <pc:sldMk cId="2898752166" sldId="266"/>
            <ac:graphicFrameMk id="11" creationId="{4ACCC7AB-1B5E-3D4C-CBA4-44ECBF71BC3A}"/>
          </ac:graphicFrameMkLst>
        </pc:graphicFrameChg>
      </pc:sldChg>
      <pc:sldChg chg="addSp delSp modSp new mod modAnim">
        <pc:chgData name="Samhetha" userId="12d14ee269fbbff0" providerId="LiveId" clId="{FA456CF2-8D58-4B49-8DB6-560CF2004B7C}" dt="2023-06-21T11:51:24.201" v="7697" actId="478"/>
        <pc:sldMkLst>
          <pc:docMk/>
          <pc:sldMk cId="3159843449" sldId="267"/>
        </pc:sldMkLst>
        <pc:spChg chg="mod">
          <ac:chgData name="Samhetha" userId="12d14ee269fbbff0" providerId="LiveId" clId="{FA456CF2-8D58-4B49-8DB6-560CF2004B7C}" dt="2023-06-14T09:09:15.405" v="3422" actId="20577"/>
          <ac:spMkLst>
            <pc:docMk/>
            <pc:sldMk cId="3159843449" sldId="267"/>
            <ac:spMk id="2" creationId="{71203150-73B7-E7D8-03CB-A1C8A9974D09}"/>
          </ac:spMkLst>
        </pc:spChg>
        <pc:spChg chg="add mod ord">
          <ac:chgData name="Samhetha" userId="12d14ee269fbbff0" providerId="LiveId" clId="{FA456CF2-8D58-4B49-8DB6-560CF2004B7C}" dt="2023-06-14T10:31:35.943" v="3758" actId="171"/>
          <ac:spMkLst>
            <pc:docMk/>
            <pc:sldMk cId="3159843449" sldId="267"/>
            <ac:spMk id="3" creationId="{1F9296DE-4267-DC58-26C3-C1150CEEA874}"/>
          </ac:spMkLst>
        </pc:spChg>
        <pc:spChg chg="del">
          <ac:chgData name="Samhetha" userId="12d14ee269fbbff0" providerId="LiveId" clId="{FA456CF2-8D58-4B49-8DB6-560CF2004B7C}" dt="2023-06-14T09:03:37.259" v="3162" actId="478"/>
          <ac:spMkLst>
            <pc:docMk/>
            <pc:sldMk cId="3159843449" sldId="267"/>
            <ac:spMk id="3" creationId="{8B34B26A-34A0-7142-8D0B-C3CA268CC027}"/>
          </ac:spMkLst>
        </pc:spChg>
        <pc:spChg chg="add mod ord">
          <ac:chgData name="Samhetha" userId="12d14ee269fbbff0" providerId="LiveId" clId="{FA456CF2-8D58-4B49-8DB6-560CF2004B7C}" dt="2023-06-14T10:31:35.943" v="3758" actId="171"/>
          <ac:spMkLst>
            <pc:docMk/>
            <pc:sldMk cId="3159843449" sldId="267"/>
            <ac:spMk id="5" creationId="{E823B65B-D1DB-036B-B9BC-B14D546A558F}"/>
          </ac:spMkLst>
        </pc:spChg>
        <pc:spChg chg="add mod ord">
          <ac:chgData name="Samhetha" userId="12d14ee269fbbff0" providerId="LiveId" clId="{FA456CF2-8D58-4B49-8DB6-560CF2004B7C}" dt="2023-06-14T10:31:35.943" v="3758" actId="171"/>
          <ac:spMkLst>
            <pc:docMk/>
            <pc:sldMk cId="3159843449" sldId="267"/>
            <ac:spMk id="6" creationId="{E5800EAA-6173-4968-EA20-CAAA488CD836}"/>
          </ac:spMkLst>
        </pc:spChg>
        <pc:spChg chg="add mod ord">
          <ac:chgData name="Samhetha" userId="12d14ee269fbbff0" providerId="LiveId" clId="{FA456CF2-8D58-4B49-8DB6-560CF2004B7C}" dt="2023-06-14T10:31:35.943" v="3758" actId="171"/>
          <ac:spMkLst>
            <pc:docMk/>
            <pc:sldMk cId="3159843449" sldId="267"/>
            <ac:spMk id="7" creationId="{9B9F59D8-6FCA-24E8-BE2A-B5324FD1BB60}"/>
          </ac:spMkLst>
        </pc:spChg>
        <pc:spChg chg="add mod">
          <ac:chgData name="Samhetha" userId="12d14ee269fbbff0" providerId="LiveId" clId="{FA456CF2-8D58-4B49-8DB6-560CF2004B7C}" dt="2023-06-14T10:39:59.373" v="3977" actId="164"/>
          <ac:spMkLst>
            <pc:docMk/>
            <pc:sldMk cId="3159843449" sldId="267"/>
            <ac:spMk id="8" creationId="{650CB0C9-2417-2C81-AE81-D897FBA60E7A}"/>
          </ac:spMkLst>
        </pc:spChg>
        <pc:spChg chg="add mod">
          <ac:chgData name="Samhetha" userId="12d14ee269fbbff0" providerId="LiveId" clId="{FA456CF2-8D58-4B49-8DB6-560CF2004B7C}" dt="2023-06-14T10:40:24.851" v="3981" actId="164"/>
          <ac:spMkLst>
            <pc:docMk/>
            <pc:sldMk cId="3159843449" sldId="267"/>
            <ac:spMk id="9" creationId="{51E75697-2684-8FE0-8CD4-10965111BE2E}"/>
          </ac:spMkLst>
        </pc:spChg>
        <pc:spChg chg="add mod">
          <ac:chgData name="Samhetha" userId="12d14ee269fbbff0" providerId="LiveId" clId="{FA456CF2-8D58-4B49-8DB6-560CF2004B7C}" dt="2023-06-14T10:40:02.940" v="3978" actId="164"/>
          <ac:spMkLst>
            <pc:docMk/>
            <pc:sldMk cId="3159843449" sldId="267"/>
            <ac:spMk id="10" creationId="{9A10DC35-99AB-453B-609F-B93850CA61E9}"/>
          </ac:spMkLst>
        </pc:spChg>
        <pc:spChg chg="add mod">
          <ac:chgData name="Samhetha" userId="12d14ee269fbbff0" providerId="LiveId" clId="{FA456CF2-8D58-4B49-8DB6-560CF2004B7C}" dt="2023-06-14T10:40:09.232" v="3979" actId="164"/>
          <ac:spMkLst>
            <pc:docMk/>
            <pc:sldMk cId="3159843449" sldId="267"/>
            <ac:spMk id="11" creationId="{1D78E41F-E084-9AF3-E752-2F35F672F303}"/>
          </ac:spMkLst>
        </pc:spChg>
        <pc:spChg chg="add mod ord">
          <ac:chgData name="Samhetha" userId="12d14ee269fbbff0" providerId="LiveId" clId="{FA456CF2-8D58-4B49-8DB6-560CF2004B7C}" dt="2023-06-14T10:31:35.943" v="3758" actId="171"/>
          <ac:spMkLst>
            <pc:docMk/>
            <pc:sldMk cId="3159843449" sldId="267"/>
            <ac:spMk id="12" creationId="{EB1077CB-30E3-14C1-0D08-5CEE2F656D0F}"/>
          </ac:spMkLst>
        </pc:spChg>
        <pc:spChg chg="add mod">
          <ac:chgData name="Samhetha" userId="12d14ee269fbbff0" providerId="LiveId" clId="{FA456CF2-8D58-4B49-8DB6-560CF2004B7C}" dt="2023-06-14T10:40:14.223" v="3980" actId="164"/>
          <ac:spMkLst>
            <pc:docMk/>
            <pc:sldMk cId="3159843449" sldId="267"/>
            <ac:spMk id="13" creationId="{1EB12084-6318-5163-495D-FD48F7C682A0}"/>
          </ac:spMkLst>
        </pc:spChg>
        <pc:spChg chg="add mod">
          <ac:chgData name="Samhetha" userId="12d14ee269fbbff0" providerId="LiveId" clId="{FA456CF2-8D58-4B49-8DB6-560CF2004B7C}" dt="2023-06-14T10:45:35.043" v="4049" actId="13926"/>
          <ac:spMkLst>
            <pc:docMk/>
            <pc:sldMk cId="3159843449" sldId="267"/>
            <ac:spMk id="30" creationId="{93B7D5BA-3AD4-E8F0-FBAA-2F9D9E52CE55}"/>
          </ac:spMkLst>
        </pc:spChg>
        <pc:spChg chg="add mod">
          <ac:chgData name="Samhetha" userId="12d14ee269fbbff0" providerId="LiveId" clId="{FA456CF2-8D58-4B49-8DB6-560CF2004B7C}" dt="2023-06-14T10:45:40.565" v="4050" actId="13926"/>
          <ac:spMkLst>
            <pc:docMk/>
            <pc:sldMk cId="3159843449" sldId="267"/>
            <ac:spMk id="31" creationId="{9D032D73-27FA-691B-E908-FC94604012DF}"/>
          </ac:spMkLst>
        </pc:spChg>
        <pc:grpChg chg="add mod">
          <ac:chgData name="Samhetha" userId="12d14ee269fbbff0" providerId="LiveId" clId="{FA456CF2-8D58-4B49-8DB6-560CF2004B7C}" dt="2023-06-14T10:39:59.373" v="3977" actId="164"/>
          <ac:grpSpMkLst>
            <pc:docMk/>
            <pc:sldMk cId="3159843449" sldId="267"/>
            <ac:grpSpMk id="25" creationId="{0FB933AB-4ED7-82D2-3EFB-C734988BBD53}"/>
          </ac:grpSpMkLst>
        </pc:grpChg>
        <pc:grpChg chg="add mod">
          <ac:chgData name="Samhetha" userId="12d14ee269fbbff0" providerId="LiveId" clId="{FA456CF2-8D58-4B49-8DB6-560CF2004B7C}" dt="2023-06-14T10:40:02.940" v="3978" actId="164"/>
          <ac:grpSpMkLst>
            <pc:docMk/>
            <pc:sldMk cId="3159843449" sldId="267"/>
            <ac:grpSpMk id="26" creationId="{2FB7123F-9B2A-8977-D5E8-C67A29B0B6C1}"/>
          </ac:grpSpMkLst>
        </pc:grpChg>
        <pc:grpChg chg="add mod">
          <ac:chgData name="Samhetha" userId="12d14ee269fbbff0" providerId="LiveId" clId="{FA456CF2-8D58-4B49-8DB6-560CF2004B7C}" dt="2023-06-14T10:40:09.232" v="3979" actId="164"/>
          <ac:grpSpMkLst>
            <pc:docMk/>
            <pc:sldMk cId="3159843449" sldId="267"/>
            <ac:grpSpMk id="27" creationId="{400A80AB-9C7C-5309-AAE7-47544776DE5F}"/>
          </ac:grpSpMkLst>
        </pc:grpChg>
        <pc:grpChg chg="add mod">
          <ac:chgData name="Samhetha" userId="12d14ee269fbbff0" providerId="LiveId" clId="{FA456CF2-8D58-4B49-8DB6-560CF2004B7C}" dt="2023-06-14T10:40:14.223" v="3980" actId="164"/>
          <ac:grpSpMkLst>
            <pc:docMk/>
            <pc:sldMk cId="3159843449" sldId="267"/>
            <ac:grpSpMk id="28" creationId="{BA742244-A362-18F9-1D74-1D2E7924EAA1}"/>
          </ac:grpSpMkLst>
        </pc:grpChg>
        <pc:grpChg chg="add mod">
          <ac:chgData name="Samhetha" userId="12d14ee269fbbff0" providerId="LiveId" clId="{FA456CF2-8D58-4B49-8DB6-560CF2004B7C}" dt="2023-06-14T10:40:24.851" v="3981" actId="164"/>
          <ac:grpSpMkLst>
            <pc:docMk/>
            <pc:sldMk cId="3159843449" sldId="267"/>
            <ac:grpSpMk id="29" creationId="{EE22079B-F8A0-8863-6E18-F1AE3D98C1B6}"/>
          </ac:grpSpMkLst>
        </pc:grpChg>
        <pc:graphicFrameChg chg="add mod modGraphic">
          <ac:chgData name="Samhetha" userId="12d14ee269fbbff0" providerId="LiveId" clId="{FA456CF2-8D58-4B49-8DB6-560CF2004B7C}" dt="2023-06-14T10:36:13.814" v="3796" actId="208"/>
          <ac:graphicFrameMkLst>
            <pc:docMk/>
            <pc:sldMk cId="3159843449" sldId="267"/>
            <ac:graphicFrameMk id="4" creationId="{16243F3B-9E87-6052-BC6A-BF32814ECCE5}"/>
          </ac:graphicFrameMkLst>
        </pc:graphicFrameChg>
        <pc:inkChg chg="add del">
          <ac:chgData name="Samhetha" userId="12d14ee269fbbff0" providerId="LiveId" clId="{FA456CF2-8D58-4B49-8DB6-560CF2004B7C}" dt="2023-06-21T11:51:24.201" v="7697" actId="478"/>
          <ac:inkMkLst>
            <pc:docMk/>
            <pc:sldMk cId="3159843449" sldId="267"/>
            <ac:inkMk id="14" creationId="{A5BD9894-12C5-9857-3374-64844A3111F1}"/>
          </ac:inkMkLst>
        </pc:inkChg>
        <pc:cxnChg chg="add mod">
          <ac:chgData name="Samhetha" userId="12d14ee269fbbff0" providerId="LiveId" clId="{FA456CF2-8D58-4B49-8DB6-560CF2004B7C}" dt="2023-06-14T10:40:24.851" v="3981" actId="164"/>
          <ac:cxnSpMkLst>
            <pc:docMk/>
            <pc:sldMk cId="3159843449" sldId="267"/>
            <ac:cxnSpMk id="15" creationId="{29799EE8-5877-974D-72F8-532F4571CA44}"/>
          </ac:cxnSpMkLst>
        </pc:cxnChg>
        <pc:cxnChg chg="add mod">
          <ac:chgData name="Samhetha" userId="12d14ee269fbbff0" providerId="LiveId" clId="{FA456CF2-8D58-4B49-8DB6-560CF2004B7C}" dt="2023-06-14T10:39:59.373" v="3977" actId="164"/>
          <ac:cxnSpMkLst>
            <pc:docMk/>
            <pc:sldMk cId="3159843449" sldId="267"/>
            <ac:cxnSpMk id="17" creationId="{11C5063E-B614-F437-6905-B05FFA793247}"/>
          </ac:cxnSpMkLst>
        </pc:cxnChg>
        <pc:cxnChg chg="add mod">
          <ac:chgData name="Samhetha" userId="12d14ee269fbbff0" providerId="LiveId" clId="{FA456CF2-8D58-4B49-8DB6-560CF2004B7C}" dt="2023-06-14T10:40:02.940" v="3978" actId="164"/>
          <ac:cxnSpMkLst>
            <pc:docMk/>
            <pc:sldMk cId="3159843449" sldId="267"/>
            <ac:cxnSpMk id="18" creationId="{4FA746E5-B2EC-60DA-5A55-E1508362553B}"/>
          </ac:cxnSpMkLst>
        </pc:cxnChg>
        <pc:cxnChg chg="add mod">
          <ac:chgData name="Samhetha" userId="12d14ee269fbbff0" providerId="LiveId" clId="{FA456CF2-8D58-4B49-8DB6-560CF2004B7C}" dt="2023-06-14T10:40:09.232" v="3979" actId="164"/>
          <ac:cxnSpMkLst>
            <pc:docMk/>
            <pc:sldMk cId="3159843449" sldId="267"/>
            <ac:cxnSpMk id="20" creationId="{87E0E34A-0D0D-A9CD-4871-AF60543D301B}"/>
          </ac:cxnSpMkLst>
        </pc:cxnChg>
        <pc:cxnChg chg="add mod">
          <ac:chgData name="Samhetha" userId="12d14ee269fbbff0" providerId="LiveId" clId="{FA456CF2-8D58-4B49-8DB6-560CF2004B7C}" dt="2023-06-14T10:40:14.223" v="3980" actId="164"/>
          <ac:cxnSpMkLst>
            <pc:docMk/>
            <pc:sldMk cId="3159843449" sldId="267"/>
            <ac:cxnSpMk id="22" creationId="{95A31790-4049-FB1E-80E8-93D2196AD486}"/>
          </ac:cxnSpMkLst>
        </pc:cxnChg>
      </pc:sldChg>
      <pc:sldChg chg="addSp delSp modSp new mod">
        <pc:chgData name="Samhetha" userId="12d14ee269fbbff0" providerId="LiveId" clId="{FA456CF2-8D58-4B49-8DB6-560CF2004B7C}" dt="2023-06-14T11:44:01.957" v="5412" actId="20577"/>
        <pc:sldMkLst>
          <pc:docMk/>
          <pc:sldMk cId="2441459556" sldId="268"/>
        </pc:sldMkLst>
        <pc:spChg chg="mod">
          <ac:chgData name="Samhetha" userId="12d14ee269fbbff0" providerId="LiveId" clId="{FA456CF2-8D58-4B49-8DB6-560CF2004B7C}" dt="2023-06-14T11:44:01.957" v="5412" actId="20577"/>
          <ac:spMkLst>
            <pc:docMk/>
            <pc:sldMk cId="2441459556" sldId="268"/>
            <ac:spMk id="2" creationId="{07B73868-F6DA-6422-1287-86FE751FADBE}"/>
          </ac:spMkLst>
        </pc:spChg>
        <pc:spChg chg="del">
          <ac:chgData name="Samhetha" userId="12d14ee269fbbff0" providerId="LiveId" clId="{FA456CF2-8D58-4B49-8DB6-560CF2004B7C}" dt="2023-06-14T10:58:51.296" v="4071" actId="478"/>
          <ac:spMkLst>
            <pc:docMk/>
            <pc:sldMk cId="2441459556" sldId="268"/>
            <ac:spMk id="3" creationId="{44B22444-F7D9-F8CA-E7E0-6767ACDEEFEE}"/>
          </ac:spMkLst>
        </pc:spChg>
        <pc:spChg chg="add del mod">
          <ac:chgData name="Samhetha" userId="12d14ee269fbbff0" providerId="LiveId" clId="{FA456CF2-8D58-4B49-8DB6-560CF2004B7C}" dt="2023-06-14T11:43:07.846" v="5380" actId="478"/>
          <ac:spMkLst>
            <pc:docMk/>
            <pc:sldMk cId="2441459556" sldId="268"/>
            <ac:spMk id="3" creationId="{86486FA0-4F3F-3611-C076-4565E5CCB501}"/>
          </ac:spMkLst>
        </pc:spChg>
        <pc:spChg chg="add del mod">
          <ac:chgData name="Samhetha" userId="12d14ee269fbbff0" providerId="LiveId" clId="{FA456CF2-8D58-4B49-8DB6-560CF2004B7C}" dt="2023-06-14T11:43:10.079" v="5381" actId="478"/>
          <ac:spMkLst>
            <pc:docMk/>
            <pc:sldMk cId="2441459556" sldId="268"/>
            <ac:spMk id="4" creationId="{D274E779-7A32-3504-3E6A-BF8225A6981F}"/>
          </ac:spMkLst>
        </pc:spChg>
        <pc:spChg chg="add del mod">
          <ac:chgData name="Samhetha" userId="12d14ee269fbbff0" providerId="LiveId" clId="{FA456CF2-8D58-4B49-8DB6-560CF2004B7C}" dt="2023-06-14T11:43:12.492" v="5382" actId="478"/>
          <ac:spMkLst>
            <pc:docMk/>
            <pc:sldMk cId="2441459556" sldId="268"/>
            <ac:spMk id="6" creationId="{6FA99218-36A2-198C-7A09-83FDCB4F6BEB}"/>
          </ac:spMkLst>
        </pc:spChg>
        <pc:spChg chg="add mod">
          <ac:chgData name="Samhetha" userId="12d14ee269fbbff0" providerId="LiveId" clId="{FA456CF2-8D58-4B49-8DB6-560CF2004B7C}" dt="2023-06-14T11:05:34.161" v="4424" actId="113"/>
          <ac:spMkLst>
            <pc:docMk/>
            <pc:sldMk cId="2441459556" sldId="268"/>
            <ac:spMk id="8" creationId="{26226744-8317-43A6-6EC4-077E18AFA71F}"/>
          </ac:spMkLst>
        </pc:spChg>
        <pc:spChg chg="add mod">
          <ac:chgData name="Samhetha" userId="12d14ee269fbbff0" providerId="LiveId" clId="{FA456CF2-8D58-4B49-8DB6-560CF2004B7C}" dt="2023-06-14T11:05:37.977" v="4425" actId="108"/>
          <ac:spMkLst>
            <pc:docMk/>
            <pc:sldMk cId="2441459556" sldId="268"/>
            <ac:spMk id="9" creationId="{D4A1BEEF-E065-16FB-DD0C-5BE6864C809B}"/>
          </ac:spMkLst>
        </pc:spChg>
        <pc:spChg chg="add mod">
          <ac:chgData name="Samhetha" userId="12d14ee269fbbff0" providerId="LiveId" clId="{FA456CF2-8D58-4B49-8DB6-560CF2004B7C}" dt="2023-06-14T11:05:40.548" v="4427" actId="108"/>
          <ac:spMkLst>
            <pc:docMk/>
            <pc:sldMk cId="2441459556" sldId="268"/>
            <ac:spMk id="10" creationId="{A851A661-68C0-9C6F-57F9-451D9BF99CBE}"/>
          </ac:spMkLst>
        </pc:spChg>
        <pc:spChg chg="add mod">
          <ac:chgData name="Samhetha" userId="12d14ee269fbbff0" providerId="LiveId" clId="{FA456CF2-8D58-4B49-8DB6-560CF2004B7C}" dt="2023-06-14T11:05:42.163" v="4428" actId="108"/>
          <ac:spMkLst>
            <pc:docMk/>
            <pc:sldMk cId="2441459556" sldId="268"/>
            <ac:spMk id="11" creationId="{51F62477-D340-4B1C-2739-35801C02C33D}"/>
          </ac:spMkLst>
        </pc:spChg>
        <pc:spChg chg="add mod">
          <ac:chgData name="Samhetha" userId="12d14ee269fbbff0" providerId="LiveId" clId="{FA456CF2-8D58-4B49-8DB6-560CF2004B7C}" dt="2023-06-14T11:05:43.952" v="4429" actId="108"/>
          <ac:spMkLst>
            <pc:docMk/>
            <pc:sldMk cId="2441459556" sldId="268"/>
            <ac:spMk id="12" creationId="{7D4CEBCC-C342-6E86-1FF5-F99155794977}"/>
          </ac:spMkLst>
        </pc:spChg>
        <pc:spChg chg="add mod">
          <ac:chgData name="Samhetha" userId="12d14ee269fbbff0" providerId="LiveId" clId="{FA456CF2-8D58-4B49-8DB6-560CF2004B7C}" dt="2023-06-14T11:06:21.493" v="4455" actId="14100"/>
          <ac:spMkLst>
            <pc:docMk/>
            <pc:sldMk cId="2441459556" sldId="268"/>
            <ac:spMk id="13" creationId="{C5095FB3-4CE4-55A4-0E67-B1DCCE7214EB}"/>
          </ac:spMkLst>
        </pc:spChg>
        <pc:spChg chg="add mod">
          <ac:chgData name="Samhetha" userId="12d14ee269fbbff0" providerId="LiveId" clId="{FA456CF2-8D58-4B49-8DB6-560CF2004B7C}" dt="2023-06-14T11:07:09.420" v="4538" actId="20577"/>
          <ac:spMkLst>
            <pc:docMk/>
            <pc:sldMk cId="2441459556" sldId="268"/>
            <ac:spMk id="14" creationId="{19155056-43E1-1348-492B-C793D6C3D084}"/>
          </ac:spMkLst>
        </pc:spChg>
        <pc:spChg chg="add mod">
          <ac:chgData name="Samhetha" userId="12d14ee269fbbff0" providerId="LiveId" clId="{FA456CF2-8D58-4B49-8DB6-560CF2004B7C}" dt="2023-06-14T11:07:13.227" v="4539" actId="1076"/>
          <ac:spMkLst>
            <pc:docMk/>
            <pc:sldMk cId="2441459556" sldId="268"/>
            <ac:spMk id="15" creationId="{86C518F5-2648-8A4D-3469-79899815E49D}"/>
          </ac:spMkLst>
        </pc:spChg>
        <pc:spChg chg="add mod">
          <ac:chgData name="Samhetha" userId="12d14ee269fbbff0" providerId="LiveId" clId="{FA456CF2-8D58-4B49-8DB6-560CF2004B7C}" dt="2023-06-14T11:07:26.513" v="4554" actId="20577"/>
          <ac:spMkLst>
            <pc:docMk/>
            <pc:sldMk cId="2441459556" sldId="268"/>
            <ac:spMk id="16" creationId="{F582A07C-4420-2CA3-CF80-BAF9A99D6378}"/>
          </ac:spMkLst>
        </pc:spChg>
        <pc:spChg chg="add mod">
          <ac:chgData name="Samhetha" userId="12d14ee269fbbff0" providerId="LiveId" clId="{FA456CF2-8D58-4B49-8DB6-560CF2004B7C}" dt="2023-06-14T11:07:41.382" v="4570" actId="20577"/>
          <ac:spMkLst>
            <pc:docMk/>
            <pc:sldMk cId="2441459556" sldId="268"/>
            <ac:spMk id="17" creationId="{EF1ECEC2-F4E0-6643-0118-353ACF0ADAB6}"/>
          </ac:spMkLst>
        </pc:spChg>
        <pc:spChg chg="add mod">
          <ac:chgData name="Samhetha" userId="12d14ee269fbbff0" providerId="LiveId" clId="{FA456CF2-8D58-4B49-8DB6-560CF2004B7C}" dt="2023-06-14T11:08:28.287" v="4617" actId="20577"/>
          <ac:spMkLst>
            <pc:docMk/>
            <pc:sldMk cId="2441459556" sldId="268"/>
            <ac:spMk id="18" creationId="{28827BF2-F7BC-221A-AB26-6F1DD9A7CC67}"/>
          </ac:spMkLst>
        </pc:spChg>
        <pc:spChg chg="add mod">
          <ac:chgData name="Samhetha" userId="12d14ee269fbbff0" providerId="LiveId" clId="{FA456CF2-8D58-4B49-8DB6-560CF2004B7C}" dt="2023-06-14T11:08:04.399" v="4583" actId="1076"/>
          <ac:spMkLst>
            <pc:docMk/>
            <pc:sldMk cId="2441459556" sldId="268"/>
            <ac:spMk id="19" creationId="{D5D9D866-FC84-761C-0BA7-9C44EBF64558}"/>
          </ac:spMkLst>
        </pc:spChg>
        <pc:spChg chg="add mod">
          <ac:chgData name="Samhetha" userId="12d14ee269fbbff0" providerId="LiveId" clId="{FA456CF2-8D58-4B49-8DB6-560CF2004B7C}" dt="2023-06-14T11:08:59.524" v="4677" actId="14100"/>
          <ac:spMkLst>
            <pc:docMk/>
            <pc:sldMk cId="2441459556" sldId="268"/>
            <ac:spMk id="20" creationId="{0DFB070B-DD5F-EF43-66F9-6EF4EC7AB17D}"/>
          </ac:spMkLst>
        </pc:spChg>
        <pc:spChg chg="add mod">
          <ac:chgData name="Samhetha" userId="12d14ee269fbbff0" providerId="LiveId" clId="{FA456CF2-8D58-4B49-8DB6-560CF2004B7C}" dt="2023-06-14T11:09:21.758" v="4689" actId="20577"/>
          <ac:spMkLst>
            <pc:docMk/>
            <pc:sldMk cId="2441459556" sldId="268"/>
            <ac:spMk id="21" creationId="{586746FE-DD6B-0B6F-8F6B-BECA9AE2AB8B}"/>
          </ac:spMkLst>
        </pc:spChg>
        <pc:spChg chg="add mod">
          <ac:chgData name="Samhetha" userId="12d14ee269fbbff0" providerId="LiveId" clId="{FA456CF2-8D58-4B49-8DB6-560CF2004B7C}" dt="2023-06-14T11:09:42.163" v="4708" actId="20577"/>
          <ac:spMkLst>
            <pc:docMk/>
            <pc:sldMk cId="2441459556" sldId="268"/>
            <ac:spMk id="22" creationId="{43AA7DA7-95A4-DDAD-F139-597057568DC0}"/>
          </ac:spMkLst>
        </pc:spChg>
        <pc:spChg chg="add mod">
          <ac:chgData name="Samhetha" userId="12d14ee269fbbff0" providerId="LiveId" clId="{FA456CF2-8D58-4B49-8DB6-560CF2004B7C}" dt="2023-06-14T11:09:49.736" v="4717" actId="20577"/>
          <ac:spMkLst>
            <pc:docMk/>
            <pc:sldMk cId="2441459556" sldId="268"/>
            <ac:spMk id="23" creationId="{115384ED-4850-3EC9-0BD7-D7E3278F0646}"/>
          </ac:spMkLst>
        </pc:spChg>
        <pc:spChg chg="add mod">
          <ac:chgData name="Samhetha" userId="12d14ee269fbbff0" providerId="LiveId" clId="{FA456CF2-8D58-4B49-8DB6-560CF2004B7C}" dt="2023-06-14T11:09:58.119" v="4726" actId="20577"/>
          <ac:spMkLst>
            <pc:docMk/>
            <pc:sldMk cId="2441459556" sldId="268"/>
            <ac:spMk id="24" creationId="{DF43C310-8AD3-A0C5-9239-29DCF57A4AD2}"/>
          </ac:spMkLst>
        </pc:spChg>
        <pc:spChg chg="add del mod">
          <ac:chgData name="Samhetha" userId="12d14ee269fbbff0" providerId="LiveId" clId="{FA456CF2-8D58-4B49-8DB6-560CF2004B7C}" dt="2023-06-14T11:43:13.694" v="5383" actId="478"/>
          <ac:spMkLst>
            <pc:docMk/>
            <pc:sldMk cId="2441459556" sldId="268"/>
            <ac:spMk id="25" creationId="{834D8004-112B-AB0B-08A6-DDDCB59F4DE9}"/>
          </ac:spMkLst>
        </pc:spChg>
        <pc:spChg chg="add del mod">
          <ac:chgData name="Samhetha" userId="12d14ee269fbbff0" providerId="LiveId" clId="{FA456CF2-8D58-4B49-8DB6-560CF2004B7C}" dt="2023-06-14T11:43:15.774" v="5385" actId="478"/>
          <ac:spMkLst>
            <pc:docMk/>
            <pc:sldMk cId="2441459556" sldId="268"/>
            <ac:spMk id="26" creationId="{B1A55220-FA5C-FD01-9DF6-51751855E57F}"/>
          </ac:spMkLst>
        </pc:spChg>
        <pc:spChg chg="add mod">
          <ac:chgData name="Samhetha" userId="12d14ee269fbbff0" providerId="LiveId" clId="{FA456CF2-8D58-4B49-8DB6-560CF2004B7C}" dt="2023-06-14T11:31:32.285" v="4863" actId="20577"/>
          <ac:spMkLst>
            <pc:docMk/>
            <pc:sldMk cId="2441459556" sldId="268"/>
            <ac:spMk id="27" creationId="{E5B0781C-5254-B1C1-8B04-2C659D3CB91C}"/>
          </ac:spMkLst>
        </pc:spChg>
        <pc:spChg chg="add del mod">
          <ac:chgData name="Samhetha" userId="12d14ee269fbbff0" providerId="LiveId" clId="{FA456CF2-8D58-4B49-8DB6-560CF2004B7C}" dt="2023-06-14T11:43:14.786" v="5384" actId="478"/>
          <ac:spMkLst>
            <pc:docMk/>
            <pc:sldMk cId="2441459556" sldId="268"/>
            <ac:spMk id="28" creationId="{D867DAA0-72F7-A4E5-BFA9-B68DB5F968E7}"/>
          </ac:spMkLst>
        </pc:spChg>
        <pc:spChg chg="add del mod">
          <ac:chgData name="Samhetha" userId="12d14ee269fbbff0" providerId="LiveId" clId="{FA456CF2-8D58-4B49-8DB6-560CF2004B7C}" dt="2023-06-14T11:43:18.478" v="5387" actId="478"/>
          <ac:spMkLst>
            <pc:docMk/>
            <pc:sldMk cId="2441459556" sldId="268"/>
            <ac:spMk id="29" creationId="{D82852F8-BFB8-640E-3780-3B989EA46786}"/>
          </ac:spMkLst>
        </pc:spChg>
        <pc:spChg chg="add del mod">
          <ac:chgData name="Samhetha" userId="12d14ee269fbbff0" providerId="LiveId" clId="{FA456CF2-8D58-4B49-8DB6-560CF2004B7C}" dt="2023-06-14T11:43:19.937" v="5388" actId="478"/>
          <ac:spMkLst>
            <pc:docMk/>
            <pc:sldMk cId="2441459556" sldId="268"/>
            <ac:spMk id="30" creationId="{542AB50C-BA8B-9F93-D78C-A1BA8A51C740}"/>
          </ac:spMkLst>
        </pc:spChg>
        <pc:spChg chg="add del mod">
          <ac:chgData name="Samhetha" userId="12d14ee269fbbff0" providerId="LiveId" clId="{FA456CF2-8D58-4B49-8DB6-560CF2004B7C}" dt="2023-06-14T11:43:21.581" v="5389" actId="478"/>
          <ac:spMkLst>
            <pc:docMk/>
            <pc:sldMk cId="2441459556" sldId="268"/>
            <ac:spMk id="31" creationId="{9553321D-0CED-391D-7788-8895F3F7917C}"/>
          </ac:spMkLst>
        </pc:spChg>
        <pc:spChg chg="add del mod">
          <ac:chgData name="Samhetha" userId="12d14ee269fbbff0" providerId="LiveId" clId="{FA456CF2-8D58-4B49-8DB6-560CF2004B7C}" dt="2023-06-14T11:43:24.634" v="5390" actId="478"/>
          <ac:spMkLst>
            <pc:docMk/>
            <pc:sldMk cId="2441459556" sldId="268"/>
            <ac:spMk id="32" creationId="{4765CB44-F92B-60C9-3117-A740473BBF03}"/>
          </ac:spMkLst>
        </pc:spChg>
        <pc:spChg chg="add del mod">
          <ac:chgData name="Samhetha" userId="12d14ee269fbbff0" providerId="LiveId" clId="{FA456CF2-8D58-4B49-8DB6-560CF2004B7C}" dt="2023-06-14T11:43:26.628" v="5391" actId="478"/>
          <ac:spMkLst>
            <pc:docMk/>
            <pc:sldMk cId="2441459556" sldId="268"/>
            <ac:spMk id="33" creationId="{C16544EF-6403-F616-477A-FD1CD5302FEB}"/>
          </ac:spMkLst>
        </pc:spChg>
        <pc:spChg chg="add del mod">
          <ac:chgData name="Samhetha" userId="12d14ee269fbbff0" providerId="LiveId" clId="{FA456CF2-8D58-4B49-8DB6-560CF2004B7C}" dt="2023-06-14T11:42:59.441" v="5375" actId="478"/>
          <ac:spMkLst>
            <pc:docMk/>
            <pc:sldMk cId="2441459556" sldId="268"/>
            <ac:spMk id="34" creationId="{63C74B76-A5F2-8622-9947-6D8B4F8FB111}"/>
          </ac:spMkLst>
        </pc:spChg>
        <pc:spChg chg="add del mod">
          <ac:chgData name="Samhetha" userId="12d14ee269fbbff0" providerId="LiveId" clId="{FA456CF2-8D58-4B49-8DB6-560CF2004B7C}" dt="2023-06-14T11:43:30.418" v="5392" actId="478"/>
          <ac:spMkLst>
            <pc:docMk/>
            <pc:sldMk cId="2441459556" sldId="268"/>
            <ac:spMk id="35" creationId="{A0E352E7-D39A-8B2F-C1FA-5CCE780F43B0}"/>
          </ac:spMkLst>
        </pc:spChg>
        <pc:spChg chg="add del">
          <ac:chgData name="Samhetha" userId="12d14ee269fbbff0" providerId="LiveId" clId="{FA456CF2-8D58-4B49-8DB6-560CF2004B7C}" dt="2023-06-14T11:38:30.888" v="5277" actId="22"/>
          <ac:spMkLst>
            <pc:docMk/>
            <pc:sldMk cId="2441459556" sldId="268"/>
            <ac:spMk id="36" creationId="{5A7828BF-8E19-5452-3B38-C605ED03BBF6}"/>
          </ac:spMkLst>
        </pc:spChg>
        <pc:spChg chg="add del mod">
          <ac:chgData name="Samhetha" userId="12d14ee269fbbff0" providerId="LiveId" clId="{FA456CF2-8D58-4B49-8DB6-560CF2004B7C}" dt="2023-06-14T11:43:32.646" v="5393" actId="478"/>
          <ac:spMkLst>
            <pc:docMk/>
            <pc:sldMk cId="2441459556" sldId="268"/>
            <ac:spMk id="36" creationId="{CF19EDBF-8851-8DAE-20F2-66685B0D07BF}"/>
          </ac:spMkLst>
        </pc:spChg>
        <pc:spChg chg="add del mod">
          <ac:chgData name="Samhetha" userId="12d14ee269fbbff0" providerId="LiveId" clId="{FA456CF2-8D58-4B49-8DB6-560CF2004B7C}" dt="2023-06-14T11:42:58.405" v="5374" actId="478"/>
          <ac:spMkLst>
            <pc:docMk/>
            <pc:sldMk cId="2441459556" sldId="268"/>
            <ac:spMk id="37" creationId="{79735E0A-95BA-8483-5EC9-D9F5179FE57A}"/>
          </ac:spMkLst>
        </pc:spChg>
        <pc:spChg chg="add del mod">
          <ac:chgData name="Samhetha" userId="12d14ee269fbbff0" providerId="LiveId" clId="{FA456CF2-8D58-4B49-8DB6-560CF2004B7C}" dt="2023-06-14T11:43:02.117" v="5377" actId="478"/>
          <ac:spMkLst>
            <pc:docMk/>
            <pc:sldMk cId="2441459556" sldId="268"/>
            <ac:spMk id="38" creationId="{58F074FC-9C51-6D53-E715-D01B22E3A68F}"/>
          </ac:spMkLst>
        </pc:spChg>
        <pc:spChg chg="add del mod">
          <ac:chgData name="Samhetha" userId="12d14ee269fbbff0" providerId="LiveId" clId="{FA456CF2-8D58-4B49-8DB6-560CF2004B7C}" dt="2023-06-14T11:43:06.388" v="5379" actId="478"/>
          <ac:spMkLst>
            <pc:docMk/>
            <pc:sldMk cId="2441459556" sldId="268"/>
            <ac:spMk id="39" creationId="{86486FA0-4F3F-3611-C076-4565E5CCB501}"/>
          </ac:spMkLst>
        </pc:spChg>
        <pc:spChg chg="add del mod">
          <ac:chgData name="Samhetha" userId="12d14ee269fbbff0" providerId="LiveId" clId="{FA456CF2-8D58-4B49-8DB6-560CF2004B7C}" dt="2023-06-14T11:39:49.632" v="5296"/>
          <ac:spMkLst>
            <pc:docMk/>
            <pc:sldMk cId="2441459556" sldId="268"/>
            <ac:spMk id="40" creationId="{9B553500-637A-EB1B-3022-6D806F026575}"/>
          </ac:spMkLst>
        </pc:spChg>
        <pc:spChg chg="add del mod">
          <ac:chgData name="Samhetha" userId="12d14ee269fbbff0" providerId="LiveId" clId="{FA456CF2-8D58-4B49-8DB6-560CF2004B7C}" dt="2023-06-14T11:43:34.615" v="5394" actId="478"/>
          <ac:spMkLst>
            <pc:docMk/>
            <pc:sldMk cId="2441459556" sldId="268"/>
            <ac:spMk id="40" creationId="{C74FFA47-9D1B-B21B-8312-D877839BF973}"/>
          </ac:spMkLst>
        </pc:spChg>
        <pc:spChg chg="add del mod">
          <ac:chgData name="Samhetha" userId="12d14ee269fbbff0" providerId="LiveId" clId="{FA456CF2-8D58-4B49-8DB6-560CF2004B7C}" dt="2023-06-14T11:43:03.170" v="5378" actId="478"/>
          <ac:spMkLst>
            <pc:docMk/>
            <pc:sldMk cId="2441459556" sldId="268"/>
            <ac:spMk id="41" creationId="{9D56EF56-6626-42C6-B263-9A2B2D6B2A4C}"/>
          </ac:spMkLst>
        </pc:spChg>
        <pc:spChg chg="add del mod">
          <ac:chgData name="Samhetha" userId="12d14ee269fbbff0" providerId="LiveId" clId="{FA456CF2-8D58-4B49-8DB6-560CF2004B7C}" dt="2023-06-14T11:40:08.098" v="5300"/>
          <ac:spMkLst>
            <pc:docMk/>
            <pc:sldMk cId="2441459556" sldId="268"/>
            <ac:spMk id="42" creationId="{B11FA48A-3DA7-3420-079B-8BDFC1CBA580}"/>
          </ac:spMkLst>
        </pc:spChg>
        <pc:picChg chg="add mod">
          <ac:chgData name="Samhetha" userId="12d14ee269fbbff0" providerId="LiveId" clId="{FA456CF2-8D58-4B49-8DB6-560CF2004B7C}" dt="2023-06-14T10:58:19.880" v="4068" actId="1076"/>
          <ac:picMkLst>
            <pc:docMk/>
            <pc:sldMk cId="2441459556" sldId="268"/>
            <ac:picMk id="5" creationId="{709F4F60-30A6-613D-5DA6-46A2275C7993}"/>
          </ac:picMkLst>
        </pc:picChg>
        <pc:picChg chg="add mod">
          <ac:chgData name="Samhetha" userId="12d14ee269fbbff0" providerId="LiveId" clId="{FA456CF2-8D58-4B49-8DB6-560CF2004B7C}" dt="2023-06-14T11:29:44.032" v="4741" actId="1076"/>
          <ac:picMkLst>
            <pc:docMk/>
            <pc:sldMk cId="2441459556" sldId="268"/>
            <ac:picMk id="7" creationId="{A805FCE8-CF29-473D-0DEF-F52EA2699101}"/>
          </ac:picMkLst>
        </pc:picChg>
        <pc:picChg chg="add del">
          <ac:chgData name="Samhetha" userId="12d14ee269fbbff0" providerId="LiveId" clId="{FA456CF2-8D58-4B49-8DB6-560CF2004B7C}" dt="2023-06-14T11:11:52.591" v="4730" actId="21"/>
          <ac:picMkLst>
            <pc:docMk/>
            <pc:sldMk cId="2441459556" sldId="268"/>
            <ac:picMk id="26" creationId="{D542C7AF-DC39-1D9A-C2D1-B6CB4F50E145}"/>
          </ac:picMkLst>
        </pc:picChg>
        <pc:picChg chg="add del">
          <ac:chgData name="Samhetha" userId="12d14ee269fbbff0" providerId="LiveId" clId="{FA456CF2-8D58-4B49-8DB6-560CF2004B7C}" dt="2023-06-14T11:40:21.446" v="5302"/>
          <ac:picMkLst>
            <pc:docMk/>
            <pc:sldMk cId="2441459556" sldId="268"/>
            <ac:picMk id="43" creationId="{59971FD0-3E61-EA32-C8B9-6A16D98ED609}"/>
          </ac:picMkLst>
        </pc:picChg>
        <pc:inkChg chg="add del">
          <ac:chgData name="Samhetha" userId="12d14ee269fbbff0" providerId="LiveId" clId="{FA456CF2-8D58-4B49-8DB6-560CF2004B7C}" dt="2023-06-14T11:30:29.909" v="4829" actId="9405"/>
          <ac:inkMkLst>
            <pc:docMk/>
            <pc:sldMk cId="2441459556" sldId="268"/>
            <ac:inkMk id="28" creationId="{9C52D3CA-BE78-B808-2002-440DDAF88A99}"/>
          </ac:inkMkLst>
        </pc:inkChg>
        <pc:inkChg chg="add del">
          <ac:chgData name="Samhetha" userId="12d14ee269fbbff0" providerId="LiveId" clId="{FA456CF2-8D58-4B49-8DB6-560CF2004B7C}" dt="2023-06-14T11:31:09.667" v="4839" actId="9405"/>
          <ac:inkMkLst>
            <pc:docMk/>
            <pc:sldMk cId="2441459556" sldId="268"/>
            <ac:inkMk id="29" creationId="{8D0E2E1B-17D8-0E2C-0F82-8E660C9FD6D6}"/>
          </ac:inkMkLst>
        </pc:inkChg>
        <pc:inkChg chg="add del">
          <ac:chgData name="Samhetha" userId="12d14ee269fbbff0" providerId="LiveId" clId="{FA456CF2-8D58-4B49-8DB6-560CF2004B7C}" dt="2023-06-14T11:31:09.093" v="4838" actId="9405"/>
          <ac:inkMkLst>
            <pc:docMk/>
            <pc:sldMk cId="2441459556" sldId="268"/>
            <ac:inkMk id="30" creationId="{ACA03439-F1C1-2735-0584-BA9B417DF78C}"/>
          </ac:inkMkLst>
        </pc:inkChg>
        <pc:inkChg chg="add del">
          <ac:chgData name="Samhetha" userId="12d14ee269fbbff0" providerId="LiveId" clId="{FA456CF2-8D58-4B49-8DB6-560CF2004B7C}" dt="2023-06-14T11:31:05.642" v="4837" actId="9405"/>
          <ac:inkMkLst>
            <pc:docMk/>
            <pc:sldMk cId="2441459556" sldId="268"/>
            <ac:inkMk id="31" creationId="{D4DC79FF-B6B9-8FBE-9C10-E4BADB2F16CC}"/>
          </ac:inkMkLst>
        </pc:inkChg>
        <pc:inkChg chg="add del">
          <ac:chgData name="Samhetha" userId="12d14ee269fbbff0" providerId="LiveId" clId="{FA456CF2-8D58-4B49-8DB6-560CF2004B7C}" dt="2023-06-14T11:31:05.281" v="4836" actId="9405"/>
          <ac:inkMkLst>
            <pc:docMk/>
            <pc:sldMk cId="2441459556" sldId="268"/>
            <ac:inkMk id="32" creationId="{AA9B3DF5-BFF3-76B9-B690-732A3BF8BEBF}"/>
          </ac:inkMkLst>
        </pc:inkChg>
        <pc:inkChg chg="add del">
          <ac:chgData name="Samhetha" userId="12d14ee269fbbff0" providerId="LiveId" clId="{FA456CF2-8D58-4B49-8DB6-560CF2004B7C}" dt="2023-06-14T11:31:04.917" v="4835" actId="9405"/>
          <ac:inkMkLst>
            <pc:docMk/>
            <pc:sldMk cId="2441459556" sldId="268"/>
            <ac:inkMk id="33" creationId="{BE356D68-FC0C-633E-0447-E815E0860D2A}"/>
          </ac:inkMkLst>
        </pc:inkChg>
      </pc:sldChg>
      <pc:sldChg chg="addSp delSp modSp new mod">
        <pc:chgData name="Samhetha" userId="12d14ee269fbbff0" providerId="LiveId" clId="{FA456CF2-8D58-4B49-8DB6-560CF2004B7C}" dt="2023-06-14T11:44:20.111" v="5435" actId="207"/>
        <pc:sldMkLst>
          <pc:docMk/>
          <pc:sldMk cId="82682198" sldId="269"/>
        </pc:sldMkLst>
        <pc:spChg chg="mod">
          <ac:chgData name="Samhetha" userId="12d14ee269fbbff0" providerId="LiveId" clId="{FA456CF2-8D58-4B49-8DB6-560CF2004B7C}" dt="2023-06-14T11:44:20.111" v="5435" actId="207"/>
          <ac:spMkLst>
            <pc:docMk/>
            <pc:sldMk cId="82682198" sldId="269"/>
            <ac:spMk id="2" creationId="{401471E2-C8F5-78CD-921C-7805D8AD6772}"/>
          </ac:spMkLst>
        </pc:spChg>
        <pc:spChg chg="del">
          <ac:chgData name="Samhetha" userId="12d14ee269fbbff0" providerId="LiveId" clId="{FA456CF2-8D58-4B49-8DB6-560CF2004B7C}" dt="2023-06-14T11:11:58.902" v="4734" actId="478"/>
          <ac:spMkLst>
            <pc:docMk/>
            <pc:sldMk cId="82682198" sldId="269"/>
            <ac:spMk id="3" creationId="{B2290ECD-A1B4-C335-E4B4-12F6B963AC02}"/>
          </ac:spMkLst>
        </pc:spChg>
        <pc:spChg chg="add mod">
          <ac:chgData name="Samhetha" userId="12d14ee269fbbff0" providerId="LiveId" clId="{FA456CF2-8D58-4B49-8DB6-560CF2004B7C}" dt="2023-06-14T11:35:29.975" v="5046" actId="404"/>
          <ac:spMkLst>
            <pc:docMk/>
            <pc:sldMk cId="82682198" sldId="269"/>
            <ac:spMk id="7" creationId="{55A2ECCC-B3A9-BECD-EC33-2E61F075982D}"/>
          </ac:spMkLst>
        </pc:spChg>
        <pc:spChg chg="add mod">
          <ac:chgData name="Samhetha" userId="12d14ee269fbbff0" providerId="LiveId" clId="{FA456CF2-8D58-4B49-8DB6-560CF2004B7C}" dt="2023-06-14T11:37:22.282" v="5260" actId="20577"/>
          <ac:spMkLst>
            <pc:docMk/>
            <pc:sldMk cId="82682198" sldId="269"/>
            <ac:spMk id="8" creationId="{47DC41B1-FE32-0596-D298-0DFBE7AD67E8}"/>
          </ac:spMkLst>
        </pc:spChg>
        <pc:picChg chg="add mod">
          <ac:chgData name="Samhetha" userId="12d14ee269fbbff0" providerId="LiveId" clId="{FA456CF2-8D58-4B49-8DB6-560CF2004B7C}" dt="2023-06-14T11:12:56.472" v="4738" actId="14100"/>
          <ac:picMkLst>
            <pc:docMk/>
            <pc:sldMk cId="82682198" sldId="269"/>
            <ac:picMk id="4" creationId="{230277FC-825E-13F4-9D51-A385A7073038}"/>
          </ac:picMkLst>
        </pc:picChg>
        <pc:picChg chg="add mod modCrop">
          <ac:chgData name="Samhetha" userId="12d14ee269fbbff0" providerId="LiveId" clId="{FA456CF2-8D58-4B49-8DB6-560CF2004B7C}" dt="2023-06-14T11:31:56.784" v="4865" actId="1076"/>
          <ac:picMkLst>
            <pc:docMk/>
            <pc:sldMk cId="82682198" sldId="269"/>
            <ac:picMk id="6" creationId="{670214A5-6F47-8E85-CB09-C66563948EC2}"/>
          </ac:picMkLst>
        </pc:picChg>
      </pc:sldChg>
      <pc:sldChg chg="addSp delSp modSp new mod modClrScheme modAnim chgLayout">
        <pc:chgData name="Samhetha" userId="12d14ee269fbbff0" providerId="LiveId" clId="{FA456CF2-8D58-4B49-8DB6-560CF2004B7C}" dt="2023-06-16T12:53:15.831" v="6970" actId="313"/>
        <pc:sldMkLst>
          <pc:docMk/>
          <pc:sldMk cId="3953515482" sldId="270"/>
        </pc:sldMkLst>
        <pc:spChg chg="mod ord">
          <ac:chgData name="Samhetha" userId="12d14ee269fbbff0" providerId="LiveId" clId="{FA456CF2-8D58-4B49-8DB6-560CF2004B7C}" dt="2023-06-16T10:39:59.741" v="5673" actId="20577"/>
          <ac:spMkLst>
            <pc:docMk/>
            <pc:sldMk cId="3953515482" sldId="270"/>
            <ac:spMk id="2" creationId="{88A503CD-DB28-7768-13E3-9A6C9657336E}"/>
          </ac:spMkLst>
        </pc:spChg>
        <pc:spChg chg="del mod ord">
          <ac:chgData name="Samhetha" userId="12d14ee269fbbff0" providerId="LiveId" clId="{FA456CF2-8D58-4B49-8DB6-560CF2004B7C}" dt="2023-06-16T10:36:36.749" v="5477" actId="700"/>
          <ac:spMkLst>
            <pc:docMk/>
            <pc:sldMk cId="3953515482" sldId="270"/>
            <ac:spMk id="3" creationId="{ED1546FB-A4EA-C8F4-ADD7-357149EB0994}"/>
          </ac:spMkLst>
        </pc:spChg>
        <pc:spChg chg="add mod ord">
          <ac:chgData name="Samhetha" userId="12d14ee269fbbff0" providerId="LiveId" clId="{FA456CF2-8D58-4B49-8DB6-560CF2004B7C}" dt="2023-06-16T10:54:35.698" v="6613"/>
          <ac:spMkLst>
            <pc:docMk/>
            <pc:sldMk cId="3953515482" sldId="270"/>
            <ac:spMk id="4" creationId="{91C9F13E-8BD2-9A1B-6D2A-F0150F99A312}"/>
          </ac:spMkLst>
        </pc:spChg>
        <pc:spChg chg="add mod ord">
          <ac:chgData name="Samhetha" userId="12d14ee269fbbff0" providerId="LiveId" clId="{FA456CF2-8D58-4B49-8DB6-560CF2004B7C}" dt="2023-06-16T10:44:14.606" v="6034" actId="11"/>
          <ac:spMkLst>
            <pc:docMk/>
            <pc:sldMk cId="3953515482" sldId="270"/>
            <ac:spMk id="5" creationId="{862E9541-2C1C-6D2E-F444-E2230E8FA280}"/>
          </ac:spMkLst>
        </pc:spChg>
        <pc:spChg chg="add mod ord">
          <ac:chgData name="Samhetha" userId="12d14ee269fbbff0" providerId="LiveId" clId="{FA456CF2-8D58-4B49-8DB6-560CF2004B7C}" dt="2023-06-16T12:53:15.831" v="6970" actId="313"/>
          <ac:spMkLst>
            <pc:docMk/>
            <pc:sldMk cId="3953515482" sldId="270"/>
            <ac:spMk id="6" creationId="{2CB72C03-A10B-91F9-E9F6-F42985BD392A}"/>
          </ac:spMkLst>
        </pc:spChg>
        <pc:spChg chg="add mod ord">
          <ac:chgData name="Samhetha" userId="12d14ee269fbbff0" providerId="LiveId" clId="{FA456CF2-8D58-4B49-8DB6-560CF2004B7C}" dt="2023-06-16T10:57:39.309" v="6738" actId="1037"/>
          <ac:spMkLst>
            <pc:docMk/>
            <pc:sldMk cId="3953515482" sldId="270"/>
            <ac:spMk id="7" creationId="{C6B494EA-E774-0C29-2D53-0F962012D896}"/>
          </ac:spMkLst>
        </pc:spChg>
        <pc:spChg chg="add mod">
          <ac:chgData name="Samhetha" userId="12d14ee269fbbff0" providerId="LiveId" clId="{FA456CF2-8D58-4B49-8DB6-560CF2004B7C}" dt="2023-06-16T10:54:50.790" v="6614" actId="164"/>
          <ac:spMkLst>
            <pc:docMk/>
            <pc:sldMk cId="3953515482" sldId="270"/>
            <ac:spMk id="8" creationId="{15C6AC0E-AE9D-D373-7A07-C34F1D6138F0}"/>
          </ac:spMkLst>
        </pc:spChg>
        <pc:spChg chg="add mod">
          <ac:chgData name="Samhetha" userId="12d14ee269fbbff0" providerId="LiveId" clId="{FA456CF2-8D58-4B49-8DB6-560CF2004B7C}" dt="2023-06-16T10:54:58.131" v="6615" actId="164"/>
          <ac:spMkLst>
            <pc:docMk/>
            <pc:sldMk cId="3953515482" sldId="270"/>
            <ac:spMk id="9" creationId="{6F1071D6-64F6-8AE7-FDB0-C64D572A05CD}"/>
          </ac:spMkLst>
        </pc:spChg>
        <pc:spChg chg="add mod">
          <ac:chgData name="Samhetha" userId="12d14ee269fbbff0" providerId="LiveId" clId="{FA456CF2-8D58-4B49-8DB6-560CF2004B7C}" dt="2023-06-16T10:55:06.651" v="6616" actId="164"/>
          <ac:spMkLst>
            <pc:docMk/>
            <pc:sldMk cId="3953515482" sldId="270"/>
            <ac:spMk id="10" creationId="{06761413-BD12-C679-FA2D-8B7F03B74572}"/>
          </ac:spMkLst>
        </pc:spChg>
        <pc:spChg chg="add mod">
          <ac:chgData name="Samhetha" userId="12d14ee269fbbff0" providerId="LiveId" clId="{FA456CF2-8D58-4B49-8DB6-560CF2004B7C}" dt="2023-06-16T10:54:50.790" v="6614" actId="164"/>
          <ac:spMkLst>
            <pc:docMk/>
            <pc:sldMk cId="3953515482" sldId="270"/>
            <ac:spMk id="11" creationId="{F21FEC60-03FC-5E2F-E4A8-04322CBBC0F2}"/>
          </ac:spMkLst>
        </pc:spChg>
        <pc:spChg chg="add mod">
          <ac:chgData name="Samhetha" userId="12d14ee269fbbff0" providerId="LiveId" clId="{FA456CF2-8D58-4B49-8DB6-560CF2004B7C}" dt="2023-06-16T10:54:58.131" v="6615" actId="164"/>
          <ac:spMkLst>
            <pc:docMk/>
            <pc:sldMk cId="3953515482" sldId="270"/>
            <ac:spMk id="12" creationId="{1F24E7BF-3AEE-3E10-536F-B547B1532E07}"/>
          </ac:spMkLst>
        </pc:spChg>
        <pc:spChg chg="add mod">
          <ac:chgData name="Samhetha" userId="12d14ee269fbbff0" providerId="LiveId" clId="{FA456CF2-8D58-4B49-8DB6-560CF2004B7C}" dt="2023-06-16T10:55:06.651" v="6616" actId="164"/>
          <ac:spMkLst>
            <pc:docMk/>
            <pc:sldMk cId="3953515482" sldId="270"/>
            <ac:spMk id="13" creationId="{822F9371-56EA-C761-EE45-1D18B5FFB41C}"/>
          </ac:spMkLst>
        </pc:spChg>
        <pc:spChg chg="add mod">
          <ac:chgData name="Samhetha" userId="12d14ee269fbbff0" providerId="LiveId" clId="{FA456CF2-8D58-4B49-8DB6-560CF2004B7C}" dt="2023-06-16T10:55:14.239" v="6617" actId="164"/>
          <ac:spMkLst>
            <pc:docMk/>
            <pc:sldMk cId="3953515482" sldId="270"/>
            <ac:spMk id="14" creationId="{60403948-87C4-D7F6-2C85-21C940BFDF29}"/>
          </ac:spMkLst>
        </pc:spChg>
        <pc:spChg chg="add mod">
          <ac:chgData name="Samhetha" userId="12d14ee269fbbff0" providerId="LiveId" clId="{FA456CF2-8D58-4B49-8DB6-560CF2004B7C}" dt="2023-06-16T10:55:21.888" v="6618" actId="164"/>
          <ac:spMkLst>
            <pc:docMk/>
            <pc:sldMk cId="3953515482" sldId="270"/>
            <ac:spMk id="15" creationId="{875C781B-0AEC-2DCF-6965-A5373ADE74B7}"/>
          </ac:spMkLst>
        </pc:spChg>
        <pc:spChg chg="add mod">
          <ac:chgData name="Samhetha" userId="12d14ee269fbbff0" providerId="LiveId" clId="{FA456CF2-8D58-4B49-8DB6-560CF2004B7C}" dt="2023-06-16T11:07:47.875" v="6868" actId="164"/>
          <ac:spMkLst>
            <pc:docMk/>
            <pc:sldMk cId="3953515482" sldId="270"/>
            <ac:spMk id="25" creationId="{9C394D20-B0A7-12F3-C481-F3B9E49527DC}"/>
          </ac:spMkLst>
        </pc:spChg>
        <pc:spChg chg="add mod">
          <ac:chgData name="Samhetha" userId="12d14ee269fbbff0" providerId="LiveId" clId="{FA456CF2-8D58-4B49-8DB6-560CF2004B7C}" dt="2023-06-16T11:08:02.334" v="6870" actId="164"/>
          <ac:spMkLst>
            <pc:docMk/>
            <pc:sldMk cId="3953515482" sldId="270"/>
            <ac:spMk id="28" creationId="{6A5C085F-4F23-091B-DA9E-615BC3A18210}"/>
          </ac:spMkLst>
        </pc:spChg>
        <pc:spChg chg="add mod">
          <ac:chgData name="Samhetha" userId="12d14ee269fbbff0" providerId="LiveId" clId="{FA456CF2-8D58-4B49-8DB6-560CF2004B7C}" dt="2023-06-16T11:07:47.875" v="6868" actId="164"/>
          <ac:spMkLst>
            <pc:docMk/>
            <pc:sldMk cId="3953515482" sldId="270"/>
            <ac:spMk id="32" creationId="{2FD603F6-1908-4FFE-A894-6A156357C26F}"/>
          </ac:spMkLst>
        </pc:spChg>
        <pc:spChg chg="add mod">
          <ac:chgData name="Samhetha" userId="12d14ee269fbbff0" providerId="LiveId" clId="{FA456CF2-8D58-4B49-8DB6-560CF2004B7C}" dt="2023-06-16T11:08:02.334" v="6870" actId="164"/>
          <ac:spMkLst>
            <pc:docMk/>
            <pc:sldMk cId="3953515482" sldId="270"/>
            <ac:spMk id="33" creationId="{24848433-1449-E2DB-0058-6B8FD63D3AEF}"/>
          </ac:spMkLst>
        </pc:spChg>
        <pc:spChg chg="add mod ord">
          <ac:chgData name="Samhetha" userId="12d14ee269fbbff0" providerId="LiveId" clId="{FA456CF2-8D58-4B49-8DB6-560CF2004B7C}" dt="2023-06-16T11:08:15.857" v="6872" actId="164"/>
          <ac:spMkLst>
            <pc:docMk/>
            <pc:sldMk cId="3953515482" sldId="270"/>
            <ac:spMk id="34" creationId="{D207236E-80AA-76A9-3007-0FBDD2F95EB7}"/>
          </ac:spMkLst>
        </pc:spChg>
        <pc:spChg chg="add mod">
          <ac:chgData name="Samhetha" userId="12d14ee269fbbff0" providerId="LiveId" clId="{FA456CF2-8D58-4B49-8DB6-560CF2004B7C}" dt="2023-06-16T11:07:54.687" v="6869" actId="164"/>
          <ac:spMkLst>
            <pc:docMk/>
            <pc:sldMk cId="3953515482" sldId="270"/>
            <ac:spMk id="35" creationId="{747807BC-DD4F-8D36-2A76-F8E9746FC648}"/>
          </ac:spMkLst>
        </pc:spChg>
        <pc:spChg chg="add mod">
          <ac:chgData name="Samhetha" userId="12d14ee269fbbff0" providerId="LiveId" clId="{FA456CF2-8D58-4B49-8DB6-560CF2004B7C}" dt="2023-06-16T11:10:40.296" v="6927" actId="207"/>
          <ac:spMkLst>
            <pc:docMk/>
            <pc:sldMk cId="3953515482" sldId="270"/>
            <ac:spMk id="40" creationId="{AF33F172-D274-BFED-ADE6-F664C5E25C0D}"/>
          </ac:spMkLst>
        </pc:spChg>
        <pc:spChg chg="add mod">
          <ac:chgData name="Samhetha" userId="12d14ee269fbbff0" providerId="LiveId" clId="{FA456CF2-8D58-4B49-8DB6-560CF2004B7C}" dt="2023-06-16T11:13:17.099" v="6952" actId="1076"/>
          <ac:spMkLst>
            <pc:docMk/>
            <pc:sldMk cId="3953515482" sldId="270"/>
            <ac:spMk id="41" creationId="{C5ADC947-300A-6923-2EC7-D701C541EA2B}"/>
          </ac:spMkLst>
        </pc:spChg>
        <pc:spChg chg="add mod">
          <ac:chgData name="Samhetha" userId="12d14ee269fbbff0" providerId="LiveId" clId="{FA456CF2-8D58-4B49-8DB6-560CF2004B7C}" dt="2023-06-16T11:12:54.947" v="6951" actId="14100"/>
          <ac:spMkLst>
            <pc:docMk/>
            <pc:sldMk cId="3953515482" sldId="270"/>
            <ac:spMk id="42" creationId="{290CE9C8-ACA4-11D1-2587-2333DCB4F6D9}"/>
          </ac:spMkLst>
        </pc:spChg>
        <pc:spChg chg="add mod">
          <ac:chgData name="Samhetha" userId="12d14ee269fbbff0" providerId="LiveId" clId="{FA456CF2-8D58-4B49-8DB6-560CF2004B7C}" dt="2023-06-16T11:15:48.934" v="6968" actId="1076"/>
          <ac:spMkLst>
            <pc:docMk/>
            <pc:sldMk cId="3953515482" sldId="270"/>
            <ac:spMk id="43" creationId="{47F066D6-249B-FD57-183B-4E524171446F}"/>
          </ac:spMkLst>
        </pc:spChg>
        <pc:grpChg chg="add mod">
          <ac:chgData name="Samhetha" userId="12d14ee269fbbff0" providerId="LiveId" clId="{FA456CF2-8D58-4B49-8DB6-560CF2004B7C}" dt="2023-06-16T10:54:50.790" v="6614" actId="164"/>
          <ac:grpSpMkLst>
            <pc:docMk/>
            <pc:sldMk cId="3953515482" sldId="270"/>
            <ac:grpSpMk id="19" creationId="{D6318478-B509-5F0E-E238-EDB3AA2B9EE1}"/>
          </ac:grpSpMkLst>
        </pc:grpChg>
        <pc:grpChg chg="add mod">
          <ac:chgData name="Samhetha" userId="12d14ee269fbbff0" providerId="LiveId" clId="{FA456CF2-8D58-4B49-8DB6-560CF2004B7C}" dt="2023-06-16T10:54:58.131" v="6615" actId="164"/>
          <ac:grpSpMkLst>
            <pc:docMk/>
            <pc:sldMk cId="3953515482" sldId="270"/>
            <ac:grpSpMk id="20" creationId="{0723E85C-C18E-EB72-721D-5FC805C05C83}"/>
          </ac:grpSpMkLst>
        </pc:grpChg>
        <pc:grpChg chg="add mod">
          <ac:chgData name="Samhetha" userId="12d14ee269fbbff0" providerId="LiveId" clId="{FA456CF2-8D58-4B49-8DB6-560CF2004B7C}" dt="2023-06-16T10:55:06.651" v="6616" actId="164"/>
          <ac:grpSpMkLst>
            <pc:docMk/>
            <pc:sldMk cId="3953515482" sldId="270"/>
            <ac:grpSpMk id="21" creationId="{2F645382-3F5E-BC79-5139-1CB2E5A0B8D6}"/>
          </ac:grpSpMkLst>
        </pc:grpChg>
        <pc:grpChg chg="add mod">
          <ac:chgData name="Samhetha" userId="12d14ee269fbbff0" providerId="LiveId" clId="{FA456CF2-8D58-4B49-8DB6-560CF2004B7C}" dt="2023-06-16T10:55:14.239" v="6617" actId="164"/>
          <ac:grpSpMkLst>
            <pc:docMk/>
            <pc:sldMk cId="3953515482" sldId="270"/>
            <ac:grpSpMk id="22" creationId="{7A4DAAC3-3988-750D-1403-E7E4B6DD0942}"/>
          </ac:grpSpMkLst>
        </pc:grpChg>
        <pc:grpChg chg="add mod">
          <ac:chgData name="Samhetha" userId="12d14ee269fbbff0" providerId="LiveId" clId="{FA456CF2-8D58-4B49-8DB6-560CF2004B7C}" dt="2023-06-16T10:55:21.888" v="6618" actId="164"/>
          <ac:grpSpMkLst>
            <pc:docMk/>
            <pc:sldMk cId="3953515482" sldId="270"/>
            <ac:grpSpMk id="23" creationId="{CC7D2E57-37BF-C6B9-DCC2-233E23BA9850}"/>
          </ac:grpSpMkLst>
        </pc:grpChg>
        <pc:grpChg chg="add mod">
          <ac:chgData name="Samhetha" userId="12d14ee269fbbff0" providerId="LiveId" clId="{FA456CF2-8D58-4B49-8DB6-560CF2004B7C}" dt="2023-06-16T11:07:47.875" v="6868" actId="164"/>
          <ac:grpSpMkLst>
            <pc:docMk/>
            <pc:sldMk cId="3953515482" sldId="270"/>
            <ac:grpSpMk id="36" creationId="{1B2A4DCE-4688-B717-2749-0186691D1878}"/>
          </ac:grpSpMkLst>
        </pc:grpChg>
        <pc:grpChg chg="add mod">
          <ac:chgData name="Samhetha" userId="12d14ee269fbbff0" providerId="LiveId" clId="{FA456CF2-8D58-4B49-8DB6-560CF2004B7C}" dt="2023-06-16T11:07:54.687" v="6869" actId="164"/>
          <ac:grpSpMkLst>
            <pc:docMk/>
            <pc:sldMk cId="3953515482" sldId="270"/>
            <ac:grpSpMk id="37" creationId="{4267CCCF-3797-FD76-5A5B-9360761AFD42}"/>
          </ac:grpSpMkLst>
        </pc:grpChg>
        <pc:grpChg chg="add mod">
          <ac:chgData name="Samhetha" userId="12d14ee269fbbff0" providerId="LiveId" clId="{FA456CF2-8D58-4B49-8DB6-560CF2004B7C}" dt="2023-06-16T11:08:02.334" v="6870" actId="164"/>
          <ac:grpSpMkLst>
            <pc:docMk/>
            <pc:sldMk cId="3953515482" sldId="270"/>
            <ac:grpSpMk id="38" creationId="{16DED2C4-BF7E-AD5E-5D43-1878D13EFB39}"/>
          </ac:grpSpMkLst>
        </pc:grpChg>
        <pc:grpChg chg="add mod">
          <ac:chgData name="Samhetha" userId="12d14ee269fbbff0" providerId="LiveId" clId="{FA456CF2-8D58-4B49-8DB6-560CF2004B7C}" dt="2023-06-16T11:08:15.857" v="6872" actId="164"/>
          <ac:grpSpMkLst>
            <pc:docMk/>
            <pc:sldMk cId="3953515482" sldId="270"/>
            <ac:grpSpMk id="39" creationId="{49D4CB45-7630-80D8-218D-0675035F4B61}"/>
          </ac:grpSpMkLst>
        </pc:grpChg>
        <pc:cxnChg chg="add mod">
          <ac:chgData name="Samhetha" userId="12d14ee269fbbff0" providerId="LiveId" clId="{FA456CF2-8D58-4B49-8DB6-560CF2004B7C}" dt="2023-06-16T10:55:14.239" v="6617" actId="164"/>
          <ac:cxnSpMkLst>
            <pc:docMk/>
            <pc:sldMk cId="3953515482" sldId="270"/>
            <ac:cxnSpMk id="17" creationId="{A9E70717-A032-A7B9-1986-3DF9783CCA1D}"/>
          </ac:cxnSpMkLst>
        </pc:cxnChg>
        <pc:cxnChg chg="add mod">
          <ac:chgData name="Samhetha" userId="12d14ee269fbbff0" providerId="LiveId" clId="{FA456CF2-8D58-4B49-8DB6-560CF2004B7C}" dt="2023-06-16T10:55:21.888" v="6618" actId="164"/>
          <ac:cxnSpMkLst>
            <pc:docMk/>
            <pc:sldMk cId="3953515482" sldId="270"/>
            <ac:cxnSpMk id="18" creationId="{AA5FF0A9-1F38-02CF-C936-F2A36DE4D9C4}"/>
          </ac:cxnSpMkLst>
        </pc:cxnChg>
        <pc:cxnChg chg="add del mod">
          <ac:chgData name="Samhetha" userId="12d14ee269fbbff0" providerId="LiveId" clId="{FA456CF2-8D58-4B49-8DB6-560CF2004B7C}" dt="2023-06-16T10:58:37.434" v="6740"/>
          <ac:cxnSpMkLst>
            <pc:docMk/>
            <pc:sldMk cId="3953515482" sldId="270"/>
            <ac:cxnSpMk id="24" creationId="{784BD8FD-D057-0034-A4A2-93364C2ECF38}"/>
          </ac:cxnSpMkLst>
        </pc:cxnChg>
        <pc:cxnChg chg="add mod">
          <ac:chgData name="Samhetha" userId="12d14ee269fbbff0" providerId="LiveId" clId="{FA456CF2-8D58-4B49-8DB6-560CF2004B7C}" dt="2023-06-16T11:07:54.687" v="6869" actId="164"/>
          <ac:cxnSpMkLst>
            <pc:docMk/>
            <pc:sldMk cId="3953515482" sldId="270"/>
            <ac:cxnSpMk id="26" creationId="{CE944C76-33A8-7963-B162-B80782E5640F}"/>
          </ac:cxnSpMkLst>
        </pc:cxnChg>
        <pc:cxnChg chg="add mod ord">
          <ac:chgData name="Samhetha" userId="12d14ee269fbbff0" providerId="LiveId" clId="{FA456CF2-8D58-4B49-8DB6-560CF2004B7C}" dt="2023-06-16T11:08:15.857" v="6872" actId="164"/>
          <ac:cxnSpMkLst>
            <pc:docMk/>
            <pc:sldMk cId="3953515482" sldId="270"/>
            <ac:cxnSpMk id="29" creationId="{510FC82E-C759-6FA0-1F5B-5FBCCB393B99}"/>
          </ac:cxnSpMkLst>
        </pc:cxnChg>
      </pc:sldChg>
      <pc:sldChg chg="addSp delSp modSp new mod modClrScheme modAnim chgLayout">
        <pc:chgData name="Samhetha" userId="12d14ee269fbbff0" providerId="LiveId" clId="{FA456CF2-8D58-4B49-8DB6-560CF2004B7C}" dt="2023-06-17T08:15:25.103" v="7696"/>
        <pc:sldMkLst>
          <pc:docMk/>
          <pc:sldMk cId="2274939921" sldId="271"/>
        </pc:sldMkLst>
        <pc:spChg chg="del mod ord">
          <ac:chgData name="Samhetha" userId="12d14ee269fbbff0" providerId="LiveId" clId="{FA456CF2-8D58-4B49-8DB6-560CF2004B7C}" dt="2023-06-17T07:58:33.860" v="6972" actId="700"/>
          <ac:spMkLst>
            <pc:docMk/>
            <pc:sldMk cId="2274939921" sldId="271"/>
            <ac:spMk id="2" creationId="{BB201F1F-D2F6-1404-2A60-969C41E81EF9}"/>
          </ac:spMkLst>
        </pc:spChg>
        <pc:spChg chg="del mod ord">
          <ac:chgData name="Samhetha" userId="12d14ee269fbbff0" providerId="LiveId" clId="{FA456CF2-8D58-4B49-8DB6-560CF2004B7C}" dt="2023-06-17T07:58:33.860" v="6972" actId="700"/>
          <ac:spMkLst>
            <pc:docMk/>
            <pc:sldMk cId="2274939921" sldId="271"/>
            <ac:spMk id="3" creationId="{53432560-6D52-6B3E-7982-B18443BF9E55}"/>
          </ac:spMkLst>
        </pc:spChg>
        <pc:spChg chg="del">
          <ac:chgData name="Samhetha" userId="12d14ee269fbbff0" providerId="LiveId" clId="{FA456CF2-8D58-4B49-8DB6-560CF2004B7C}" dt="2023-06-17T07:58:33.860" v="6972" actId="700"/>
          <ac:spMkLst>
            <pc:docMk/>
            <pc:sldMk cId="2274939921" sldId="271"/>
            <ac:spMk id="4" creationId="{69103FB1-3AAF-8716-77E3-AE65E677893E}"/>
          </ac:spMkLst>
        </pc:spChg>
        <pc:spChg chg="del">
          <ac:chgData name="Samhetha" userId="12d14ee269fbbff0" providerId="LiveId" clId="{FA456CF2-8D58-4B49-8DB6-560CF2004B7C}" dt="2023-06-17T07:58:33.860" v="6972" actId="700"/>
          <ac:spMkLst>
            <pc:docMk/>
            <pc:sldMk cId="2274939921" sldId="271"/>
            <ac:spMk id="5" creationId="{5CF3F479-283D-1FF8-3020-3AB9BDE15F16}"/>
          </ac:spMkLst>
        </pc:spChg>
        <pc:spChg chg="del mod ord">
          <ac:chgData name="Samhetha" userId="12d14ee269fbbff0" providerId="LiveId" clId="{FA456CF2-8D58-4B49-8DB6-560CF2004B7C}" dt="2023-06-17T07:58:33.860" v="6972" actId="700"/>
          <ac:spMkLst>
            <pc:docMk/>
            <pc:sldMk cId="2274939921" sldId="271"/>
            <ac:spMk id="6" creationId="{BFE1F146-141A-1719-9079-380805A30A9D}"/>
          </ac:spMkLst>
        </pc:spChg>
        <pc:spChg chg="add mod ord">
          <ac:chgData name="Samhetha" userId="12d14ee269fbbff0" providerId="LiveId" clId="{FA456CF2-8D58-4B49-8DB6-560CF2004B7C}" dt="2023-06-17T08:13:58.838" v="7680" actId="1076"/>
          <ac:spMkLst>
            <pc:docMk/>
            <pc:sldMk cId="2274939921" sldId="271"/>
            <ac:spMk id="7" creationId="{EB72E558-07BF-4752-C503-C220BF5BC61E}"/>
          </ac:spMkLst>
        </pc:spChg>
        <pc:spChg chg="add mod ord">
          <ac:chgData name="Samhetha" userId="12d14ee269fbbff0" providerId="LiveId" clId="{FA456CF2-8D58-4B49-8DB6-560CF2004B7C}" dt="2023-06-17T08:12:23.657" v="7554" actId="27636"/>
          <ac:spMkLst>
            <pc:docMk/>
            <pc:sldMk cId="2274939921" sldId="271"/>
            <ac:spMk id="8" creationId="{AAB995B4-DF83-AC7F-0FBF-19617A360CDF}"/>
          </ac:spMkLst>
        </pc:spChg>
        <pc:spChg chg="add del mod ord">
          <ac:chgData name="Samhetha" userId="12d14ee269fbbff0" providerId="LiveId" clId="{FA456CF2-8D58-4B49-8DB6-560CF2004B7C}" dt="2023-06-17T08:01:41.558" v="7068" actId="478"/>
          <ac:spMkLst>
            <pc:docMk/>
            <pc:sldMk cId="2274939921" sldId="271"/>
            <ac:spMk id="9" creationId="{716C1A11-0BE4-18E6-E851-1A1DFF79A246}"/>
          </ac:spMkLst>
        </pc:spChg>
        <pc:spChg chg="add mod">
          <ac:chgData name="Samhetha" userId="12d14ee269fbbff0" providerId="LiveId" clId="{FA456CF2-8D58-4B49-8DB6-560CF2004B7C}" dt="2023-06-17T08:05:13.249" v="7125" actId="1076"/>
          <ac:spMkLst>
            <pc:docMk/>
            <pc:sldMk cId="2274939921" sldId="271"/>
            <ac:spMk id="10" creationId="{29145952-675E-9272-B72F-C5197BBA8024}"/>
          </ac:spMkLst>
        </pc:spChg>
        <pc:spChg chg="add mod">
          <ac:chgData name="Samhetha" userId="12d14ee269fbbff0" providerId="LiveId" clId="{FA456CF2-8D58-4B49-8DB6-560CF2004B7C}" dt="2023-06-17T08:13:34.159" v="7657" actId="20577"/>
          <ac:spMkLst>
            <pc:docMk/>
            <pc:sldMk cId="2274939921" sldId="271"/>
            <ac:spMk id="11" creationId="{A9451D74-B1FC-3783-64BB-9FB501E62619}"/>
          </ac:spMkLst>
        </pc:spChg>
        <pc:spChg chg="add mod">
          <ac:chgData name="Samhetha" userId="12d14ee269fbbff0" providerId="LiveId" clId="{FA456CF2-8D58-4B49-8DB6-560CF2004B7C}" dt="2023-06-17T08:10:39.794" v="7304" actId="6549"/>
          <ac:spMkLst>
            <pc:docMk/>
            <pc:sldMk cId="2274939921" sldId="271"/>
            <ac:spMk id="12" creationId="{A8EF6ED8-35FA-3189-E3C0-A6D1FA5A4B9D}"/>
          </ac:spMkLst>
        </pc:spChg>
        <pc:spChg chg="add mod">
          <ac:chgData name="Samhetha" userId="12d14ee269fbbff0" providerId="LiveId" clId="{FA456CF2-8D58-4B49-8DB6-560CF2004B7C}" dt="2023-06-17T08:11:24.912" v="7427" actId="20577"/>
          <ac:spMkLst>
            <pc:docMk/>
            <pc:sldMk cId="2274939921" sldId="271"/>
            <ac:spMk id="13" creationId="{23DF4B86-A657-5DDD-9934-B53B2CE3634B}"/>
          </ac:spMkLst>
        </pc:spChg>
        <pc:spChg chg="add mod">
          <ac:chgData name="Samhetha" userId="12d14ee269fbbff0" providerId="LiveId" clId="{FA456CF2-8D58-4B49-8DB6-560CF2004B7C}" dt="2023-06-17T08:13:28.748" v="7648" actId="20577"/>
          <ac:spMkLst>
            <pc:docMk/>
            <pc:sldMk cId="2274939921" sldId="271"/>
            <ac:spMk id="14" creationId="{656F2CE8-72F6-9450-6521-79FD77929A6F}"/>
          </ac:spMkLst>
        </pc:spChg>
      </pc:sldChg>
      <pc:sldChg chg="addSp delSp modSp new mod modClrScheme chgLayout">
        <pc:chgData name="Samhetha" userId="12d14ee269fbbff0" providerId="LiveId" clId="{FA456CF2-8D58-4B49-8DB6-560CF2004B7C}" dt="2023-06-26T13:17:52.607" v="7749" actId="20577"/>
        <pc:sldMkLst>
          <pc:docMk/>
          <pc:sldMk cId="581612667" sldId="272"/>
        </pc:sldMkLst>
        <pc:spChg chg="del mod ord">
          <ac:chgData name="Samhetha" userId="12d14ee269fbbff0" providerId="LiveId" clId="{FA456CF2-8D58-4B49-8DB6-560CF2004B7C}" dt="2023-06-23T09:36:10.847" v="7699" actId="700"/>
          <ac:spMkLst>
            <pc:docMk/>
            <pc:sldMk cId="581612667" sldId="272"/>
            <ac:spMk id="2" creationId="{D3A6EE5E-4D3B-69A7-E4CF-37140FA6C3E1}"/>
          </ac:spMkLst>
        </pc:spChg>
        <pc:spChg chg="del mod ord">
          <ac:chgData name="Samhetha" userId="12d14ee269fbbff0" providerId="LiveId" clId="{FA456CF2-8D58-4B49-8DB6-560CF2004B7C}" dt="2023-06-23T09:36:10.847" v="7699" actId="700"/>
          <ac:spMkLst>
            <pc:docMk/>
            <pc:sldMk cId="581612667" sldId="272"/>
            <ac:spMk id="3" creationId="{EF6F221B-BD2F-1E73-2C13-5AF2DAD51BCD}"/>
          </ac:spMkLst>
        </pc:spChg>
        <pc:spChg chg="del">
          <ac:chgData name="Samhetha" userId="12d14ee269fbbff0" providerId="LiveId" clId="{FA456CF2-8D58-4B49-8DB6-560CF2004B7C}" dt="2023-06-23T09:36:10.847" v="7699" actId="700"/>
          <ac:spMkLst>
            <pc:docMk/>
            <pc:sldMk cId="581612667" sldId="272"/>
            <ac:spMk id="4" creationId="{D00625F9-0F94-395E-4679-C35C71AFE304}"/>
          </ac:spMkLst>
        </pc:spChg>
        <pc:spChg chg="add mod ord">
          <ac:chgData name="Samhetha" userId="12d14ee269fbbff0" providerId="LiveId" clId="{FA456CF2-8D58-4B49-8DB6-560CF2004B7C}" dt="2023-06-26T13:17:52.607" v="7749" actId="20577"/>
          <ac:spMkLst>
            <pc:docMk/>
            <pc:sldMk cId="581612667" sldId="272"/>
            <ac:spMk id="5" creationId="{019683BA-3025-4EAE-676B-60A096A1F8D9}"/>
          </ac:spMkLst>
        </pc:spChg>
        <pc:spChg chg="add mod ord">
          <ac:chgData name="Samhetha" userId="12d14ee269fbbff0" providerId="LiveId" clId="{FA456CF2-8D58-4B49-8DB6-560CF2004B7C}" dt="2023-06-23T09:36:18.591" v="7703" actId="14100"/>
          <ac:spMkLst>
            <pc:docMk/>
            <pc:sldMk cId="581612667" sldId="272"/>
            <ac:spMk id="6" creationId="{29175A39-DFCE-4D13-79AF-DF81C93A59FB}"/>
          </ac:spMkLst>
        </pc:spChg>
      </pc:sldChg>
      <pc:sldChg chg="addSp delSp modSp new mod modClrScheme chgLayout">
        <pc:chgData name="Samhetha" userId="12d14ee269fbbff0" providerId="LiveId" clId="{FA456CF2-8D58-4B49-8DB6-560CF2004B7C}" dt="2023-06-26T13:19:03.654" v="7806"/>
        <pc:sldMkLst>
          <pc:docMk/>
          <pc:sldMk cId="1135923370" sldId="273"/>
        </pc:sldMkLst>
        <pc:spChg chg="mod ord">
          <ac:chgData name="Samhetha" userId="12d14ee269fbbff0" providerId="LiveId" clId="{FA456CF2-8D58-4B49-8DB6-560CF2004B7C}" dt="2023-06-26T13:18:02.192" v="7760" actId="700"/>
          <ac:spMkLst>
            <pc:docMk/>
            <pc:sldMk cId="1135923370" sldId="273"/>
            <ac:spMk id="2" creationId="{A1B38F1E-ED76-CDB3-C848-C3F69BD16111}"/>
          </ac:spMkLst>
        </pc:spChg>
        <pc:spChg chg="del mod ord">
          <ac:chgData name="Samhetha" userId="12d14ee269fbbff0" providerId="LiveId" clId="{FA456CF2-8D58-4B49-8DB6-560CF2004B7C}" dt="2023-06-26T13:18:02.192" v="7760" actId="700"/>
          <ac:spMkLst>
            <pc:docMk/>
            <pc:sldMk cId="1135923370" sldId="273"/>
            <ac:spMk id="3" creationId="{4D1C9FAC-D3A6-E860-18D2-D0F58CCD589B}"/>
          </ac:spMkLst>
        </pc:spChg>
        <pc:spChg chg="mod ord">
          <ac:chgData name="Samhetha" userId="12d14ee269fbbff0" providerId="LiveId" clId="{FA456CF2-8D58-4B49-8DB6-560CF2004B7C}" dt="2023-06-26T13:18:02.192" v="7760" actId="700"/>
          <ac:spMkLst>
            <pc:docMk/>
            <pc:sldMk cId="1135923370" sldId="273"/>
            <ac:spMk id="4" creationId="{1D637F9A-4E71-55C1-B73A-992D8C7138D3}"/>
          </ac:spMkLst>
        </pc:spChg>
        <pc:spChg chg="add mod ord">
          <ac:chgData name="Samhetha" userId="12d14ee269fbbff0" providerId="LiveId" clId="{FA456CF2-8D58-4B49-8DB6-560CF2004B7C}" dt="2023-06-26T13:18:07.251" v="7776" actId="20577"/>
          <ac:spMkLst>
            <pc:docMk/>
            <pc:sldMk cId="1135923370" sldId="273"/>
            <ac:spMk id="5" creationId="{4AB7D3B4-7B02-1D18-E150-E887DDC58B47}"/>
          </ac:spMkLst>
        </pc:spChg>
        <pc:spChg chg="add mod ord">
          <ac:chgData name="Samhetha" userId="12d14ee269fbbff0" providerId="LiveId" clId="{FA456CF2-8D58-4B49-8DB6-560CF2004B7C}" dt="2023-06-26T13:19:03.654" v="7806"/>
          <ac:spMkLst>
            <pc:docMk/>
            <pc:sldMk cId="1135923370" sldId="273"/>
            <ac:spMk id="6" creationId="{4E1D6EE0-99C3-BC16-3FB3-3DC64D1B83F0}"/>
          </ac:spMkLst>
        </pc:spChg>
        <pc:spChg chg="add mod ord">
          <ac:chgData name="Samhetha" userId="12d14ee269fbbff0" providerId="LiveId" clId="{FA456CF2-8D58-4B49-8DB6-560CF2004B7C}" dt="2023-06-26T13:18:02.192" v="7760" actId="700"/>
          <ac:spMkLst>
            <pc:docMk/>
            <pc:sldMk cId="1135923370" sldId="273"/>
            <ac:spMk id="7" creationId="{E44D8DE2-4045-73F2-75E3-6E3C1ADD8A45}"/>
          </ac:spMkLst>
        </pc:spChg>
        <pc:spChg chg="add mod ord">
          <ac:chgData name="Samhetha" userId="12d14ee269fbbff0" providerId="LiveId" clId="{FA456CF2-8D58-4B49-8DB6-560CF2004B7C}" dt="2023-06-26T13:18:13.363" v="7791" actId="20577"/>
          <ac:spMkLst>
            <pc:docMk/>
            <pc:sldMk cId="1135923370" sldId="273"/>
            <ac:spMk id="8" creationId="{65FE395A-5CCE-9890-3A41-E7434DDA8992}"/>
          </ac:spMkLst>
        </pc:spChg>
      </pc:sldChg>
      <pc:sldChg chg="addSp delSp modSp new mod modClrScheme chgLayout">
        <pc:chgData name="Samhetha" userId="12d14ee269fbbff0" providerId="LiveId" clId="{FA456CF2-8D58-4B49-8DB6-560CF2004B7C}" dt="2023-06-26T13:35:14.839" v="8032" actId="20577"/>
        <pc:sldMkLst>
          <pc:docMk/>
          <pc:sldMk cId="3597467358" sldId="274"/>
        </pc:sldMkLst>
        <pc:spChg chg="del">
          <ac:chgData name="Samhetha" userId="12d14ee269fbbff0" providerId="LiveId" clId="{FA456CF2-8D58-4B49-8DB6-560CF2004B7C}" dt="2023-06-26T13:29:02.064" v="7836" actId="700"/>
          <ac:spMkLst>
            <pc:docMk/>
            <pc:sldMk cId="3597467358" sldId="274"/>
            <ac:spMk id="2" creationId="{EB36F76F-AACB-1457-9F61-A84A2C0E5B6D}"/>
          </ac:spMkLst>
        </pc:spChg>
        <pc:spChg chg="del mod ord">
          <ac:chgData name="Samhetha" userId="12d14ee269fbbff0" providerId="LiveId" clId="{FA456CF2-8D58-4B49-8DB6-560CF2004B7C}" dt="2023-06-26T13:29:02.064" v="7836" actId="700"/>
          <ac:spMkLst>
            <pc:docMk/>
            <pc:sldMk cId="3597467358" sldId="274"/>
            <ac:spMk id="3" creationId="{1677333F-C454-50E5-A55D-BFCE017B0139}"/>
          </ac:spMkLst>
        </pc:spChg>
        <pc:spChg chg="del">
          <ac:chgData name="Samhetha" userId="12d14ee269fbbff0" providerId="LiveId" clId="{FA456CF2-8D58-4B49-8DB6-560CF2004B7C}" dt="2023-06-26T13:29:02.064" v="7836" actId="700"/>
          <ac:spMkLst>
            <pc:docMk/>
            <pc:sldMk cId="3597467358" sldId="274"/>
            <ac:spMk id="4" creationId="{8FFBABA8-00C0-E7C8-16D5-50CBD66C03AD}"/>
          </ac:spMkLst>
        </pc:spChg>
        <pc:spChg chg="del">
          <ac:chgData name="Samhetha" userId="12d14ee269fbbff0" providerId="LiveId" clId="{FA456CF2-8D58-4B49-8DB6-560CF2004B7C}" dt="2023-06-26T13:29:02.064" v="7836" actId="700"/>
          <ac:spMkLst>
            <pc:docMk/>
            <pc:sldMk cId="3597467358" sldId="274"/>
            <ac:spMk id="5" creationId="{623BA5CF-7773-9495-0EC7-603607F4907F}"/>
          </ac:spMkLst>
        </pc:spChg>
        <pc:spChg chg="mod ord">
          <ac:chgData name="Samhetha" userId="12d14ee269fbbff0" providerId="LiveId" clId="{FA456CF2-8D58-4B49-8DB6-560CF2004B7C}" dt="2023-06-26T13:29:02.064" v="7836" actId="700"/>
          <ac:spMkLst>
            <pc:docMk/>
            <pc:sldMk cId="3597467358" sldId="274"/>
            <ac:spMk id="6" creationId="{F2D4FDD9-383D-D8F6-3C97-4FDAA110FD4A}"/>
          </ac:spMkLst>
        </pc:spChg>
        <pc:spChg chg="mod ord">
          <ac:chgData name="Samhetha" userId="12d14ee269fbbff0" providerId="LiveId" clId="{FA456CF2-8D58-4B49-8DB6-560CF2004B7C}" dt="2023-06-26T13:29:02.064" v="7836" actId="700"/>
          <ac:spMkLst>
            <pc:docMk/>
            <pc:sldMk cId="3597467358" sldId="274"/>
            <ac:spMk id="7" creationId="{C39FCDC1-005D-6F56-D070-4AEBDEFC101E}"/>
          </ac:spMkLst>
        </pc:spChg>
        <pc:spChg chg="add mod ord">
          <ac:chgData name="Samhetha" userId="12d14ee269fbbff0" providerId="LiveId" clId="{FA456CF2-8D58-4B49-8DB6-560CF2004B7C}" dt="2023-06-26T13:35:14.839" v="8032" actId="20577"/>
          <ac:spMkLst>
            <pc:docMk/>
            <pc:sldMk cId="3597467358" sldId="274"/>
            <ac:spMk id="8" creationId="{4C8B4CDF-FB84-1AFC-4D13-5AEAC1753B8A}"/>
          </ac:spMkLst>
        </pc:spChg>
      </pc:sldChg>
      <pc:sldChg chg="addSp delSp modSp new mod">
        <pc:chgData name="Samhetha" userId="12d14ee269fbbff0" providerId="LiveId" clId="{FA456CF2-8D58-4B49-8DB6-560CF2004B7C}" dt="2023-07-12T09:07:41.073" v="8261" actId="20577"/>
        <pc:sldMkLst>
          <pc:docMk/>
          <pc:sldMk cId="269484197" sldId="275"/>
        </pc:sldMkLst>
        <pc:spChg chg="mod">
          <ac:chgData name="Samhetha" userId="12d14ee269fbbff0" providerId="LiveId" clId="{FA456CF2-8D58-4B49-8DB6-560CF2004B7C}" dt="2023-07-12T09:05:54.021" v="8177" actId="20577"/>
          <ac:spMkLst>
            <pc:docMk/>
            <pc:sldMk cId="269484197" sldId="275"/>
            <ac:spMk id="2" creationId="{7035663F-CDAB-7212-6CF7-78DBAFFEC27A}"/>
          </ac:spMkLst>
        </pc:spChg>
        <pc:spChg chg="del">
          <ac:chgData name="Samhetha" userId="12d14ee269fbbff0" providerId="LiveId" clId="{FA456CF2-8D58-4B49-8DB6-560CF2004B7C}" dt="2023-07-12T09:05:47.034" v="8169" actId="3680"/>
          <ac:spMkLst>
            <pc:docMk/>
            <pc:sldMk cId="269484197" sldId="275"/>
            <ac:spMk id="3" creationId="{BE1D960A-6F50-1960-EE30-D28F75568434}"/>
          </ac:spMkLst>
        </pc:spChg>
        <pc:graphicFrameChg chg="add mod ord modGraphic">
          <ac:chgData name="Samhetha" userId="12d14ee269fbbff0" providerId="LiveId" clId="{FA456CF2-8D58-4B49-8DB6-560CF2004B7C}" dt="2023-07-12T09:07:41.073" v="8261" actId="20577"/>
          <ac:graphicFrameMkLst>
            <pc:docMk/>
            <pc:sldMk cId="269484197" sldId="275"/>
            <ac:graphicFrameMk id="5" creationId="{DD7BB85F-A129-266D-1D84-9F8CA323F54E}"/>
          </ac:graphicFrameMkLst>
        </pc:graphicFrameChg>
      </pc:sldChg>
      <pc:sldChg chg="addSp delSp modSp new del mod">
        <pc:chgData name="Samhetha" userId="12d14ee269fbbff0" providerId="LiveId" clId="{FA456CF2-8D58-4B49-8DB6-560CF2004B7C}" dt="2023-07-05T12:42:46.460" v="8167" actId="47"/>
        <pc:sldMkLst>
          <pc:docMk/>
          <pc:sldMk cId="920716747" sldId="275"/>
        </pc:sldMkLst>
        <pc:spChg chg="mod">
          <ac:chgData name="Samhetha" userId="12d14ee269fbbff0" providerId="LiveId" clId="{FA456CF2-8D58-4B49-8DB6-560CF2004B7C}" dt="2023-06-26T13:41:39.757" v="8066" actId="20577"/>
          <ac:spMkLst>
            <pc:docMk/>
            <pc:sldMk cId="920716747" sldId="275"/>
            <ac:spMk id="2" creationId="{9EF76FF6-B9EB-CEC4-6617-14CA62FD6A37}"/>
          </ac:spMkLst>
        </pc:spChg>
        <pc:spChg chg="del">
          <ac:chgData name="Samhetha" userId="12d14ee269fbbff0" providerId="LiveId" clId="{FA456CF2-8D58-4B49-8DB6-560CF2004B7C}" dt="2023-06-26T13:41:26.932" v="8034" actId="22"/>
          <ac:spMkLst>
            <pc:docMk/>
            <pc:sldMk cId="920716747" sldId="275"/>
            <ac:spMk id="3" creationId="{9B8A9745-F7B5-879F-91D5-55643882CD82}"/>
          </ac:spMkLst>
        </pc:spChg>
        <pc:spChg chg="add mod">
          <ac:chgData name="Samhetha" userId="12d14ee269fbbff0" providerId="LiveId" clId="{FA456CF2-8D58-4B49-8DB6-560CF2004B7C}" dt="2023-06-26T13:43:00.266" v="8166" actId="20577"/>
          <ac:spMkLst>
            <pc:docMk/>
            <pc:sldMk cId="920716747" sldId="275"/>
            <ac:spMk id="9" creationId="{BD14F750-EAFF-01A7-EDE3-CF7A4F8D8970}"/>
          </ac:spMkLst>
        </pc:spChg>
        <pc:picChg chg="add mod ord">
          <ac:chgData name="Samhetha" userId="12d14ee269fbbff0" providerId="LiveId" clId="{FA456CF2-8D58-4B49-8DB6-560CF2004B7C}" dt="2023-06-26T13:41:29.324" v="8035" actId="1076"/>
          <ac:picMkLst>
            <pc:docMk/>
            <pc:sldMk cId="920716747" sldId="275"/>
            <ac:picMk id="6" creationId="{FEF76CA4-A4D8-BF30-40BB-08BF0EF7E3B7}"/>
          </ac:picMkLst>
        </pc:picChg>
        <pc:cxnChg chg="add mod">
          <ac:chgData name="Samhetha" userId="12d14ee269fbbff0" providerId="LiveId" clId="{FA456CF2-8D58-4B49-8DB6-560CF2004B7C}" dt="2023-06-26T13:41:54.336" v="8069" actId="1582"/>
          <ac:cxnSpMkLst>
            <pc:docMk/>
            <pc:sldMk cId="920716747" sldId="275"/>
            <ac:cxnSpMk id="8" creationId="{032800AB-1DB5-45BA-697B-F7CFE8638714}"/>
          </ac:cxnSpMkLst>
        </pc:cxnChg>
      </pc:sldChg>
      <pc:sldChg chg="modSp new mod">
        <pc:chgData name="Samhetha" userId="12d14ee269fbbff0" providerId="LiveId" clId="{FA456CF2-8D58-4B49-8DB6-560CF2004B7C}" dt="2023-07-12T09:40:06.154" v="8283" actId="20577"/>
        <pc:sldMkLst>
          <pc:docMk/>
          <pc:sldMk cId="1931559011" sldId="276"/>
        </pc:sldMkLst>
        <pc:spChg chg="mod">
          <ac:chgData name="Samhetha" userId="12d14ee269fbbff0" providerId="LiveId" clId="{FA456CF2-8D58-4B49-8DB6-560CF2004B7C}" dt="2023-07-12T09:40:06.154" v="8283" actId="20577"/>
          <ac:spMkLst>
            <pc:docMk/>
            <pc:sldMk cId="1931559011" sldId="276"/>
            <ac:spMk id="3" creationId="{AD1DCAE2-A500-2020-E5F0-2FCF66E8B28A}"/>
          </ac:spMkLst>
        </pc:spChg>
      </pc:sldChg>
      <pc:sldMasterChg chg="modSp mod">
        <pc:chgData name="Samhetha" userId="12d14ee269fbbff0" providerId="LiveId" clId="{FA456CF2-8D58-4B49-8DB6-560CF2004B7C}" dt="2023-06-14T08:35:38.559" v="2449" actId="14100"/>
        <pc:sldMasterMkLst>
          <pc:docMk/>
          <pc:sldMasterMk cId="929856747" sldId="2147483684"/>
        </pc:sldMasterMkLst>
        <pc:spChg chg="mod">
          <ac:chgData name="Samhetha" userId="12d14ee269fbbff0" providerId="LiveId" clId="{FA456CF2-8D58-4B49-8DB6-560CF2004B7C}" dt="2023-06-14T08:35:38.559" v="2449" actId="14100"/>
          <ac:spMkLst>
            <pc:docMk/>
            <pc:sldMasterMk cId="929856747" sldId="2147483684"/>
            <ac:spMk id="2" creationId="{00000000-0000-0000-0000-000000000000}"/>
          </ac:spMkLst>
        </pc:spChg>
      </pc:sldMasterChg>
    </pc:docChg>
  </pc:docChgLst>
</pc:chgInfo>
</file>

<file path=ppt/diagrams/_rels/data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_rels/drawing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1BAC19-F470-4FEB-A9DA-134350A07ADC}" type="doc">
      <dgm:prSet loTypeId="urn:microsoft.com/office/officeart/2005/8/layout/chevron1" loCatId="process" qsTypeId="urn:microsoft.com/office/officeart/2005/8/quickstyle/simple5" qsCatId="simple" csTypeId="urn:microsoft.com/office/officeart/2005/8/colors/accent2_1" csCatId="accent2" phldr="1"/>
      <dgm:spPr/>
    </dgm:pt>
    <dgm:pt modelId="{BC4D7BDC-DBDC-4269-8916-607DFA80A3DC}">
      <dgm:prSet phldrT="[Text]"/>
      <dgm:spPr/>
      <dgm:t>
        <a:bodyPr/>
        <a:lstStyle/>
        <a:p>
          <a:r>
            <a:rPr lang="en-IN" dirty="0"/>
            <a:t>Development</a:t>
          </a:r>
        </a:p>
      </dgm:t>
    </dgm:pt>
    <dgm:pt modelId="{F199BBA5-CBB8-4158-9F8A-269A385D05CA}" type="parTrans" cxnId="{4BBF1CDD-9A3C-4FE3-934D-89DEB9A0AD75}">
      <dgm:prSet/>
      <dgm:spPr/>
      <dgm:t>
        <a:bodyPr/>
        <a:lstStyle/>
        <a:p>
          <a:endParaRPr lang="en-IN"/>
        </a:p>
      </dgm:t>
    </dgm:pt>
    <dgm:pt modelId="{AC30B699-9B2C-479F-85CA-C2F8883698A1}" type="sibTrans" cxnId="{4BBF1CDD-9A3C-4FE3-934D-89DEB9A0AD75}">
      <dgm:prSet/>
      <dgm:spPr/>
      <dgm:t>
        <a:bodyPr/>
        <a:lstStyle/>
        <a:p>
          <a:endParaRPr lang="en-IN"/>
        </a:p>
      </dgm:t>
    </dgm:pt>
    <dgm:pt modelId="{BAEA7CBD-55FC-44D1-9206-AD8ACFECFB2E}">
      <dgm:prSet phldrT="[Text]"/>
      <dgm:spPr/>
      <dgm:t>
        <a:bodyPr/>
        <a:lstStyle/>
        <a:p>
          <a:r>
            <a:rPr lang="en-IN" dirty="0"/>
            <a:t>Quality</a:t>
          </a:r>
        </a:p>
      </dgm:t>
    </dgm:pt>
    <dgm:pt modelId="{D0EDDC66-FBF7-48CB-A3A7-1751594237FB}" type="parTrans" cxnId="{E14453C2-EC55-4A4D-8085-E8321DD976A1}">
      <dgm:prSet/>
      <dgm:spPr/>
      <dgm:t>
        <a:bodyPr/>
        <a:lstStyle/>
        <a:p>
          <a:endParaRPr lang="en-IN"/>
        </a:p>
      </dgm:t>
    </dgm:pt>
    <dgm:pt modelId="{40A78790-396F-4909-85FF-9F6938AF02A7}" type="sibTrans" cxnId="{E14453C2-EC55-4A4D-8085-E8321DD976A1}">
      <dgm:prSet/>
      <dgm:spPr/>
      <dgm:t>
        <a:bodyPr/>
        <a:lstStyle/>
        <a:p>
          <a:endParaRPr lang="en-IN"/>
        </a:p>
      </dgm:t>
    </dgm:pt>
    <dgm:pt modelId="{C5162870-2444-4BEB-8E68-CE979ECF6696}">
      <dgm:prSet phldrT="[Text]"/>
      <dgm:spPr/>
      <dgm:t>
        <a:bodyPr/>
        <a:lstStyle/>
        <a:p>
          <a:r>
            <a:rPr lang="en-IN" dirty="0"/>
            <a:t>Pre-production</a:t>
          </a:r>
        </a:p>
      </dgm:t>
    </dgm:pt>
    <dgm:pt modelId="{396FB0CA-3335-4F76-9E31-8FC76DE7F274}" type="parTrans" cxnId="{9697F4FD-BD85-4D4C-9E78-D905E2436F43}">
      <dgm:prSet/>
      <dgm:spPr/>
      <dgm:t>
        <a:bodyPr/>
        <a:lstStyle/>
        <a:p>
          <a:endParaRPr lang="en-IN"/>
        </a:p>
      </dgm:t>
    </dgm:pt>
    <dgm:pt modelId="{2420CDAC-32A8-4D7B-97E0-652381952360}" type="sibTrans" cxnId="{9697F4FD-BD85-4D4C-9E78-D905E2436F43}">
      <dgm:prSet/>
      <dgm:spPr/>
      <dgm:t>
        <a:bodyPr/>
        <a:lstStyle/>
        <a:p>
          <a:endParaRPr lang="en-IN"/>
        </a:p>
      </dgm:t>
    </dgm:pt>
    <dgm:pt modelId="{EFC4C4E4-55EE-4E0C-B1DF-8260C635CA81}">
      <dgm:prSet phldrT="[Text]"/>
      <dgm:spPr/>
      <dgm:t>
        <a:bodyPr/>
        <a:lstStyle/>
        <a:p>
          <a:r>
            <a:rPr lang="en-IN" dirty="0"/>
            <a:t>Production</a:t>
          </a:r>
        </a:p>
      </dgm:t>
    </dgm:pt>
    <dgm:pt modelId="{5BBAC6B0-C187-4874-B6EE-8EB4CC3FE928}" type="parTrans" cxnId="{AF49F759-A56E-4AEA-B2FD-A6C9084DD68C}">
      <dgm:prSet/>
      <dgm:spPr/>
      <dgm:t>
        <a:bodyPr/>
        <a:lstStyle/>
        <a:p>
          <a:endParaRPr lang="en-IN"/>
        </a:p>
      </dgm:t>
    </dgm:pt>
    <dgm:pt modelId="{A9C68249-FAB2-47FE-B64C-BA1743270390}" type="sibTrans" cxnId="{AF49F759-A56E-4AEA-B2FD-A6C9084DD68C}">
      <dgm:prSet/>
      <dgm:spPr/>
      <dgm:t>
        <a:bodyPr/>
        <a:lstStyle/>
        <a:p>
          <a:endParaRPr lang="en-IN"/>
        </a:p>
      </dgm:t>
    </dgm:pt>
    <dgm:pt modelId="{6CB91156-D891-40B9-93AA-2627D36DB22D}" type="pres">
      <dgm:prSet presAssocID="{7A1BAC19-F470-4FEB-A9DA-134350A07ADC}" presName="Name0" presStyleCnt="0">
        <dgm:presLayoutVars>
          <dgm:dir/>
          <dgm:animLvl val="lvl"/>
          <dgm:resizeHandles val="exact"/>
        </dgm:presLayoutVars>
      </dgm:prSet>
      <dgm:spPr/>
    </dgm:pt>
    <dgm:pt modelId="{7B2551BD-3102-4867-9C25-0D04D43C15D1}" type="pres">
      <dgm:prSet presAssocID="{BC4D7BDC-DBDC-4269-8916-607DFA80A3DC}" presName="parTxOnly" presStyleLbl="node1" presStyleIdx="0" presStyleCnt="4" custLinFactNeighborX="2527" custLinFactNeighborY="0">
        <dgm:presLayoutVars>
          <dgm:chMax val="0"/>
          <dgm:chPref val="0"/>
          <dgm:bulletEnabled val="1"/>
        </dgm:presLayoutVars>
      </dgm:prSet>
      <dgm:spPr/>
    </dgm:pt>
    <dgm:pt modelId="{AE39B0CD-EE51-4F70-88EB-368AC1F854D8}" type="pres">
      <dgm:prSet presAssocID="{AC30B699-9B2C-479F-85CA-C2F8883698A1}" presName="parTxOnlySpace" presStyleCnt="0"/>
      <dgm:spPr/>
    </dgm:pt>
    <dgm:pt modelId="{1FC38F8E-64AF-44DE-B63C-E64B57561545}" type="pres">
      <dgm:prSet presAssocID="{BAEA7CBD-55FC-44D1-9206-AD8ACFECFB2E}" presName="parTxOnly" presStyleLbl="node1" presStyleIdx="1" presStyleCnt="4">
        <dgm:presLayoutVars>
          <dgm:chMax val="0"/>
          <dgm:chPref val="0"/>
          <dgm:bulletEnabled val="1"/>
        </dgm:presLayoutVars>
      </dgm:prSet>
      <dgm:spPr/>
    </dgm:pt>
    <dgm:pt modelId="{D77A0F07-A566-41DC-B629-368C683E61FC}" type="pres">
      <dgm:prSet presAssocID="{40A78790-396F-4909-85FF-9F6938AF02A7}" presName="parTxOnlySpace" presStyleCnt="0"/>
      <dgm:spPr/>
    </dgm:pt>
    <dgm:pt modelId="{2A0E0306-322D-477C-9149-1D002486DE1C}" type="pres">
      <dgm:prSet presAssocID="{C5162870-2444-4BEB-8E68-CE979ECF6696}" presName="parTxOnly" presStyleLbl="node1" presStyleIdx="2" presStyleCnt="4">
        <dgm:presLayoutVars>
          <dgm:chMax val="0"/>
          <dgm:chPref val="0"/>
          <dgm:bulletEnabled val="1"/>
        </dgm:presLayoutVars>
      </dgm:prSet>
      <dgm:spPr/>
    </dgm:pt>
    <dgm:pt modelId="{763A2170-4E11-4BC3-B36F-AB4957AE38B9}" type="pres">
      <dgm:prSet presAssocID="{2420CDAC-32A8-4D7B-97E0-652381952360}" presName="parTxOnlySpace" presStyleCnt="0"/>
      <dgm:spPr/>
    </dgm:pt>
    <dgm:pt modelId="{E7491115-8041-4619-88A7-CD45C7409B52}" type="pres">
      <dgm:prSet presAssocID="{EFC4C4E4-55EE-4E0C-B1DF-8260C635CA81}" presName="parTxOnly" presStyleLbl="node1" presStyleIdx="3" presStyleCnt="4">
        <dgm:presLayoutVars>
          <dgm:chMax val="0"/>
          <dgm:chPref val="0"/>
          <dgm:bulletEnabled val="1"/>
        </dgm:presLayoutVars>
      </dgm:prSet>
      <dgm:spPr/>
    </dgm:pt>
  </dgm:ptLst>
  <dgm:cxnLst>
    <dgm:cxn modelId="{3E22F728-426E-4B46-B6D3-7C767B112AB2}" type="presOf" srcId="{C5162870-2444-4BEB-8E68-CE979ECF6696}" destId="{2A0E0306-322D-477C-9149-1D002486DE1C}" srcOrd="0" destOrd="0" presId="urn:microsoft.com/office/officeart/2005/8/layout/chevron1"/>
    <dgm:cxn modelId="{5FBE3854-742C-49AF-94C8-7DFDC0592C37}" type="presOf" srcId="{BC4D7BDC-DBDC-4269-8916-607DFA80A3DC}" destId="{7B2551BD-3102-4867-9C25-0D04D43C15D1}" srcOrd="0" destOrd="0" presId="urn:microsoft.com/office/officeart/2005/8/layout/chevron1"/>
    <dgm:cxn modelId="{AF49F759-A56E-4AEA-B2FD-A6C9084DD68C}" srcId="{7A1BAC19-F470-4FEB-A9DA-134350A07ADC}" destId="{EFC4C4E4-55EE-4E0C-B1DF-8260C635CA81}" srcOrd="3" destOrd="0" parTransId="{5BBAC6B0-C187-4874-B6EE-8EB4CC3FE928}" sibTransId="{A9C68249-FAB2-47FE-B64C-BA1743270390}"/>
    <dgm:cxn modelId="{3157ACBD-FE29-4040-9380-10E258D9F0B7}" type="presOf" srcId="{7A1BAC19-F470-4FEB-A9DA-134350A07ADC}" destId="{6CB91156-D891-40B9-93AA-2627D36DB22D}" srcOrd="0" destOrd="0" presId="urn:microsoft.com/office/officeart/2005/8/layout/chevron1"/>
    <dgm:cxn modelId="{E14453C2-EC55-4A4D-8085-E8321DD976A1}" srcId="{7A1BAC19-F470-4FEB-A9DA-134350A07ADC}" destId="{BAEA7CBD-55FC-44D1-9206-AD8ACFECFB2E}" srcOrd="1" destOrd="0" parTransId="{D0EDDC66-FBF7-48CB-A3A7-1751594237FB}" sibTransId="{40A78790-396F-4909-85FF-9F6938AF02A7}"/>
    <dgm:cxn modelId="{E7F365C3-F8C5-4ECF-8C28-5B2E0E0E7385}" type="presOf" srcId="{BAEA7CBD-55FC-44D1-9206-AD8ACFECFB2E}" destId="{1FC38F8E-64AF-44DE-B63C-E64B57561545}" srcOrd="0" destOrd="0" presId="urn:microsoft.com/office/officeart/2005/8/layout/chevron1"/>
    <dgm:cxn modelId="{4BBF1CDD-9A3C-4FE3-934D-89DEB9A0AD75}" srcId="{7A1BAC19-F470-4FEB-A9DA-134350A07ADC}" destId="{BC4D7BDC-DBDC-4269-8916-607DFA80A3DC}" srcOrd="0" destOrd="0" parTransId="{F199BBA5-CBB8-4158-9F8A-269A385D05CA}" sibTransId="{AC30B699-9B2C-479F-85CA-C2F8883698A1}"/>
    <dgm:cxn modelId="{04E5E3EF-A24F-4ECC-88E3-1568AADEA8F8}" type="presOf" srcId="{EFC4C4E4-55EE-4E0C-B1DF-8260C635CA81}" destId="{E7491115-8041-4619-88A7-CD45C7409B52}" srcOrd="0" destOrd="0" presId="urn:microsoft.com/office/officeart/2005/8/layout/chevron1"/>
    <dgm:cxn modelId="{9697F4FD-BD85-4D4C-9E78-D905E2436F43}" srcId="{7A1BAC19-F470-4FEB-A9DA-134350A07ADC}" destId="{C5162870-2444-4BEB-8E68-CE979ECF6696}" srcOrd="2" destOrd="0" parTransId="{396FB0CA-3335-4F76-9E31-8FC76DE7F274}" sibTransId="{2420CDAC-32A8-4D7B-97E0-652381952360}"/>
    <dgm:cxn modelId="{5683F6DE-0D20-4D01-932B-722E8ACBEF82}" type="presParOf" srcId="{6CB91156-D891-40B9-93AA-2627D36DB22D}" destId="{7B2551BD-3102-4867-9C25-0D04D43C15D1}" srcOrd="0" destOrd="0" presId="urn:microsoft.com/office/officeart/2005/8/layout/chevron1"/>
    <dgm:cxn modelId="{844F5576-601D-4529-8779-94F66D2E3571}" type="presParOf" srcId="{6CB91156-D891-40B9-93AA-2627D36DB22D}" destId="{AE39B0CD-EE51-4F70-88EB-368AC1F854D8}" srcOrd="1" destOrd="0" presId="urn:microsoft.com/office/officeart/2005/8/layout/chevron1"/>
    <dgm:cxn modelId="{5C6B52C7-AC5F-460D-B32B-A38A68356509}" type="presParOf" srcId="{6CB91156-D891-40B9-93AA-2627D36DB22D}" destId="{1FC38F8E-64AF-44DE-B63C-E64B57561545}" srcOrd="2" destOrd="0" presId="urn:microsoft.com/office/officeart/2005/8/layout/chevron1"/>
    <dgm:cxn modelId="{46C50869-7FA4-4A6A-AD1C-84BD0851B63D}" type="presParOf" srcId="{6CB91156-D891-40B9-93AA-2627D36DB22D}" destId="{D77A0F07-A566-41DC-B629-368C683E61FC}" srcOrd="3" destOrd="0" presId="urn:microsoft.com/office/officeart/2005/8/layout/chevron1"/>
    <dgm:cxn modelId="{E3DE2044-E793-4408-AE89-5071C9F91EDE}" type="presParOf" srcId="{6CB91156-D891-40B9-93AA-2627D36DB22D}" destId="{2A0E0306-322D-477C-9149-1D002486DE1C}" srcOrd="4" destOrd="0" presId="urn:microsoft.com/office/officeart/2005/8/layout/chevron1"/>
    <dgm:cxn modelId="{DA4FE98A-6C4F-402E-86B0-8E378A70CA9E}" type="presParOf" srcId="{6CB91156-D891-40B9-93AA-2627D36DB22D}" destId="{763A2170-4E11-4BC3-B36F-AB4957AE38B9}" srcOrd="5" destOrd="0" presId="urn:microsoft.com/office/officeart/2005/8/layout/chevron1"/>
    <dgm:cxn modelId="{71AE0612-AF29-4D50-952E-A5300358A07E}" type="presParOf" srcId="{6CB91156-D891-40B9-93AA-2627D36DB22D}" destId="{E7491115-8041-4619-88A7-CD45C7409B52}"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F80058-8E03-483D-86D9-9A875FC66A6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FFAF1D23-72C4-4ECB-8D62-A0B0AEFA87C5}">
      <dgm:prSet phldrT="[Text]"/>
      <dgm:spPr>
        <a:solidFill>
          <a:srgbClr val="00B0F0"/>
        </a:solidFill>
      </dgm:spPr>
      <dgm:t>
        <a:bodyPr/>
        <a:lstStyle/>
        <a:p>
          <a:r>
            <a:rPr lang="en-IN" b="0" cap="none" spc="0" dirty="0">
              <a:ln w="0"/>
              <a:solidFill>
                <a:schemeClr val="tx1"/>
              </a:solidFill>
              <a:effectLst>
                <a:outerShdw blurRad="38100" dist="19050" dir="2700000" algn="tl" rotWithShape="0">
                  <a:schemeClr val="dk1">
                    <a:alpha val="40000"/>
                  </a:schemeClr>
                </a:outerShdw>
              </a:effectLst>
            </a:rPr>
            <a:t>Sales activity</a:t>
          </a:r>
        </a:p>
      </dgm:t>
    </dgm:pt>
    <dgm:pt modelId="{8894E6C0-A286-48DA-B704-7EABE42E61F6}" type="parTrans" cxnId="{C2234B07-B4BF-4BB0-B4B9-F148920F049E}">
      <dgm:prSet/>
      <dgm:spPr/>
      <dgm:t>
        <a:bodyPr/>
        <a:lstStyle/>
        <a:p>
          <a:endParaRPr lang="en-IN"/>
        </a:p>
      </dgm:t>
    </dgm:pt>
    <dgm:pt modelId="{5918D225-FFFE-407B-9C9F-9785530A8881}" type="sibTrans" cxnId="{C2234B07-B4BF-4BB0-B4B9-F148920F049E}">
      <dgm:prSet/>
      <dgm:spPr/>
      <dgm:t>
        <a:bodyPr/>
        <a:lstStyle/>
        <a:p>
          <a:endParaRPr lang="en-IN"/>
        </a:p>
      </dgm:t>
    </dgm:pt>
    <dgm:pt modelId="{773082A5-21E7-4005-A9A7-4CE808D780FC}">
      <dgm:prSet phldrT="[Text]" custT="1"/>
      <dgm:spPr>
        <a:solidFill>
          <a:srgbClr val="00B0F0"/>
        </a:solidFill>
        <a:ln w="12700" cap="flat" cmpd="sng" algn="ctr">
          <a:solidFill>
            <a:prstClr val="white">
              <a:hueOff val="0"/>
              <a:satOff val="0"/>
              <a:lumOff val="0"/>
              <a:alphaOff val="0"/>
            </a:prstClr>
          </a:solidFill>
          <a:prstDash val="solid"/>
        </a:ln>
        <a:effectLst/>
      </dgm:spPr>
      <dgm:t>
        <a:bodyPr spcFirstLastPara="0" vert="horz" wrap="square" lIns="12065" tIns="12065" rIns="12065" bIns="12065" numCol="1" spcCol="1270" anchor="ctr" anchorCtr="0"/>
        <a:lstStyle/>
        <a:p>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Inquiry</a:t>
          </a:r>
        </a:p>
      </dgm:t>
    </dgm:pt>
    <dgm:pt modelId="{CE0DE660-D1E8-4E50-AEFA-5B4BB0C7564F}" type="parTrans" cxnId="{E5CCD94B-AD99-4CFC-91B9-305BA6D10A82}">
      <dgm:prSet>
        <dgm:style>
          <a:lnRef idx="2">
            <a:schemeClr val="dk1"/>
          </a:lnRef>
          <a:fillRef idx="0">
            <a:schemeClr val="dk1"/>
          </a:fillRef>
          <a:effectRef idx="1">
            <a:schemeClr val="dk1"/>
          </a:effectRef>
          <a:fontRef idx="minor">
            <a:schemeClr val="tx1"/>
          </a:fontRef>
        </dgm:style>
      </dgm:prSet>
      <dgm:spPr>
        <a:ln>
          <a:noFill/>
        </a:ln>
      </dgm:spPr>
      <dgm:t>
        <a:bodyPr/>
        <a:lstStyle/>
        <a:p>
          <a:endParaRPr lang="en-IN"/>
        </a:p>
      </dgm:t>
    </dgm:pt>
    <dgm:pt modelId="{524C565E-2FB3-432D-A213-B4184633ACEB}" type="sibTrans" cxnId="{E5CCD94B-AD99-4CFC-91B9-305BA6D10A82}">
      <dgm:prSet/>
      <dgm:spPr/>
      <dgm:t>
        <a:bodyPr/>
        <a:lstStyle/>
        <a:p>
          <a:endParaRPr lang="en-IN"/>
        </a:p>
      </dgm:t>
    </dgm:pt>
    <dgm:pt modelId="{90E63283-4A60-452C-9230-998137342B0B}">
      <dgm:prSet phldrT="[Text]" custT="1"/>
      <dgm:spPr>
        <a:solidFill>
          <a:srgbClr val="00B0F0"/>
        </a:solidFill>
        <a:ln w="12700" cap="flat" cmpd="sng" algn="ctr">
          <a:solidFill>
            <a:prstClr val="white">
              <a:hueOff val="0"/>
              <a:satOff val="0"/>
              <a:lumOff val="0"/>
              <a:alphaOff val="0"/>
            </a:prstClr>
          </a:solidFill>
          <a:prstDash val="solid"/>
        </a:ln>
        <a:effectLst/>
      </dgm:spPr>
      <dgm:t>
        <a:bodyPr spcFirstLastPara="0" vert="horz" wrap="square" lIns="12065" tIns="12065" rIns="12065" bIns="12065" numCol="1" spcCol="1270" anchor="ctr" anchorCtr="0"/>
        <a:lstStyle/>
        <a:p>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Quotation</a:t>
          </a:r>
        </a:p>
      </dgm:t>
    </dgm:pt>
    <dgm:pt modelId="{D068C575-A9E2-462F-A1AD-12E2CCC159F1}" type="parTrans" cxnId="{7EDB0906-AE51-4A48-8159-70E6470D45C2}">
      <dgm:prSet>
        <dgm:style>
          <a:lnRef idx="2">
            <a:schemeClr val="dk1"/>
          </a:lnRef>
          <a:fillRef idx="0">
            <a:schemeClr val="dk1"/>
          </a:fillRef>
          <a:effectRef idx="1">
            <a:schemeClr val="dk1"/>
          </a:effectRef>
          <a:fontRef idx="minor">
            <a:schemeClr val="tx1"/>
          </a:fontRef>
        </dgm:style>
      </dgm:prSet>
      <dgm:spPr>
        <a:ln>
          <a:noFill/>
        </a:ln>
      </dgm:spPr>
      <dgm:t>
        <a:bodyPr/>
        <a:lstStyle/>
        <a:p>
          <a:endParaRPr lang="en-IN"/>
        </a:p>
      </dgm:t>
    </dgm:pt>
    <dgm:pt modelId="{AB4BDB9A-5A41-4C32-B4E2-325983D4B6D0}" type="sibTrans" cxnId="{7EDB0906-AE51-4A48-8159-70E6470D45C2}">
      <dgm:prSet/>
      <dgm:spPr/>
      <dgm:t>
        <a:bodyPr/>
        <a:lstStyle/>
        <a:p>
          <a:endParaRPr lang="en-IN"/>
        </a:p>
      </dgm:t>
    </dgm:pt>
    <dgm:pt modelId="{C865D50F-6BBD-441B-8F39-8B4DBB49EB5E}">
      <dgm:prSet phldrT="[Text]" custT="1"/>
      <dgm:spPr>
        <a:solidFill>
          <a:srgbClr val="00B0F0"/>
        </a:solidFill>
        <a:ln w="12700" cap="flat" cmpd="sng" algn="ctr">
          <a:solidFill>
            <a:prstClr val="white">
              <a:hueOff val="0"/>
              <a:satOff val="0"/>
              <a:lumOff val="0"/>
              <a:alphaOff val="0"/>
            </a:prstClr>
          </a:solidFill>
          <a:prstDash val="solid"/>
        </a:ln>
        <a:effectLst/>
      </dgm:spPr>
      <dgm:t>
        <a:bodyPr spcFirstLastPara="0" vert="horz" wrap="square" lIns="12065" tIns="12065" rIns="12065" bIns="12065" numCol="1" spcCol="1270" anchor="ctr" anchorCtr="0"/>
        <a:lstStyle/>
        <a:p>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Sales</a:t>
          </a:r>
          <a:r>
            <a:rPr lang="en-IN" sz="1900" kern="1200" dirty="0"/>
            <a:t> </a:t>
          </a: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Order</a:t>
          </a:r>
        </a:p>
      </dgm:t>
    </dgm:pt>
    <dgm:pt modelId="{6C5B4DF1-5CE9-4BDC-8FA5-139C8A99730C}" type="parTrans" cxnId="{30004BA3-BBD2-47D6-9823-54266C8D205E}">
      <dgm:prSet>
        <dgm:style>
          <a:lnRef idx="2">
            <a:schemeClr val="dk1"/>
          </a:lnRef>
          <a:fillRef idx="0">
            <a:schemeClr val="dk1"/>
          </a:fillRef>
          <a:effectRef idx="1">
            <a:schemeClr val="dk1"/>
          </a:effectRef>
          <a:fontRef idx="minor">
            <a:schemeClr val="tx1"/>
          </a:fontRef>
        </dgm:style>
      </dgm:prSet>
      <dgm:spPr>
        <a:ln>
          <a:noFill/>
        </a:ln>
      </dgm:spPr>
      <dgm:t>
        <a:bodyPr/>
        <a:lstStyle/>
        <a:p>
          <a:endParaRPr lang="en-IN"/>
        </a:p>
      </dgm:t>
    </dgm:pt>
    <dgm:pt modelId="{DFDBD997-EC19-40A4-B6CF-0302098B25B8}" type="sibTrans" cxnId="{30004BA3-BBD2-47D6-9823-54266C8D205E}">
      <dgm:prSet/>
      <dgm:spPr/>
      <dgm:t>
        <a:bodyPr/>
        <a:lstStyle/>
        <a:p>
          <a:endParaRPr lang="en-IN"/>
        </a:p>
      </dgm:t>
    </dgm:pt>
    <dgm:pt modelId="{41B1A26E-FCD9-46EB-90E3-0BE024B628F2}">
      <dgm:prSet phldrT="[Text]" custT="1"/>
      <dgm:spPr>
        <a:solidFill>
          <a:srgbClr val="00B0F0"/>
        </a:solidFill>
        <a:ln w="12700" cap="flat" cmpd="sng" algn="ctr">
          <a:solidFill>
            <a:prstClr val="white">
              <a:hueOff val="0"/>
              <a:satOff val="0"/>
              <a:lumOff val="0"/>
              <a:alphaOff val="0"/>
            </a:prstClr>
          </a:solidFill>
          <a:prstDash val="solid"/>
        </a:ln>
        <a:effectLst/>
      </dgm:spPr>
      <dgm:t>
        <a:bodyPr spcFirstLastPara="0" vert="horz" wrap="square" lIns="12065" tIns="12065" rIns="12065" bIns="12065" numCol="1" spcCol="1270" anchor="ctr" anchorCtr="0"/>
        <a:lstStyle/>
        <a:p>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Delivery</a:t>
          </a:r>
        </a:p>
      </dgm:t>
    </dgm:pt>
    <dgm:pt modelId="{0DADF80C-D6DC-4824-B88F-B5C57F817DF0}" type="parTrans" cxnId="{933AC49B-7E8B-4E83-B692-B28BB5FBDAF8}">
      <dgm:prSet/>
      <dgm:spPr>
        <a:ln>
          <a:noFill/>
        </a:ln>
      </dgm:spPr>
      <dgm:t>
        <a:bodyPr/>
        <a:lstStyle/>
        <a:p>
          <a:endParaRPr lang="en-IN"/>
        </a:p>
      </dgm:t>
    </dgm:pt>
    <dgm:pt modelId="{2034707C-BEDF-40D3-8457-DCFB373E5E28}" type="sibTrans" cxnId="{933AC49B-7E8B-4E83-B692-B28BB5FBDAF8}">
      <dgm:prSet/>
      <dgm:spPr/>
      <dgm:t>
        <a:bodyPr/>
        <a:lstStyle/>
        <a:p>
          <a:endParaRPr lang="en-IN"/>
        </a:p>
      </dgm:t>
    </dgm:pt>
    <dgm:pt modelId="{13F116C7-D421-4A6B-949C-3F0D1B8EA960}">
      <dgm:prSet phldrT="[Text]" custT="1"/>
      <dgm:spPr>
        <a:solidFill>
          <a:srgbClr val="00B0F0"/>
        </a:solidFill>
        <a:ln w="12700" cap="flat" cmpd="sng" algn="ctr">
          <a:solidFill>
            <a:prstClr val="white">
              <a:hueOff val="0"/>
              <a:satOff val="0"/>
              <a:lumOff val="0"/>
              <a:alphaOff val="0"/>
            </a:prstClr>
          </a:solidFill>
          <a:prstDash val="solid"/>
        </a:ln>
        <a:effectLst/>
      </dgm:spPr>
      <dgm:t>
        <a:bodyPr spcFirstLastPara="0" vert="horz" wrap="square" lIns="12065" tIns="12065" rIns="12065" bIns="12065" numCol="1" spcCol="1270" anchor="ctr" anchorCtr="0"/>
        <a:lstStyle/>
        <a:p>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Invoice</a:t>
          </a:r>
        </a:p>
      </dgm:t>
    </dgm:pt>
    <dgm:pt modelId="{66DB5E09-9729-44C4-B832-E58FC8006E07}" type="parTrans" cxnId="{3CAFAEF2-5470-442B-B772-D7042279E827}">
      <dgm:prSet>
        <dgm:style>
          <a:lnRef idx="2">
            <a:schemeClr val="dk1"/>
          </a:lnRef>
          <a:fillRef idx="0">
            <a:schemeClr val="dk1"/>
          </a:fillRef>
          <a:effectRef idx="1">
            <a:schemeClr val="dk1"/>
          </a:effectRef>
          <a:fontRef idx="minor">
            <a:schemeClr val="tx1"/>
          </a:fontRef>
        </dgm:style>
      </dgm:prSet>
      <dgm:spPr>
        <a:ln>
          <a:noFill/>
        </a:ln>
      </dgm:spPr>
      <dgm:t>
        <a:bodyPr/>
        <a:lstStyle/>
        <a:p>
          <a:endParaRPr lang="en-IN"/>
        </a:p>
      </dgm:t>
    </dgm:pt>
    <dgm:pt modelId="{1E31BB2D-700E-4E7B-94DC-2F45602EEADD}" type="sibTrans" cxnId="{3CAFAEF2-5470-442B-B772-D7042279E827}">
      <dgm:prSet/>
      <dgm:spPr/>
      <dgm:t>
        <a:bodyPr/>
        <a:lstStyle/>
        <a:p>
          <a:endParaRPr lang="en-IN"/>
        </a:p>
      </dgm:t>
    </dgm:pt>
    <dgm:pt modelId="{5E2213CC-A562-4229-8604-570E6A730B00}" type="pres">
      <dgm:prSet presAssocID="{CBF80058-8E03-483D-86D9-9A875FC66A63}" presName="hierChild1" presStyleCnt="0">
        <dgm:presLayoutVars>
          <dgm:orgChart val="1"/>
          <dgm:chPref val="1"/>
          <dgm:dir/>
          <dgm:animOne val="branch"/>
          <dgm:animLvl val="lvl"/>
          <dgm:resizeHandles/>
        </dgm:presLayoutVars>
      </dgm:prSet>
      <dgm:spPr/>
    </dgm:pt>
    <dgm:pt modelId="{B2B155ED-7E46-43EC-8814-926374200362}" type="pres">
      <dgm:prSet presAssocID="{FFAF1D23-72C4-4ECB-8D62-A0B0AEFA87C5}" presName="hierRoot1" presStyleCnt="0">
        <dgm:presLayoutVars>
          <dgm:hierBranch val="init"/>
        </dgm:presLayoutVars>
      </dgm:prSet>
      <dgm:spPr/>
    </dgm:pt>
    <dgm:pt modelId="{F0AE3FC2-E8CF-49F9-BC00-A75A8FFEDE67}" type="pres">
      <dgm:prSet presAssocID="{FFAF1D23-72C4-4ECB-8D62-A0B0AEFA87C5}" presName="rootComposite1" presStyleCnt="0"/>
      <dgm:spPr/>
    </dgm:pt>
    <dgm:pt modelId="{AFC1EDA7-6307-4840-BE44-B3EEC131C750}" type="pres">
      <dgm:prSet presAssocID="{FFAF1D23-72C4-4ECB-8D62-A0B0AEFA87C5}" presName="rootText1" presStyleLbl="node0" presStyleIdx="0" presStyleCnt="1" custLinFactNeighborX="807" custLinFactNeighborY="1419">
        <dgm:presLayoutVars>
          <dgm:chPref val="3"/>
        </dgm:presLayoutVars>
      </dgm:prSet>
      <dgm:spPr/>
    </dgm:pt>
    <dgm:pt modelId="{44B6E6DE-4580-4807-9869-C6ED4059C3AA}" type="pres">
      <dgm:prSet presAssocID="{FFAF1D23-72C4-4ECB-8D62-A0B0AEFA87C5}" presName="rootConnector1" presStyleLbl="node1" presStyleIdx="0" presStyleCnt="0"/>
      <dgm:spPr/>
    </dgm:pt>
    <dgm:pt modelId="{0AD32F17-27DD-4252-A58B-99CC9E40CD19}" type="pres">
      <dgm:prSet presAssocID="{FFAF1D23-72C4-4ECB-8D62-A0B0AEFA87C5}" presName="hierChild2" presStyleCnt="0"/>
      <dgm:spPr/>
    </dgm:pt>
    <dgm:pt modelId="{0132A103-6801-4DFB-950D-04FCFB0EFC73}" type="pres">
      <dgm:prSet presAssocID="{CE0DE660-D1E8-4E50-AEFA-5B4BB0C7564F}" presName="Name37" presStyleLbl="parChTrans1D2" presStyleIdx="0" presStyleCnt="1"/>
      <dgm:spPr/>
    </dgm:pt>
    <dgm:pt modelId="{C12E22FD-4CA8-4F01-BBCB-34477A443B2F}" type="pres">
      <dgm:prSet presAssocID="{773082A5-21E7-4005-A9A7-4CE808D780FC}" presName="hierRoot2" presStyleCnt="0">
        <dgm:presLayoutVars>
          <dgm:hierBranch val="init"/>
        </dgm:presLayoutVars>
      </dgm:prSet>
      <dgm:spPr/>
    </dgm:pt>
    <dgm:pt modelId="{4285392D-1EA4-41AA-8EB6-19E6599FE172}" type="pres">
      <dgm:prSet presAssocID="{773082A5-21E7-4005-A9A7-4CE808D780FC}" presName="rootComposite" presStyleCnt="0"/>
      <dgm:spPr/>
    </dgm:pt>
    <dgm:pt modelId="{DEC1ED31-9D6F-49B3-9240-C31022B47FD9}" type="pres">
      <dgm:prSet presAssocID="{773082A5-21E7-4005-A9A7-4CE808D780FC}" presName="rootText" presStyleLbl="node2" presStyleIdx="0" presStyleCnt="1">
        <dgm:presLayoutVars>
          <dgm:chPref val="3"/>
        </dgm:presLayoutVars>
      </dgm:prSet>
      <dgm:spPr>
        <a:xfrm>
          <a:off x="3182824" y="777920"/>
          <a:ext cx="1092380" cy="546190"/>
        </a:xfrm>
        <a:prstGeom prst="rect">
          <a:avLst/>
        </a:prstGeom>
      </dgm:spPr>
    </dgm:pt>
    <dgm:pt modelId="{68891A67-2E85-4E95-B1CA-DE86E80E33EB}" type="pres">
      <dgm:prSet presAssocID="{773082A5-21E7-4005-A9A7-4CE808D780FC}" presName="rootConnector" presStyleLbl="node2" presStyleIdx="0" presStyleCnt="1"/>
      <dgm:spPr/>
    </dgm:pt>
    <dgm:pt modelId="{4481CDAD-C49C-4EA5-A84D-BE1E9F21E4D7}" type="pres">
      <dgm:prSet presAssocID="{773082A5-21E7-4005-A9A7-4CE808D780FC}" presName="hierChild4" presStyleCnt="0"/>
      <dgm:spPr/>
    </dgm:pt>
    <dgm:pt modelId="{9A5CEA74-B9A8-49D4-A11F-870331DFFEBE}" type="pres">
      <dgm:prSet presAssocID="{D068C575-A9E2-462F-A1AD-12E2CCC159F1}" presName="Name37" presStyleLbl="parChTrans1D3" presStyleIdx="0" presStyleCnt="1"/>
      <dgm:spPr>
        <a:xfrm>
          <a:off x="3677544" y="1379604"/>
          <a:ext cx="91440" cy="239061"/>
        </a:xfrm>
        <a:custGeom>
          <a:avLst/>
          <a:gdLst/>
          <a:ahLst/>
          <a:cxnLst/>
          <a:rect l="0" t="0" r="0" b="0"/>
          <a:pathLst>
            <a:path>
              <a:moveTo>
                <a:pt x="45720" y="0"/>
              </a:moveTo>
              <a:lnTo>
                <a:pt x="45720" y="239061"/>
              </a:lnTo>
            </a:path>
          </a:pathLst>
        </a:custGeom>
      </dgm:spPr>
    </dgm:pt>
    <dgm:pt modelId="{665EEEF2-425C-4D28-A6C8-DA6FFAA1A449}" type="pres">
      <dgm:prSet presAssocID="{90E63283-4A60-452C-9230-998137342B0B}" presName="hierRoot2" presStyleCnt="0">
        <dgm:presLayoutVars>
          <dgm:hierBranch val="init"/>
        </dgm:presLayoutVars>
      </dgm:prSet>
      <dgm:spPr/>
    </dgm:pt>
    <dgm:pt modelId="{51E79EC9-0461-4F01-AA0E-9A4714885503}" type="pres">
      <dgm:prSet presAssocID="{90E63283-4A60-452C-9230-998137342B0B}" presName="rootComposite" presStyleCnt="0"/>
      <dgm:spPr/>
    </dgm:pt>
    <dgm:pt modelId="{A6775A2F-3F8D-445F-A9D9-A7C478FE74E4}" type="pres">
      <dgm:prSet presAssocID="{90E63283-4A60-452C-9230-998137342B0B}" presName="rootText" presStyleLbl="node3" presStyleIdx="0" presStyleCnt="1">
        <dgm:presLayoutVars>
          <dgm:chPref val="3"/>
        </dgm:presLayoutVars>
      </dgm:prSet>
      <dgm:spPr>
        <a:xfrm>
          <a:off x="3182824" y="1553510"/>
          <a:ext cx="1092380" cy="546190"/>
        </a:xfrm>
        <a:prstGeom prst="rect">
          <a:avLst/>
        </a:prstGeom>
      </dgm:spPr>
    </dgm:pt>
    <dgm:pt modelId="{8911E48E-8FB3-4E57-9B61-6DBA8FBAA4E1}" type="pres">
      <dgm:prSet presAssocID="{90E63283-4A60-452C-9230-998137342B0B}" presName="rootConnector" presStyleLbl="node3" presStyleIdx="0" presStyleCnt="1"/>
      <dgm:spPr/>
    </dgm:pt>
    <dgm:pt modelId="{ADD98E5F-D9AB-40B8-99D7-6D3780D03982}" type="pres">
      <dgm:prSet presAssocID="{90E63283-4A60-452C-9230-998137342B0B}" presName="hierChild4" presStyleCnt="0"/>
      <dgm:spPr/>
    </dgm:pt>
    <dgm:pt modelId="{28C36F6B-991E-4F7F-90C5-2628B9304DAA}" type="pres">
      <dgm:prSet presAssocID="{6C5B4DF1-5CE9-4BDC-8FA5-139C8A99730C}" presName="Name37" presStyleLbl="parChTrans1D4" presStyleIdx="0" presStyleCnt="3"/>
      <dgm:spPr>
        <a:xfrm>
          <a:off x="3677544" y="2187859"/>
          <a:ext cx="91440" cy="239061"/>
        </a:xfrm>
        <a:custGeom>
          <a:avLst/>
          <a:gdLst/>
          <a:ahLst/>
          <a:cxnLst/>
          <a:rect l="0" t="0" r="0" b="0"/>
          <a:pathLst>
            <a:path>
              <a:moveTo>
                <a:pt x="45720" y="0"/>
              </a:moveTo>
              <a:lnTo>
                <a:pt x="45720" y="239061"/>
              </a:lnTo>
            </a:path>
          </a:pathLst>
        </a:custGeom>
      </dgm:spPr>
    </dgm:pt>
    <dgm:pt modelId="{5E883ECA-D132-4392-9447-EF56FE02FE7B}" type="pres">
      <dgm:prSet presAssocID="{C865D50F-6BBD-441B-8F39-8B4DBB49EB5E}" presName="hierRoot2" presStyleCnt="0">
        <dgm:presLayoutVars>
          <dgm:hierBranch val="init"/>
        </dgm:presLayoutVars>
      </dgm:prSet>
      <dgm:spPr/>
    </dgm:pt>
    <dgm:pt modelId="{1E61319E-5103-4F19-925D-C99DD8171CCB}" type="pres">
      <dgm:prSet presAssocID="{C865D50F-6BBD-441B-8F39-8B4DBB49EB5E}" presName="rootComposite" presStyleCnt="0"/>
      <dgm:spPr/>
    </dgm:pt>
    <dgm:pt modelId="{E18B3E53-51A3-4809-BD20-500FD8781B2E}" type="pres">
      <dgm:prSet presAssocID="{C865D50F-6BBD-441B-8F39-8B4DBB49EB5E}" presName="rootText" presStyleLbl="node4" presStyleIdx="0" presStyleCnt="3">
        <dgm:presLayoutVars>
          <dgm:chPref val="3"/>
        </dgm:presLayoutVars>
      </dgm:prSet>
      <dgm:spPr>
        <a:xfrm>
          <a:off x="3182824" y="2329100"/>
          <a:ext cx="1092380" cy="546190"/>
        </a:xfrm>
        <a:prstGeom prst="rect">
          <a:avLst/>
        </a:prstGeom>
      </dgm:spPr>
    </dgm:pt>
    <dgm:pt modelId="{D5672842-D860-4FF3-9707-4861DF0AA563}" type="pres">
      <dgm:prSet presAssocID="{C865D50F-6BBD-441B-8F39-8B4DBB49EB5E}" presName="rootConnector" presStyleLbl="node4" presStyleIdx="0" presStyleCnt="3"/>
      <dgm:spPr/>
    </dgm:pt>
    <dgm:pt modelId="{4199519C-486C-4FD2-9C25-FCF15B85A284}" type="pres">
      <dgm:prSet presAssocID="{C865D50F-6BBD-441B-8F39-8B4DBB49EB5E}" presName="hierChild4" presStyleCnt="0"/>
      <dgm:spPr/>
    </dgm:pt>
    <dgm:pt modelId="{8E124984-24FD-4FC9-AE14-D7CE0A115B00}" type="pres">
      <dgm:prSet presAssocID="{0DADF80C-D6DC-4824-B88F-B5C57F817DF0}" presName="Name37" presStyleLbl="parChTrans1D4" presStyleIdx="1" presStyleCnt="3"/>
      <dgm:spPr/>
    </dgm:pt>
    <dgm:pt modelId="{DC028AD4-03C1-420F-A8A6-A20AB2D39E40}" type="pres">
      <dgm:prSet presAssocID="{41B1A26E-FCD9-46EB-90E3-0BE024B628F2}" presName="hierRoot2" presStyleCnt="0">
        <dgm:presLayoutVars>
          <dgm:hierBranch val="init"/>
        </dgm:presLayoutVars>
      </dgm:prSet>
      <dgm:spPr/>
    </dgm:pt>
    <dgm:pt modelId="{B39F767E-08C1-4788-96F5-300239840C68}" type="pres">
      <dgm:prSet presAssocID="{41B1A26E-FCD9-46EB-90E3-0BE024B628F2}" presName="rootComposite" presStyleCnt="0"/>
      <dgm:spPr/>
    </dgm:pt>
    <dgm:pt modelId="{97CB39F0-3B2A-4559-8C02-18A895CECA9B}" type="pres">
      <dgm:prSet presAssocID="{41B1A26E-FCD9-46EB-90E3-0BE024B628F2}" presName="rootText" presStyleLbl="node4" presStyleIdx="1" presStyleCnt="3">
        <dgm:presLayoutVars>
          <dgm:chPref val="3"/>
        </dgm:presLayoutVars>
      </dgm:prSet>
      <dgm:spPr>
        <a:xfrm>
          <a:off x="3182824" y="3104690"/>
          <a:ext cx="1092380" cy="546190"/>
        </a:xfrm>
        <a:prstGeom prst="rect">
          <a:avLst/>
        </a:prstGeom>
      </dgm:spPr>
    </dgm:pt>
    <dgm:pt modelId="{E2FD9A95-91C4-4A3A-A7EA-EEBF0899D85B}" type="pres">
      <dgm:prSet presAssocID="{41B1A26E-FCD9-46EB-90E3-0BE024B628F2}" presName="rootConnector" presStyleLbl="node4" presStyleIdx="1" presStyleCnt="3"/>
      <dgm:spPr/>
    </dgm:pt>
    <dgm:pt modelId="{90D4DE81-1DD9-46A3-A3C2-BBEB9C3E6423}" type="pres">
      <dgm:prSet presAssocID="{41B1A26E-FCD9-46EB-90E3-0BE024B628F2}" presName="hierChild4" presStyleCnt="0"/>
      <dgm:spPr/>
    </dgm:pt>
    <dgm:pt modelId="{6D0FF09A-562D-467D-AAD8-A7F8F76C1DBB}" type="pres">
      <dgm:prSet presAssocID="{66DB5E09-9729-44C4-B832-E58FC8006E07}" presName="Name37" presStyleLbl="parChTrans1D4" presStyleIdx="2" presStyleCnt="3"/>
      <dgm:spPr>
        <a:xfrm>
          <a:off x="3267909" y="3804369"/>
          <a:ext cx="170758" cy="523658"/>
        </a:xfrm>
        <a:custGeom>
          <a:avLst/>
          <a:gdLst/>
          <a:ahLst/>
          <a:cxnLst/>
          <a:rect l="0" t="0" r="0" b="0"/>
          <a:pathLst>
            <a:path>
              <a:moveTo>
                <a:pt x="0" y="0"/>
              </a:moveTo>
              <a:lnTo>
                <a:pt x="0" y="523658"/>
              </a:lnTo>
              <a:lnTo>
                <a:pt x="170758" y="523658"/>
              </a:lnTo>
            </a:path>
          </a:pathLst>
        </a:custGeom>
      </dgm:spPr>
    </dgm:pt>
    <dgm:pt modelId="{DBF67DD5-ECF1-4AF1-90A1-A0EF5C117D24}" type="pres">
      <dgm:prSet presAssocID="{13F116C7-D421-4A6B-949C-3F0D1B8EA960}" presName="hierRoot2" presStyleCnt="0">
        <dgm:presLayoutVars>
          <dgm:hierBranch val="init"/>
        </dgm:presLayoutVars>
      </dgm:prSet>
      <dgm:spPr/>
    </dgm:pt>
    <dgm:pt modelId="{8BCFE890-D953-42DF-80FC-D7597A85BDAB}" type="pres">
      <dgm:prSet presAssocID="{13F116C7-D421-4A6B-949C-3F0D1B8EA960}" presName="rootComposite" presStyleCnt="0"/>
      <dgm:spPr/>
    </dgm:pt>
    <dgm:pt modelId="{A7952B11-6F5D-4FD5-BD10-84CA422CB6DF}" type="pres">
      <dgm:prSet presAssocID="{13F116C7-D421-4A6B-949C-3F0D1B8EA960}" presName="rootText" presStyleLbl="node4" presStyleIdx="2" presStyleCnt="3" custLinFactNeighborX="-25742" custLinFactNeighborY="379">
        <dgm:presLayoutVars>
          <dgm:chPref val="3"/>
        </dgm:presLayoutVars>
      </dgm:prSet>
      <dgm:spPr>
        <a:xfrm>
          <a:off x="3455919" y="3880280"/>
          <a:ext cx="1092380" cy="546190"/>
        </a:xfrm>
        <a:prstGeom prst="rect">
          <a:avLst/>
        </a:prstGeom>
      </dgm:spPr>
    </dgm:pt>
    <dgm:pt modelId="{2B231449-94CC-4B9F-A5F8-4A767D5BC86A}" type="pres">
      <dgm:prSet presAssocID="{13F116C7-D421-4A6B-949C-3F0D1B8EA960}" presName="rootConnector" presStyleLbl="node4" presStyleIdx="2" presStyleCnt="3"/>
      <dgm:spPr/>
    </dgm:pt>
    <dgm:pt modelId="{24EA75DA-615D-4762-A3F7-83BC0032ED54}" type="pres">
      <dgm:prSet presAssocID="{13F116C7-D421-4A6B-949C-3F0D1B8EA960}" presName="hierChild4" presStyleCnt="0"/>
      <dgm:spPr/>
    </dgm:pt>
    <dgm:pt modelId="{618654E6-6452-4D7C-B1B5-382840DA59B5}" type="pres">
      <dgm:prSet presAssocID="{13F116C7-D421-4A6B-949C-3F0D1B8EA960}" presName="hierChild5" presStyleCnt="0"/>
      <dgm:spPr/>
    </dgm:pt>
    <dgm:pt modelId="{07C9ECAF-99FE-42E4-8B32-1F4F0A548436}" type="pres">
      <dgm:prSet presAssocID="{41B1A26E-FCD9-46EB-90E3-0BE024B628F2}" presName="hierChild5" presStyleCnt="0"/>
      <dgm:spPr/>
    </dgm:pt>
    <dgm:pt modelId="{B6493CDC-C1AA-4044-879D-64755D9523CF}" type="pres">
      <dgm:prSet presAssocID="{C865D50F-6BBD-441B-8F39-8B4DBB49EB5E}" presName="hierChild5" presStyleCnt="0"/>
      <dgm:spPr/>
    </dgm:pt>
    <dgm:pt modelId="{61F79144-3773-4D10-94D8-DE2C0ACE0080}" type="pres">
      <dgm:prSet presAssocID="{90E63283-4A60-452C-9230-998137342B0B}" presName="hierChild5" presStyleCnt="0"/>
      <dgm:spPr/>
    </dgm:pt>
    <dgm:pt modelId="{FEE4E0DC-485E-4D4F-95B4-D4B7EA71577F}" type="pres">
      <dgm:prSet presAssocID="{773082A5-21E7-4005-A9A7-4CE808D780FC}" presName="hierChild5" presStyleCnt="0"/>
      <dgm:spPr/>
    </dgm:pt>
    <dgm:pt modelId="{73328A20-887E-48A2-8D71-A7F38E48D286}" type="pres">
      <dgm:prSet presAssocID="{FFAF1D23-72C4-4ECB-8D62-A0B0AEFA87C5}" presName="hierChild3" presStyleCnt="0"/>
      <dgm:spPr/>
    </dgm:pt>
  </dgm:ptLst>
  <dgm:cxnLst>
    <dgm:cxn modelId="{7EDB0906-AE51-4A48-8159-70E6470D45C2}" srcId="{773082A5-21E7-4005-A9A7-4CE808D780FC}" destId="{90E63283-4A60-452C-9230-998137342B0B}" srcOrd="0" destOrd="0" parTransId="{D068C575-A9E2-462F-A1AD-12E2CCC159F1}" sibTransId="{AB4BDB9A-5A41-4C32-B4E2-325983D4B6D0}"/>
    <dgm:cxn modelId="{C2234B07-B4BF-4BB0-B4B9-F148920F049E}" srcId="{CBF80058-8E03-483D-86D9-9A875FC66A63}" destId="{FFAF1D23-72C4-4ECB-8D62-A0B0AEFA87C5}" srcOrd="0" destOrd="0" parTransId="{8894E6C0-A286-48DA-B704-7EABE42E61F6}" sibTransId="{5918D225-FFFE-407B-9C9F-9785530A8881}"/>
    <dgm:cxn modelId="{8E65A408-F5F9-4E9E-B84C-3B9577A508CD}" type="presOf" srcId="{CBF80058-8E03-483D-86D9-9A875FC66A63}" destId="{5E2213CC-A562-4229-8604-570E6A730B00}" srcOrd="0" destOrd="0" presId="urn:microsoft.com/office/officeart/2005/8/layout/orgChart1"/>
    <dgm:cxn modelId="{89DC1D0E-2DE8-4F83-8F69-4260B965BAC1}" type="presOf" srcId="{0DADF80C-D6DC-4824-B88F-B5C57F817DF0}" destId="{8E124984-24FD-4FC9-AE14-D7CE0A115B00}" srcOrd="0" destOrd="0" presId="urn:microsoft.com/office/officeart/2005/8/layout/orgChart1"/>
    <dgm:cxn modelId="{894A1317-1B0B-436D-A2B0-4A79F2BBBB96}" type="presOf" srcId="{90E63283-4A60-452C-9230-998137342B0B}" destId="{8911E48E-8FB3-4E57-9B61-6DBA8FBAA4E1}" srcOrd="1" destOrd="0" presId="urn:microsoft.com/office/officeart/2005/8/layout/orgChart1"/>
    <dgm:cxn modelId="{5AE0C726-5FCF-4A04-91DB-4D0E5D45C6EF}" type="presOf" srcId="{FFAF1D23-72C4-4ECB-8D62-A0B0AEFA87C5}" destId="{AFC1EDA7-6307-4840-BE44-B3EEC131C750}" srcOrd="0" destOrd="0" presId="urn:microsoft.com/office/officeart/2005/8/layout/orgChart1"/>
    <dgm:cxn modelId="{F2F60027-C260-4AAB-B504-46C817E85E8C}" type="presOf" srcId="{CE0DE660-D1E8-4E50-AEFA-5B4BB0C7564F}" destId="{0132A103-6801-4DFB-950D-04FCFB0EFC73}" srcOrd="0" destOrd="0" presId="urn:microsoft.com/office/officeart/2005/8/layout/orgChart1"/>
    <dgm:cxn modelId="{9774843A-DC00-4934-BEB2-950A8DD8D21C}" type="presOf" srcId="{773082A5-21E7-4005-A9A7-4CE808D780FC}" destId="{68891A67-2E85-4E95-B1CA-DE86E80E33EB}" srcOrd="1" destOrd="0" presId="urn:microsoft.com/office/officeart/2005/8/layout/orgChart1"/>
    <dgm:cxn modelId="{B4C54047-C135-4374-BC54-5C4F91883370}" type="presOf" srcId="{66DB5E09-9729-44C4-B832-E58FC8006E07}" destId="{6D0FF09A-562D-467D-AAD8-A7F8F76C1DBB}" srcOrd="0" destOrd="0" presId="urn:microsoft.com/office/officeart/2005/8/layout/orgChart1"/>
    <dgm:cxn modelId="{E5CCD94B-AD99-4CFC-91B9-305BA6D10A82}" srcId="{FFAF1D23-72C4-4ECB-8D62-A0B0AEFA87C5}" destId="{773082A5-21E7-4005-A9A7-4CE808D780FC}" srcOrd="0" destOrd="0" parTransId="{CE0DE660-D1E8-4E50-AEFA-5B4BB0C7564F}" sibTransId="{524C565E-2FB3-432D-A213-B4184633ACEB}"/>
    <dgm:cxn modelId="{643F7D55-6362-4E5A-862F-04E82F4ED5DC}" type="presOf" srcId="{FFAF1D23-72C4-4ECB-8D62-A0B0AEFA87C5}" destId="{44B6E6DE-4580-4807-9869-C6ED4059C3AA}" srcOrd="1" destOrd="0" presId="urn:microsoft.com/office/officeart/2005/8/layout/orgChart1"/>
    <dgm:cxn modelId="{7005BC84-A52F-4B31-B2F4-C1AFCA59A016}" type="presOf" srcId="{90E63283-4A60-452C-9230-998137342B0B}" destId="{A6775A2F-3F8D-445F-A9D9-A7C478FE74E4}" srcOrd="0" destOrd="0" presId="urn:microsoft.com/office/officeart/2005/8/layout/orgChart1"/>
    <dgm:cxn modelId="{A2258590-5688-41CD-932A-936605C725CE}" type="presOf" srcId="{41B1A26E-FCD9-46EB-90E3-0BE024B628F2}" destId="{97CB39F0-3B2A-4559-8C02-18A895CECA9B}" srcOrd="0" destOrd="0" presId="urn:microsoft.com/office/officeart/2005/8/layout/orgChart1"/>
    <dgm:cxn modelId="{933AC49B-7E8B-4E83-B692-B28BB5FBDAF8}" srcId="{C865D50F-6BBD-441B-8F39-8B4DBB49EB5E}" destId="{41B1A26E-FCD9-46EB-90E3-0BE024B628F2}" srcOrd="0" destOrd="0" parTransId="{0DADF80C-D6DC-4824-B88F-B5C57F817DF0}" sibTransId="{2034707C-BEDF-40D3-8457-DCFB373E5E28}"/>
    <dgm:cxn modelId="{F4562B9F-A84E-4F5D-A269-8BBC13ED5240}" type="presOf" srcId="{C865D50F-6BBD-441B-8F39-8B4DBB49EB5E}" destId="{D5672842-D860-4FF3-9707-4861DF0AA563}" srcOrd="1" destOrd="0" presId="urn:microsoft.com/office/officeart/2005/8/layout/orgChart1"/>
    <dgm:cxn modelId="{30004BA3-BBD2-47D6-9823-54266C8D205E}" srcId="{90E63283-4A60-452C-9230-998137342B0B}" destId="{C865D50F-6BBD-441B-8F39-8B4DBB49EB5E}" srcOrd="0" destOrd="0" parTransId="{6C5B4DF1-5CE9-4BDC-8FA5-139C8A99730C}" sibTransId="{DFDBD997-EC19-40A4-B6CF-0302098B25B8}"/>
    <dgm:cxn modelId="{5D79ECA7-B578-4328-9E3A-767E47141A8A}" type="presOf" srcId="{6C5B4DF1-5CE9-4BDC-8FA5-139C8A99730C}" destId="{28C36F6B-991E-4F7F-90C5-2628B9304DAA}" srcOrd="0" destOrd="0" presId="urn:microsoft.com/office/officeart/2005/8/layout/orgChart1"/>
    <dgm:cxn modelId="{531FE7AB-E8BF-4807-8010-29C3BDC0F7BA}" type="presOf" srcId="{13F116C7-D421-4A6B-949C-3F0D1B8EA960}" destId="{2B231449-94CC-4B9F-A5F8-4A767D5BC86A}" srcOrd="1" destOrd="0" presId="urn:microsoft.com/office/officeart/2005/8/layout/orgChart1"/>
    <dgm:cxn modelId="{0786E3B1-337B-4390-BD2C-0D34BA9EAFD4}" type="presOf" srcId="{41B1A26E-FCD9-46EB-90E3-0BE024B628F2}" destId="{E2FD9A95-91C4-4A3A-A7EA-EEBF0899D85B}" srcOrd="1" destOrd="0" presId="urn:microsoft.com/office/officeart/2005/8/layout/orgChart1"/>
    <dgm:cxn modelId="{F7A42BBF-56EC-40B0-AC40-84DA0B0F6496}" type="presOf" srcId="{13F116C7-D421-4A6B-949C-3F0D1B8EA960}" destId="{A7952B11-6F5D-4FD5-BD10-84CA422CB6DF}" srcOrd="0" destOrd="0" presId="urn:microsoft.com/office/officeart/2005/8/layout/orgChart1"/>
    <dgm:cxn modelId="{C67D13D5-AE95-4D8B-BF5C-D1AAA38DA486}" type="presOf" srcId="{773082A5-21E7-4005-A9A7-4CE808D780FC}" destId="{DEC1ED31-9D6F-49B3-9240-C31022B47FD9}" srcOrd="0" destOrd="0" presId="urn:microsoft.com/office/officeart/2005/8/layout/orgChart1"/>
    <dgm:cxn modelId="{A2B8D1EF-65EC-4900-857C-94BE97C00A30}" type="presOf" srcId="{D068C575-A9E2-462F-A1AD-12E2CCC159F1}" destId="{9A5CEA74-B9A8-49D4-A11F-870331DFFEBE}" srcOrd="0" destOrd="0" presId="urn:microsoft.com/office/officeart/2005/8/layout/orgChart1"/>
    <dgm:cxn modelId="{3CAFAEF2-5470-442B-B772-D7042279E827}" srcId="{41B1A26E-FCD9-46EB-90E3-0BE024B628F2}" destId="{13F116C7-D421-4A6B-949C-3F0D1B8EA960}" srcOrd="0" destOrd="0" parTransId="{66DB5E09-9729-44C4-B832-E58FC8006E07}" sibTransId="{1E31BB2D-700E-4E7B-94DC-2F45602EEADD}"/>
    <dgm:cxn modelId="{2C455FF4-B9C3-4E8D-B429-1C1C70E4EFE3}" type="presOf" srcId="{C865D50F-6BBD-441B-8F39-8B4DBB49EB5E}" destId="{E18B3E53-51A3-4809-BD20-500FD8781B2E}" srcOrd="0" destOrd="0" presId="urn:microsoft.com/office/officeart/2005/8/layout/orgChart1"/>
    <dgm:cxn modelId="{B13FF8EE-FC53-4346-9A36-0EAC32DADF2F}" type="presParOf" srcId="{5E2213CC-A562-4229-8604-570E6A730B00}" destId="{B2B155ED-7E46-43EC-8814-926374200362}" srcOrd="0" destOrd="0" presId="urn:microsoft.com/office/officeart/2005/8/layout/orgChart1"/>
    <dgm:cxn modelId="{288E3B77-F18A-49F3-97C2-EED039AE1C2D}" type="presParOf" srcId="{B2B155ED-7E46-43EC-8814-926374200362}" destId="{F0AE3FC2-E8CF-49F9-BC00-A75A8FFEDE67}" srcOrd="0" destOrd="0" presId="urn:microsoft.com/office/officeart/2005/8/layout/orgChart1"/>
    <dgm:cxn modelId="{39E61133-7795-4F34-9D08-62214E1CA768}" type="presParOf" srcId="{F0AE3FC2-E8CF-49F9-BC00-A75A8FFEDE67}" destId="{AFC1EDA7-6307-4840-BE44-B3EEC131C750}" srcOrd="0" destOrd="0" presId="urn:microsoft.com/office/officeart/2005/8/layout/orgChart1"/>
    <dgm:cxn modelId="{26FDA01B-8E72-481E-B9CA-A97ED19EA878}" type="presParOf" srcId="{F0AE3FC2-E8CF-49F9-BC00-A75A8FFEDE67}" destId="{44B6E6DE-4580-4807-9869-C6ED4059C3AA}" srcOrd="1" destOrd="0" presId="urn:microsoft.com/office/officeart/2005/8/layout/orgChart1"/>
    <dgm:cxn modelId="{ABD4C2A1-B9E2-46B8-9CC7-78D746E29773}" type="presParOf" srcId="{B2B155ED-7E46-43EC-8814-926374200362}" destId="{0AD32F17-27DD-4252-A58B-99CC9E40CD19}" srcOrd="1" destOrd="0" presId="urn:microsoft.com/office/officeart/2005/8/layout/orgChart1"/>
    <dgm:cxn modelId="{6E9C108C-74EE-4255-A7B9-11549B21C19B}" type="presParOf" srcId="{0AD32F17-27DD-4252-A58B-99CC9E40CD19}" destId="{0132A103-6801-4DFB-950D-04FCFB0EFC73}" srcOrd="0" destOrd="0" presId="urn:microsoft.com/office/officeart/2005/8/layout/orgChart1"/>
    <dgm:cxn modelId="{997C94C2-B48B-48AD-98EF-DB8103E4F407}" type="presParOf" srcId="{0AD32F17-27DD-4252-A58B-99CC9E40CD19}" destId="{C12E22FD-4CA8-4F01-BBCB-34477A443B2F}" srcOrd="1" destOrd="0" presId="urn:microsoft.com/office/officeart/2005/8/layout/orgChart1"/>
    <dgm:cxn modelId="{9B6A0A77-46E5-4D5B-BB60-7C6244A6D2A5}" type="presParOf" srcId="{C12E22FD-4CA8-4F01-BBCB-34477A443B2F}" destId="{4285392D-1EA4-41AA-8EB6-19E6599FE172}" srcOrd="0" destOrd="0" presId="urn:microsoft.com/office/officeart/2005/8/layout/orgChart1"/>
    <dgm:cxn modelId="{DACBCBD5-7826-4D67-A6FA-648A2D6F09C3}" type="presParOf" srcId="{4285392D-1EA4-41AA-8EB6-19E6599FE172}" destId="{DEC1ED31-9D6F-49B3-9240-C31022B47FD9}" srcOrd="0" destOrd="0" presId="urn:microsoft.com/office/officeart/2005/8/layout/orgChart1"/>
    <dgm:cxn modelId="{E351FF04-B5DB-499C-B630-65EE75B62589}" type="presParOf" srcId="{4285392D-1EA4-41AA-8EB6-19E6599FE172}" destId="{68891A67-2E85-4E95-B1CA-DE86E80E33EB}" srcOrd="1" destOrd="0" presId="urn:microsoft.com/office/officeart/2005/8/layout/orgChart1"/>
    <dgm:cxn modelId="{84A8DBF7-A43A-4FCD-B335-6A2F487871B1}" type="presParOf" srcId="{C12E22FD-4CA8-4F01-BBCB-34477A443B2F}" destId="{4481CDAD-C49C-4EA5-A84D-BE1E9F21E4D7}" srcOrd="1" destOrd="0" presId="urn:microsoft.com/office/officeart/2005/8/layout/orgChart1"/>
    <dgm:cxn modelId="{8E7B7949-38FF-44CB-81B1-C446B2B64504}" type="presParOf" srcId="{4481CDAD-C49C-4EA5-A84D-BE1E9F21E4D7}" destId="{9A5CEA74-B9A8-49D4-A11F-870331DFFEBE}" srcOrd="0" destOrd="0" presId="urn:microsoft.com/office/officeart/2005/8/layout/orgChart1"/>
    <dgm:cxn modelId="{0F4CBBD7-232E-47B8-8BEB-5386FDC0709E}" type="presParOf" srcId="{4481CDAD-C49C-4EA5-A84D-BE1E9F21E4D7}" destId="{665EEEF2-425C-4D28-A6C8-DA6FFAA1A449}" srcOrd="1" destOrd="0" presId="urn:microsoft.com/office/officeart/2005/8/layout/orgChart1"/>
    <dgm:cxn modelId="{62E8B931-B392-4747-9568-0BD943097883}" type="presParOf" srcId="{665EEEF2-425C-4D28-A6C8-DA6FFAA1A449}" destId="{51E79EC9-0461-4F01-AA0E-9A4714885503}" srcOrd="0" destOrd="0" presId="urn:microsoft.com/office/officeart/2005/8/layout/orgChart1"/>
    <dgm:cxn modelId="{EA3916E7-E5A5-4391-A652-9036C859AFA1}" type="presParOf" srcId="{51E79EC9-0461-4F01-AA0E-9A4714885503}" destId="{A6775A2F-3F8D-445F-A9D9-A7C478FE74E4}" srcOrd="0" destOrd="0" presId="urn:microsoft.com/office/officeart/2005/8/layout/orgChart1"/>
    <dgm:cxn modelId="{2563DBEE-0388-4685-8F56-03F7F54C41B9}" type="presParOf" srcId="{51E79EC9-0461-4F01-AA0E-9A4714885503}" destId="{8911E48E-8FB3-4E57-9B61-6DBA8FBAA4E1}" srcOrd="1" destOrd="0" presId="urn:microsoft.com/office/officeart/2005/8/layout/orgChart1"/>
    <dgm:cxn modelId="{740540CF-1745-4E12-AFEC-B18E89657BAE}" type="presParOf" srcId="{665EEEF2-425C-4D28-A6C8-DA6FFAA1A449}" destId="{ADD98E5F-D9AB-40B8-99D7-6D3780D03982}" srcOrd="1" destOrd="0" presId="urn:microsoft.com/office/officeart/2005/8/layout/orgChart1"/>
    <dgm:cxn modelId="{A6DBB456-62A6-455E-8D3C-53972CC4342D}" type="presParOf" srcId="{ADD98E5F-D9AB-40B8-99D7-6D3780D03982}" destId="{28C36F6B-991E-4F7F-90C5-2628B9304DAA}" srcOrd="0" destOrd="0" presId="urn:microsoft.com/office/officeart/2005/8/layout/orgChart1"/>
    <dgm:cxn modelId="{21102E6D-AE37-450B-82EA-E840C7E51487}" type="presParOf" srcId="{ADD98E5F-D9AB-40B8-99D7-6D3780D03982}" destId="{5E883ECA-D132-4392-9447-EF56FE02FE7B}" srcOrd="1" destOrd="0" presId="urn:microsoft.com/office/officeart/2005/8/layout/orgChart1"/>
    <dgm:cxn modelId="{B8757E9C-113D-4A83-B550-DC6A3AE786F8}" type="presParOf" srcId="{5E883ECA-D132-4392-9447-EF56FE02FE7B}" destId="{1E61319E-5103-4F19-925D-C99DD8171CCB}" srcOrd="0" destOrd="0" presId="urn:microsoft.com/office/officeart/2005/8/layout/orgChart1"/>
    <dgm:cxn modelId="{6F779512-FEEB-446F-909D-877E1554FBCA}" type="presParOf" srcId="{1E61319E-5103-4F19-925D-C99DD8171CCB}" destId="{E18B3E53-51A3-4809-BD20-500FD8781B2E}" srcOrd="0" destOrd="0" presId="urn:microsoft.com/office/officeart/2005/8/layout/orgChart1"/>
    <dgm:cxn modelId="{AF6B581A-55F6-4C39-98C3-B6A914F5F821}" type="presParOf" srcId="{1E61319E-5103-4F19-925D-C99DD8171CCB}" destId="{D5672842-D860-4FF3-9707-4861DF0AA563}" srcOrd="1" destOrd="0" presId="urn:microsoft.com/office/officeart/2005/8/layout/orgChart1"/>
    <dgm:cxn modelId="{8B308D74-6449-4388-ACEC-FDC922C693E2}" type="presParOf" srcId="{5E883ECA-D132-4392-9447-EF56FE02FE7B}" destId="{4199519C-486C-4FD2-9C25-FCF15B85A284}" srcOrd="1" destOrd="0" presId="urn:microsoft.com/office/officeart/2005/8/layout/orgChart1"/>
    <dgm:cxn modelId="{A09ED79A-46EA-4D3E-A5E6-ABF3C0AC7B3E}" type="presParOf" srcId="{4199519C-486C-4FD2-9C25-FCF15B85A284}" destId="{8E124984-24FD-4FC9-AE14-D7CE0A115B00}" srcOrd="0" destOrd="0" presId="urn:microsoft.com/office/officeart/2005/8/layout/orgChart1"/>
    <dgm:cxn modelId="{1F6543F3-0D4D-4ED4-9483-9A3109F4D2BC}" type="presParOf" srcId="{4199519C-486C-4FD2-9C25-FCF15B85A284}" destId="{DC028AD4-03C1-420F-A8A6-A20AB2D39E40}" srcOrd="1" destOrd="0" presId="urn:microsoft.com/office/officeart/2005/8/layout/orgChart1"/>
    <dgm:cxn modelId="{0E6EFC34-EE9F-4DB8-9E1A-30116723DA0C}" type="presParOf" srcId="{DC028AD4-03C1-420F-A8A6-A20AB2D39E40}" destId="{B39F767E-08C1-4788-96F5-300239840C68}" srcOrd="0" destOrd="0" presId="urn:microsoft.com/office/officeart/2005/8/layout/orgChart1"/>
    <dgm:cxn modelId="{DA31A9F4-31CB-483B-900C-5454974A927A}" type="presParOf" srcId="{B39F767E-08C1-4788-96F5-300239840C68}" destId="{97CB39F0-3B2A-4559-8C02-18A895CECA9B}" srcOrd="0" destOrd="0" presId="urn:microsoft.com/office/officeart/2005/8/layout/orgChart1"/>
    <dgm:cxn modelId="{812873B3-49E3-488E-A061-629EA699D43A}" type="presParOf" srcId="{B39F767E-08C1-4788-96F5-300239840C68}" destId="{E2FD9A95-91C4-4A3A-A7EA-EEBF0899D85B}" srcOrd="1" destOrd="0" presId="urn:microsoft.com/office/officeart/2005/8/layout/orgChart1"/>
    <dgm:cxn modelId="{2EA71D60-2DAF-408E-92FA-AC860FF4A8B3}" type="presParOf" srcId="{DC028AD4-03C1-420F-A8A6-A20AB2D39E40}" destId="{90D4DE81-1DD9-46A3-A3C2-BBEB9C3E6423}" srcOrd="1" destOrd="0" presId="urn:microsoft.com/office/officeart/2005/8/layout/orgChart1"/>
    <dgm:cxn modelId="{CF402DD8-9147-42F7-A014-BC19A4D3DFC9}" type="presParOf" srcId="{90D4DE81-1DD9-46A3-A3C2-BBEB9C3E6423}" destId="{6D0FF09A-562D-467D-AAD8-A7F8F76C1DBB}" srcOrd="0" destOrd="0" presId="urn:microsoft.com/office/officeart/2005/8/layout/orgChart1"/>
    <dgm:cxn modelId="{D36F7517-107B-4839-BF1A-AF43E8B95EA6}" type="presParOf" srcId="{90D4DE81-1DD9-46A3-A3C2-BBEB9C3E6423}" destId="{DBF67DD5-ECF1-4AF1-90A1-A0EF5C117D24}" srcOrd="1" destOrd="0" presId="urn:microsoft.com/office/officeart/2005/8/layout/orgChart1"/>
    <dgm:cxn modelId="{96BF23EE-F7CB-4D9A-B91F-1DF2F97461DB}" type="presParOf" srcId="{DBF67DD5-ECF1-4AF1-90A1-A0EF5C117D24}" destId="{8BCFE890-D953-42DF-80FC-D7597A85BDAB}" srcOrd="0" destOrd="0" presId="urn:microsoft.com/office/officeart/2005/8/layout/orgChart1"/>
    <dgm:cxn modelId="{81D983AB-A79D-463E-A0FC-D49E481CAF7A}" type="presParOf" srcId="{8BCFE890-D953-42DF-80FC-D7597A85BDAB}" destId="{A7952B11-6F5D-4FD5-BD10-84CA422CB6DF}" srcOrd="0" destOrd="0" presId="urn:microsoft.com/office/officeart/2005/8/layout/orgChart1"/>
    <dgm:cxn modelId="{3F5F88F4-E3AB-4187-ABFF-87E5D4E1D36F}" type="presParOf" srcId="{8BCFE890-D953-42DF-80FC-D7597A85BDAB}" destId="{2B231449-94CC-4B9F-A5F8-4A767D5BC86A}" srcOrd="1" destOrd="0" presId="urn:microsoft.com/office/officeart/2005/8/layout/orgChart1"/>
    <dgm:cxn modelId="{22A7902F-C164-4A8B-8D1C-5B746847B43E}" type="presParOf" srcId="{DBF67DD5-ECF1-4AF1-90A1-A0EF5C117D24}" destId="{24EA75DA-615D-4762-A3F7-83BC0032ED54}" srcOrd="1" destOrd="0" presId="urn:microsoft.com/office/officeart/2005/8/layout/orgChart1"/>
    <dgm:cxn modelId="{43746181-45F5-4B8A-AE42-B40BA166906C}" type="presParOf" srcId="{DBF67DD5-ECF1-4AF1-90A1-A0EF5C117D24}" destId="{618654E6-6452-4D7C-B1B5-382840DA59B5}" srcOrd="2" destOrd="0" presId="urn:microsoft.com/office/officeart/2005/8/layout/orgChart1"/>
    <dgm:cxn modelId="{A490EA5E-6E04-4DCD-B9D2-C64A8AB7E0CF}" type="presParOf" srcId="{DC028AD4-03C1-420F-A8A6-A20AB2D39E40}" destId="{07C9ECAF-99FE-42E4-8B32-1F4F0A548436}" srcOrd="2" destOrd="0" presId="urn:microsoft.com/office/officeart/2005/8/layout/orgChart1"/>
    <dgm:cxn modelId="{5DCEC2A9-36C5-4C8C-A17F-D6C95479C99C}" type="presParOf" srcId="{5E883ECA-D132-4392-9447-EF56FE02FE7B}" destId="{B6493CDC-C1AA-4044-879D-64755D9523CF}" srcOrd="2" destOrd="0" presId="urn:microsoft.com/office/officeart/2005/8/layout/orgChart1"/>
    <dgm:cxn modelId="{5FBB2EA3-FD38-4EB8-A76D-03452B15E6C4}" type="presParOf" srcId="{665EEEF2-425C-4D28-A6C8-DA6FFAA1A449}" destId="{61F79144-3773-4D10-94D8-DE2C0ACE0080}" srcOrd="2" destOrd="0" presId="urn:microsoft.com/office/officeart/2005/8/layout/orgChart1"/>
    <dgm:cxn modelId="{3F877481-A8EF-4106-A540-F60C5B60EEBD}" type="presParOf" srcId="{C12E22FD-4CA8-4F01-BBCB-34477A443B2F}" destId="{FEE4E0DC-485E-4D4F-95B4-D4B7EA71577F}" srcOrd="2" destOrd="0" presId="urn:microsoft.com/office/officeart/2005/8/layout/orgChart1"/>
    <dgm:cxn modelId="{CD82044C-B54A-41D0-8207-2DD6A5344688}" type="presParOf" srcId="{B2B155ED-7E46-43EC-8814-926374200362}" destId="{73328A20-887E-48A2-8D71-A7F38E48D286}"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F513B63-28B8-4330-B666-FB592A26E6C1}" type="doc">
      <dgm:prSet loTypeId="urn:microsoft.com/office/officeart/2008/layout/HalfCircleOrganizationChart" loCatId="hierarchy" qsTypeId="urn:microsoft.com/office/officeart/2005/8/quickstyle/simple1" qsCatId="simple" csTypeId="urn:microsoft.com/office/officeart/2005/8/colors/accent0_2" csCatId="mainScheme" phldr="1"/>
      <dgm:spPr/>
      <dgm:t>
        <a:bodyPr/>
        <a:lstStyle/>
        <a:p>
          <a:endParaRPr lang="en-IN"/>
        </a:p>
      </dgm:t>
    </dgm:pt>
    <dgm:pt modelId="{2CD5902A-C03B-4020-8836-FC9FA8089773}">
      <dgm:prSet phldrT="[Text]"/>
      <dgm:spPr/>
      <dgm:t>
        <a:bodyPr/>
        <a:lstStyle/>
        <a:p>
          <a:r>
            <a:rPr lang="en-IN" dirty="0"/>
            <a:t>Reliance Group of Companies</a:t>
          </a:r>
        </a:p>
      </dgm:t>
    </dgm:pt>
    <dgm:pt modelId="{08EB8BF3-4AA9-4A5C-BE2F-B5735CAC02C1}" type="parTrans" cxnId="{EE09B319-34FB-4A7F-8B60-D2A9AF02B887}">
      <dgm:prSet/>
      <dgm:spPr/>
      <dgm:t>
        <a:bodyPr/>
        <a:lstStyle/>
        <a:p>
          <a:endParaRPr lang="en-IN"/>
        </a:p>
      </dgm:t>
    </dgm:pt>
    <dgm:pt modelId="{4228AB2B-2397-4BF7-977D-6ACB78534A7B}" type="sibTrans" cxnId="{EE09B319-34FB-4A7F-8B60-D2A9AF02B887}">
      <dgm:prSet/>
      <dgm:spPr/>
      <dgm:t>
        <a:bodyPr/>
        <a:lstStyle/>
        <a:p>
          <a:endParaRPr lang="en-IN"/>
        </a:p>
      </dgm:t>
    </dgm:pt>
    <dgm:pt modelId="{35C13DCE-47C9-4602-873C-70F17F6B6B04}">
      <dgm:prSet phldrT="[Text]"/>
      <dgm:spPr/>
      <dgm:t>
        <a:bodyPr/>
        <a:lstStyle/>
        <a:p>
          <a:r>
            <a:rPr lang="en-IN" dirty="0"/>
            <a:t>Reliance Telecommunication</a:t>
          </a:r>
        </a:p>
      </dgm:t>
    </dgm:pt>
    <dgm:pt modelId="{B1BA93C8-2B39-4AA3-8A32-88491F961461}" type="parTrans" cxnId="{C4FE662F-0FAE-49C0-B511-CE7E17EB6035}">
      <dgm:prSet/>
      <dgm:spPr/>
      <dgm:t>
        <a:bodyPr/>
        <a:lstStyle/>
        <a:p>
          <a:endParaRPr lang="en-IN"/>
        </a:p>
      </dgm:t>
    </dgm:pt>
    <dgm:pt modelId="{AFF9B6DA-F556-4AE9-9E6B-6BCEE3D3E5D8}" type="sibTrans" cxnId="{C4FE662F-0FAE-49C0-B511-CE7E17EB6035}">
      <dgm:prSet/>
      <dgm:spPr/>
      <dgm:t>
        <a:bodyPr/>
        <a:lstStyle/>
        <a:p>
          <a:endParaRPr lang="en-IN"/>
        </a:p>
      </dgm:t>
    </dgm:pt>
    <dgm:pt modelId="{8EE8B0DB-2B5E-4D57-ABA7-8BA03C7A831C}">
      <dgm:prSet phldrT="[Text]"/>
      <dgm:spPr/>
      <dgm:t>
        <a:bodyPr/>
        <a:lstStyle/>
        <a:p>
          <a:r>
            <a:rPr lang="en-IN" dirty="0"/>
            <a:t>Mobile Phone</a:t>
          </a:r>
        </a:p>
      </dgm:t>
    </dgm:pt>
    <dgm:pt modelId="{1978A99A-AEB8-4EA6-AD6F-749CBEF51B32}" type="parTrans" cxnId="{8FA28081-A196-4703-AF2B-D8B12D9E326D}">
      <dgm:prSet/>
      <dgm:spPr/>
      <dgm:t>
        <a:bodyPr/>
        <a:lstStyle/>
        <a:p>
          <a:endParaRPr lang="en-IN"/>
        </a:p>
      </dgm:t>
    </dgm:pt>
    <dgm:pt modelId="{2B5F5F40-102F-4A88-935C-8092F6496E41}" type="sibTrans" cxnId="{8FA28081-A196-4703-AF2B-D8B12D9E326D}">
      <dgm:prSet/>
      <dgm:spPr/>
      <dgm:t>
        <a:bodyPr/>
        <a:lstStyle/>
        <a:p>
          <a:endParaRPr lang="en-IN"/>
        </a:p>
      </dgm:t>
    </dgm:pt>
    <dgm:pt modelId="{970958B8-4ECF-4C4F-9834-067F91FC3317}">
      <dgm:prSet phldrT="[Text]"/>
      <dgm:spPr/>
      <dgm:t>
        <a:bodyPr/>
        <a:lstStyle/>
        <a:p>
          <a:r>
            <a:rPr lang="en-IN" dirty="0"/>
            <a:t>Broadband</a:t>
          </a:r>
        </a:p>
      </dgm:t>
    </dgm:pt>
    <dgm:pt modelId="{75E7D284-549E-41A9-8B3C-FB935567CE4C}" type="parTrans" cxnId="{C5B3E1FD-E690-4F55-89FA-C299AB4F553B}">
      <dgm:prSet/>
      <dgm:spPr/>
      <dgm:t>
        <a:bodyPr/>
        <a:lstStyle/>
        <a:p>
          <a:endParaRPr lang="en-IN"/>
        </a:p>
      </dgm:t>
    </dgm:pt>
    <dgm:pt modelId="{61C1E334-2608-4780-8447-0045DD16B698}" type="sibTrans" cxnId="{C5B3E1FD-E690-4F55-89FA-C299AB4F553B}">
      <dgm:prSet/>
      <dgm:spPr/>
      <dgm:t>
        <a:bodyPr/>
        <a:lstStyle/>
        <a:p>
          <a:endParaRPr lang="en-IN"/>
        </a:p>
      </dgm:t>
    </dgm:pt>
    <dgm:pt modelId="{1FE1C146-FDBE-4C41-A1D2-D07F3F0DE8A9}">
      <dgm:prSet phldrT="[Text]"/>
      <dgm:spPr/>
      <dgm:t>
        <a:bodyPr/>
        <a:lstStyle/>
        <a:p>
          <a:r>
            <a:rPr lang="en-IN" dirty="0"/>
            <a:t>Corporate</a:t>
          </a:r>
        </a:p>
      </dgm:t>
    </dgm:pt>
    <dgm:pt modelId="{49C300C1-C490-400F-BC2F-E012D7BEC042}" type="parTrans" cxnId="{48310882-4EF9-4583-97D0-A895802F9EF9}">
      <dgm:prSet/>
      <dgm:spPr/>
      <dgm:t>
        <a:bodyPr/>
        <a:lstStyle/>
        <a:p>
          <a:endParaRPr lang="en-IN"/>
        </a:p>
      </dgm:t>
    </dgm:pt>
    <dgm:pt modelId="{820E5D17-2216-4E43-BE1F-E6F4F321E000}" type="sibTrans" cxnId="{48310882-4EF9-4583-97D0-A895802F9EF9}">
      <dgm:prSet/>
      <dgm:spPr/>
      <dgm:t>
        <a:bodyPr/>
        <a:lstStyle/>
        <a:p>
          <a:endParaRPr lang="en-IN"/>
        </a:p>
      </dgm:t>
    </dgm:pt>
    <dgm:pt modelId="{462B0900-6865-42CD-963D-68DCA1C9C727}">
      <dgm:prSet phldrT="[Text]"/>
      <dgm:spPr/>
      <dgm:t>
        <a:bodyPr/>
        <a:lstStyle/>
        <a:p>
          <a:r>
            <a:rPr lang="en-IN" dirty="0"/>
            <a:t>Retail</a:t>
          </a:r>
        </a:p>
      </dgm:t>
    </dgm:pt>
    <dgm:pt modelId="{6FD46CC0-4372-46E5-A852-9FCFE2F80771}" type="parTrans" cxnId="{87A8AA68-D555-4669-85B6-24201908B188}">
      <dgm:prSet/>
      <dgm:spPr/>
      <dgm:t>
        <a:bodyPr/>
        <a:lstStyle/>
        <a:p>
          <a:endParaRPr lang="en-IN"/>
        </a:p>
      </dgm:t>
    </dgm:pt>
    <dgm:pt modelId="{6A43F8B1-CBC4-49E1-84B1-7B69CBAD14DB}" type="sibTrans" cxnId="{87A8AA68-D555-4669-85B6-24201908B188}">
      <dgm:prSet/>
      <dgm:spPr/>
      <dgm:t>
        <a:bodyPr/>
        <a:lstStyle/>
        <a:p>
          <a:endParaRPr lang="en-IN"/>
        </a:p>
      </dgm:t>
    </dgm:pt>
    <dgm:pt modelId="{20CC00C5-3116-4B41-82EB-409229696AE5}">
      <dgm:prSet phldrT="[Text]"/>
      <dgm:spPr/>
      <dgm:t>
        <a:bodyPr/>
        <a:lstStyle/>
        <a:p>
          <a:r>
            <a:rPr lang="en-IN" dirty="0"/>
            <a:t>Non-Smart Phones</a:t>
          </a:r>
        </a:p>
      </dgm:t>
    </dgm:pt>
    <dgm:pt modelId="{7510FE9B-CBBF-48E1-8F56-2EBCA3AF5051}" type="parTrans" cxnId="{5BC538EE-9D8F-4D78-B303-4286A60B5A52}">
      <dgm:prSet/>
      <dgm:spPr/>
      <dgm:t>
        <a:bodyPr/>
        <a:lstStyle/>
        <a:p>
          <a:endParaRPr lang="en-IN"/>
        </a:p>
      </dgm:t>
    </dgm:pt>
    <dgm:pt modelId="{682A8889-EE51-4752-97E1-78C87DF5FE80}" type="sibTrans" cxnId="{5BC538EE-9D8F-4D78-B303-4286A60B5A52}">
      <dgm:prSet/>
      <dgm:spPr/>
      <dgm:t>
        <a:bodyPr/>
        <a:lstStyle/>
        <a:p>
          <a:endParaRPr lang="en-IN"/>
        </a:p>
      </dgm:t>
    </dgm:pt>
    <dgm:pt modelId="{8C35BAF5-9723-48D5-A7F7-5AAE94480C1E}">
      <dgm:prSet phldrT="[Text]"/>
      <dgm:spPr/>
      <dgm:t>
        <a:bodyPr/>
        <a:lstStyle/>
        <a:p>
          <a:r>
            <a:rPr lang="en-IN" dirty="0"/>
            <a:t>Smart Phones</a:t>
          </a:r>
        </a:p>
      </dgm:t>
    </dgm:pt>
    <dgm:pt modelId="{12BF1401-D4E6-4CFC-B4AA-C6B8FDABBC99}" type="parTrans" cxnId="{5F677F7D-7872-49A0-8C1D-E42C492199EA}">
      <dgm:prSet/>
      <dgm:spPr/>
      <dgm:t>
        <a:bodyPr/>
        <a:lstStyle/>
        <a:p>
          <a:endParaRPr lang="en-IN"/>
        </a:p>
      </dgm:t>
    </dgm:pt>
    <dgm:pt modelId="{7D8755B6-E529-4E74-B8D8-314746526373}" type="sibTrans" cxnId="{5F677F7D-7872-49A0-8C1D-E42C492199EA}">
      <dgm:prSet/>
      <dgm:spPr/>
      <dgm:t>
        <a:bodyPr/>
        <a:lstStyle/>
        <a:p>
          <a:endParaRPr lang="en-IN"/>
        </a:p>
      </dgm:t>
    </dgm:pt>
    <dgm:pt modelId="{298BA9DF-12FC-45EE-986A-DBA3E36AB4EB}">
      <dgm:prSet phldrT="[Text]"/>
      <dgm:spPr/>
      <dgm:t>
        <a:bodyPr/>
        <a:lstStyle/>
        <a:p>
          <a:r>
            <a:rPr lang="en-IN" dirty="0"/>
            <a:t>Smart Phones</a:t>
          </a:r>
        </a:p>
      </dgm:t>
    </dgm:pt>
    <dgm:pt modelId="{835FE36F-BE91-4C1D-9BD5-A097723EC463}" type="parTrans" cxnId="{FC561BC5-C48B-4F20-BB57-9BC80A943AA5}">
      <dgm:prSet/>
      <dgm:spPr/>
      <dgm:t>
        <a:bodyPr/>
        <a:lstStyle/>
        <a:p>
          <a:endParaRPr lang="en-IN"/>
        </a:p>
      </dgm:t>
    </dgm:pt>
    <dgm:pt modelId="{CAC67344-39E0-497B-9C81-DCC1A8FFB8A3}" type="sibTrans" cxnId="{FC561BC5-C48B-4F20-BB57-9BC80A943AA5}">
      <dgm:prSet/>
      <dgm:spPr/>
      <dgm:t>
        <a:bodyPr/>
        <a:lstStyle/>
        <a:p>
          <a:endParaRPr lang="en-IN"/>
        </a:p>
      </dgm:t>
    </dgm:pt>
    <dgm:pt modelId="{DA52F21F-F655-40EE-8953-6A24CA01B33F}">
      <dgm:prSet phldrT="[Text]"/>
      <dgm:spPr/>
      <dgm:t>
        <a:bodyPr/>
        <a:lstStyle/>
        <a:p>
          <a:r>
            <a:rPr lang="en-IN" dirty="0"/>
            <a:t>Non-Smart Phones</a:t>
          </a:r>
        </a:p>
      </dgm:t>
    </dgm:pt>
    <dgm:pt modelId="{08C09A03-1EA5-477B-9078-D2B96AAA75E2}" type="parTrans" cxnId="{D496C1D8-A976-4AAE-BF0C-82691C120309}">
      <dgm:prSet/>
      <dgm:spPr/>
      <dgm:t>
        <a:bodyPr/>
        <a:lstStyle/>
        <a:p>
          <a:endParaRPr lang="en-IN"/>
        </a:p>
      </dgm:t>
    </dgm:pt>
    <dgm:pt modelId="{A7D46F8F-6DFB-4C46-842E-BBA2F347A8D6}" type="sibTrans" cxnId="{D496C1D8-A976-4AAE-BF0C-82691C120309}">
      <dgm:prSet/>
      <dgm:spPr/>
      <dgm:t>
        <a:bodyPr/>
        <a:lstStyle/>
        <a:p>
          <a:endParaRPr lang="en-IN"/>
        </a:p>
      </dgm:t>
    </dgm:pt>
    <dgm:pt modelId="{A65AAC11-0E6D-467A-B9EE-401E4FD01424}">
      <dgm:prSet phldrT="[Text]"/>
      <dgm:spPr/>
      <dgm:t>
        <a:bodyPr/>
        <a:lstStyle/>
        <a:p>
          <a:r>
            <a:rPr lang="en-IN" dirty="0"/>
            <a:t>Corporate</a:t>
          </a:r>
        </a:p>
      </dgm:t>
    </dgm:pt>
    <dgm:pt modelId="{F84C48FC-0D8E-475B-BD89-31E511B16381}" type="parTrans" cxnId="{DB9846C9-A6FC-4EF1-BA8C-78E18F01F6CC}">
      <dgm:prSet/>
      <dgm:spPr/>
      <dgm:t>
        <a:bodyPr/>
        <a:lstStyle/>
        <a:p>
          <a:endParaRPr lang="en-IN"/>
        </a:p>
      </dgm:t>
    </dgm:pt>
    <dgm:pt modelId="{BA2FBCE3-88AA-42ED-9A26-7EB4C8F4995E}" type="sibTrans" cxnId="{DB9846C9-A6FC-4EF1-BA8C-78E18F01F6CC}">
      <dgm:prSet/>
      <dgm:spPr/>
      <dgm:t>
        <a:bodyPr/>
        <a:lstStyle/>
        <a:p>
          <a:endParaRPr lang="en-IN"/>
        </a:p>
      </dgm:t>
    </dgm:pt>
    <dgm:pt modelId="{BAC576E6-3FA4-493B-B458-C8FB29709AEB}">
      <dgm:prSet phldrT="[Text]"/>
      <dgm:spPr/>
      <dgm:t>
        <a:bodyPr/>
        <a:lstStyle/>
        <a:p>
          <a:r>
            <a:rPr lang="en-IN" dirty="0"/>
            <a:t>Hi Speed</a:t>
          </a:r>
        </a:p>
      </dgm:t>
    </dgm:pt>
    <dgm:pt modelId="{21F8ECDC-BD8A-4A7F-9265-99A5EA947E86}" type="parTrans" cxnId="{62031382-83F5-425E-A086-B6067463106F}">
      <dgm:prSet/>
      <dgm:spPr/>
      <dgm:t>
        <a:bodyPr/>
        <a:lstStyle/>
        <a:p>
          <a:endParaRPr lang="en-IN"/>
        </a:p>
      </dgm:t>
    </dgm:pt>
    <dgm:pt modelId="{E4CDB51F-971B-4ABC-8BAC-6B7EB348DB48}" type="sibTrans" cxnId="{62031382-83F5-425E-A086-B6067463106F}">
      <dgm:prSet/>
      <dgm:spPr/>
      <dgm:t>
        <a:bodyPr/>
        <a:lstStyle/>
        <a:p>
          <a:endParaRPr lang="en-IN"/>
        </a:p>
      </dgm:t>
    </dgm:pt>
    <dgm:pt modelId="{D647F4C2-C1C5-485D-9E7D-0A51596D77CE}">
      <dgm:prSet phldrT="[Text]"/>
      <dgm:spPr/>
      <dgm:t>
        <a:bodyPr/>
        <a:lstStyle/>
        <a:p>
          <a:r>
            <a:rPr lang="en-IN" dirty="0"/>
            <a:t>Low Speed</a:t>
          </a:r>
        </a:p>
      </dgm:t>
    </dgm:pt>
    <dgm:pt modelId="{232C4780-5A7B-49E9-ADA4-1B02BBC4F46D}" type="parTrans" cxnId="{C50120FD-BD91-4EC0-808E-89C91956093F}">
      <dgm:prSet/>
      <dgm:spPr/>
      <dgm:t>
        <a:bodyPr/>
        <a:lstStyle/>
        <a:p>
          <a:endParaRPr lang="en-IN"/>
        </a:p>
      </dgm:t>
    </dgm:pt>
    <dgm:pt modelId="{78121193-FB3C-4126-8DDB-35D16E5F9B3E}" type="sibTrans" cxnId="{C50120FD-BD91-4EC0-808E-89C91956093F}">
      <dgm:prSet/>
      <dgm:spPr/>
      <dgm:t>
        <a:bodyPr/>
        <a:lstStyle/>
        <a:p>
          <a:endParaRPr lang="en-IN"/>
        </a:p>
      </dgm:t>
    </dgm:pt>
    <dgm:pt modelId="{3748F6FB-4605-4D93-B9A7-5361058AD28D}">
      <dgm:prSet phldrT="[Text]"/>
      <dgm:spPr/>
      <dgm:t>
        <a:bodyPr/>
        <a:lstStyle/>
        <a:p>
          <a:r>
            <a:rPr lang="en-IN" dirty="0"/>
            <a:t>Retail</a:t>
          </a:r>
        </a:p>
      </dgm:t>
    </dgm:pt>
    <dgm:pt modelId="{7EC277EC-79A9-4C0D-912A-838819B60A4B}" type="parTrans" cxnId="{C3DB2704-8FE0-49E4-9C86-B7DB6B3B38CB}">
      <dgm:prSet/>
      <dgm:spPr/>
      <dgm:t>
        <a:bodyPr/>
        <a:lstStyle/>
        <a:p>
          <a:endParaRPr lang="en-IN"/>
        </a:p>
      </dgm:t>
    </dgm:pt>
    <dgm:pt modelId="{A2B9FE4C-7CEB-47B7-86C5-EDD1D7D36258}" type="sibTrans" cxnId="{C3DB2704-8FE0-49E4-9C86-B7DB6B3B38CB}">
      <dgm:prSet/>
      <dgm:spPr/>
      <dgm:t>
        <a:bodyPr/>
        <a:lstStyle/>
        <a:p>
          <a:endParaRPr lang="en-IN"/>
        </a:p>
      </dgm:t>
    </dgm:pt>
    <dgm:pt modelId="{A216FB0A-77C3-4FEC-880B-089BCFE406E5}">
      <dgm:prSet phldrT="[Text]"/>
      <dgm:spPr/>
      <dgm:t>
        <a:bodyPr/>
        <a:lstStyle/>
        <a:p>
          <a:r>
            <a:rPr lang="en-IN" dirty="0"/>
            <a:t>Hi Speed</a:t>
          </a:r>
        </a:p>
      </dgm:t>
    </dgm:pt>
    <dgm:pt modelId="{B441E3FB-9C64-43A5-9A38-263819E80CB2}" type="parTrans" cxnId="{AA07861D-EB6D-456A-B6EC-BDF712696617}">
      <dgm:prSet/>
      <dgm:spPr/>
      <dgm:t>
        <a:bodyPr/>
        <a:lstStyle/>
        <a:p>
          <a:endParaRPr lang="en-IN"/>
        </a:p>
      </dgm:t>
    </dgm:pt>
    <dgm:pt modelId="{B665790C-3201-46D9-A48D-89AA8B436422}" type="sibTrans" cxnId="{AA07861D-EB6D-456A-B6EC-BDF712696617}">
      <dgm:prSet/>
      <dgm:spPr/>
      <dgm:t>
        <a:bodyPr/>
        <a:lstStyle/>
        <a:p>
          <a:endParaRPr lang="en-IN"/>
        </a:p>
      </dgm:t>
    </dgm:pt>
    <dgm:pt modelId="{4813CB7E-32C6-4113-BF3C-29B070D4C86D}">
      <dgm:prSet phldrT="[Text]"/>
      <dgm:spPr/>
      <dgm:t>
        <a:bodyPr/>
        <a:lstStyle/>
        <a:p>
          <a:r>
            <a:rPr lang="en-IN" dirty="0"/>
            <a:t>Low Speed</a:t>
          </a:r>
        </a:p>
      </dgm:t>
    </dgm:pt>
    <dgm:pt modelId="{99958811-0B95-49AC-AEEC-FCD91C9BBF96}" type="parTrans" cxnId="{2BE5A0BE-F63F-4AF7-878E-E810456DA4F0}">
      <dgm:prSet/>
      <dgm:spPr/>
      <dgm:t>
        <a:bodyPr/>
        <a:lstStyle/>
        <a:p>
          <a:endParaRPr lang="en-IN"/>
        </a:p>
      </dgm:t>
    </dgm:pt>
    <dgm:pt modelId="{40E748B8-DCDC-4AFA-B029-BB156BFD91A0}" type="sibTrans" cxnId="{2BE5A0BE-F63F-4AF7-878E-E810456DA4F0}">
      <dgm:prSet/>
      <dgm:spPr/>
      <dgm:t>
        <a:bodyPr/>
        <a:lstStyle/>
        <a:p>
          <a:endParaRPr lang="en-IN"/>
        </a:p>
      </dgm:t>
    </dgm:pt>
    <dgm:pt modelId="{2888924F-D3BF-490F-AE45-1D3F7DBD91EE}" type="pres">
      <dgm:prSet presAssocID="{5F513B63-28B8-4330-B666-FB592A26E6C1}" presName="Name0" presStyleCnt="0">
        <dgm:presLayoutVars>
          <dgm:orgChart val="1"/>
          <dgm:chPref val="1"/>
          <dgm:dir/>
          <dgm:animOne val="branch"/>
          <dgm:animLvl val="lvl"/>
          <dgm:resizeHandles/>
        </dgm:presLayoutVars>
      </dgm:prSet>
      <dgm:spPr/>
    </dgm:pt>
    <dgm:pt modelId="{AFDA2FBD-B9D8-4500-88A8-B15EFD8E14F0}" type="pres">
      <dgm:prSet presAssocID="{2CD5902A-C03B-4020-8836-FC9FA8089773}" presName="hierRoot1" presStyleCnt="0">
        <dgm:presLayoutVars>
          <dgm:hierBranch val="init"/>
        </dgm:presLayoutVars>
      </dgm:prSet>
      <dgm:spPr/>
    </dgm:pt>
    <dgm:pt modelId="{1B21538C-325D-4386-99B6-39E1D33B0AD5}" type="pres">
      <dgm:prSet presAssocID="{2CD5902A-C03B-4020-8836-FC9FA8089773}" presName="rootComposite1" presStyleCnt="0"/>
      <dgm:spPr/>
    </dgm:pt>
    <dgm:pt modelId="{88262AF4-EFE9-4CD5-9C3F-0994A5368588}" type="pres">
      <dgm:prSet presAssocID="{2CD5902A-C03B-4020-8836-FC9FA8089773}" presName="rootText1" presStyleLbl="alignAcc1" presStyleIdx="0" presStyleCnt="0">
        <dgm:presLayoutVars>
          <dgm:chPref val="3"/>
        </dgm:presLayoutVars>
      </dgm:prSet>
      <dgm:spPr/>
    </dgm:pt>
    <dgm:pt modelId="{C878CD64-DFA3-47C0-86AE-51464D66ED26}" type="pres">
      <dgm:prSet presAssocID="{2CD5902A-C03B-4020-8836-FC9FA8089773}" presName="topArc1" presStyleLbl="parChTrans1D1" presStyleIdx="0" presStyleCnt="32"/>
      <dgm:spPr>
        <a:ln w="38100">
          <a:solidFill>
            <a:srgbClr val="00B0F0"/>
          </a:solidFill>
        </a:ln>
      </dgm:spPr>
    </dgm:pt>
    <dgm:pt modelId="{C4429B4D-516C-40C2-BDC9-B7CD331D0629}" type="pres">
      <dgm:prSet presAssocID="{2CD5902A-C03B-4020-8836-FC9FA8089773}" presName="bottomArc1" presStyleLbl="parChTrans1D1" presStyleIdx="1" presStyleCnt="32"/>
      <dgm:spPr/>
    </dgm:pt>
    <dgm:pt modelId="{D5BDDB13-A142-46BE-ABFC-423ABC127299}" type="pres">
      <dgm:prSet presAssocID="{2CD5902A-C03B-4020-8836-FC9FA8089773}" presName="topConnNode1" presStyleLbl="node1" presStyleIdx="0" presStyleCnt="0"/>
      <dgm:spPr/>
    </dgm:pt>
    <dgm:pt modelId="{0AEEA1F9-EED9-4972-AADD-544F2DBAE900}" type="pres">
      <dgm:prSet presAssocID="{2CD5902A-C03B-4020-8836-FC9FA8089773}" presName="hierChild2" presStyleCnt="0"/>
      <dgm:spPr/>
    </dgm:pt>
    <dgm:pt modelId="{2F0547AE-6C46-4DA1-B563-62B5293F0E53}" type="pres">
      <dgm:prSet presAssocID="{B1BA93C8-2B39-4AA3-8A32-88491F961461}" presName="Name28" presStyleLbl="parChTrans1D2" presStyleIdx="0" presStyleCnt="1"/>
      <dgm:spPr/>
    </dgm:pt>
    <dgm:pt modelId="{489EF9B7-F82F-4EFA-A170-6ECB2113B9CD}" type="pres">
      <dgm:prSet presAssocID="{35C13DCE-47C9-4602-873C-70F17F6B6B04}" presName="hierRoot2" presStyleCnt="0">
        <dgm:presLayoutVars>
          <dgm:hierBranch val="init"/>
        </dgm:presLayoutVars>
      </dgm:prSet>
      <dgm:spPr/>
    </dgm:pt>
    <dgm:pt modelId="{0683CDF3-220D-4792-8552-098C083E9B29}" type="pres">
      <dgm:prSet presAssocID="{35C13DCE-47C9-4602-873C-70F17F6B6B04}" presName="rootComposite2" presStyleCnt="0"/>
      <dgm:spPr/>
    </dgm:pt>
    <dgm:pt modelId="{CDFE80AA-15B6-4900-B3D1-00043FBA877F}" type="pres">
      <dgm:prSet presAssocID="{35C13DCE-47C9-4602-873C-70F17F6B6B04}" presName="rootText2" presStyleLbl="alignAcc1" presStyleIdx="0" presStyleCnt="0">
        <dgm:presLayoutVars>
          <dgm:chPref val="3"/>
        </dgm:presLayoutVars>
      </dgm:prSet>
      <dgm:spPr/>
    </dgm:pt>
    <dgm:pt modelId="{6C59F430-55C7-44A0-9BDA-04F4E13EBE88}" type="pres">
      <dgm:prSet presAssocID="{35C13DCE-47C9-4602-873C-70F17F6B6B04}" presName="topArc2" presStyleLbl="parChTrans1D1" presStyleIdx="2" presStyleCnt="32"/>
      <dgm:spPr>
        <a:ln w="38100">
          <a:solidFill>
            <a:srgbClr val="FF0000"/>
          </a:solidFill>
        </a:ln>
      </dgm:spPr>
    </dgm:pt>
    <dgm:pt modelId="{DC4900B0-42E8-4086-97E9-74E57191AE03}" type="pres">
      <dgm:prSet presAssocID="{35C13DCE-47C9-4602-873C-70F17F6B6B04}" presName="bottomArc2" presStyleLbl="parChTrans1D1" presStyleIdx="3" presStyleCnt="32"/>
      <dgm:spPr/>
    </dgm:pt>
    <dgm:pt modelId="{6401B831-3A21-49B8-BA37-33A00D16C51B}" type="pres">
      <dgm:prSet presAssocID="{35C13DCE-47C9-4602-873C-70F17F6B6B04}" presName="topConnNode2" presStyleLbl="node2" presStyleIdx="0" presStyleCnt="0"/>
      <dgm:spPr/>
    </dgm:pt>
    <dgm:pt modelId="{6ADD6809-15B5-49D3-A8F6-F1C957B8251D}" type="pres">
      <dgm:prSet presAssocID="{35C13DCE-47C9-4602-873C-70F17F6B6B04}" presName="hierChild4" presStyleCnt="0"/>
      <dgm:spPr/>
    </dgm:pt>
    <dgm:pt modelId="{836F8159-0486-44E6-8033-6B86E1EBA7E6}" type="pres">
      <dgm:prSet presAssocID="{1978A99A-AEB8-4EA6-AD6F-749CBEF51B32}" presName="Name28" presStyleLbl="parChTrans1D3" presStyleIdx="0" presStyleCnt="2"/>
      <dgm:spPr/>
    </dgm:pt>
    <dgm:pt modelId="{20FC54BF-3E09-4C52-828C-3FF83584837E}" type="pres">
      <dgm:prSet presAssocID="{8EE8B0DB-2B5E-4D57-ABA7-8BA03C7A831C}" presName="hierRoot2" presStyleCnt="0">
        <dgm:presLayoutVars>
          <dgm:hierBranch val="init"/>
        </dgm:presLayoutVars>
      </dgm:prSet>
      <dgm:spPr/>
    </dgm:pt>
    <dgm:pt modelId="{7010258A-3F77-43C4-B296-B2565600D5D7}" type="pres">
      <dgm:prSet presAssocID="{8EE8B0DB-2B5E-4D57-ABA7-8BA03C7A831C}" presName="rootComposite2" presStyleCnt="0"/>
      <dgm:spPr/>
    </dgm:pt>
    <dgm:pt modelId="{024B46A9-0BCB-4E4A-BA35-DCC2617B66FD}" type="pres">
      <dgm:prSet presAssocID="{8EE8B0DB-2B5E-4D57-ABA7-8BA03C7A831C}" presName="rootText2" presStyleLbl="alignAcc1" presStyleIdx="0" presStyleCnt="0">
        <dgm:presLayoutVars>
          <dgm:chPref val="3"/>
        </dgm:presLayoutVars>
      </dgm:prSet>
      <dgm:spPr/>
    </dgm:pt>
    <dgm:pt modelId="{EF69A80C-A602-4118-AEBC-A53EFEC2C155}" type="pres">
      <dgm:prSet presAssocID="{8EE8B0DB-2B5E-4D57-ABA7-8BA03C7A831C}" presName="topArc2" presStyleLbl="parChTrans1D1" presStyleIdx="4" presStyleCnt="32"/>
      <dgm:spPr>
        <a:ln w="38100">
          <a:solidFill>
            <a:srgbClr val="E3DE00"/>
          </a:solidFill>
        </a:ln>
      </dgm:spPr>
    </dgm:pt>
    <dgm:pt modelId="{AC92483C-1EF3-4CE9-8A25-19D99FC01BCA}" type="pres">
      <dgm:prSet presAssocID="{8EE8B0DB-2B5E-4D57-ABA7-8BA03C7A831C}" presName="bottomArc2" presStyleLbl="parChTrans1D1" presStyleIdx="5" presStyleCnt="32"/>
      <dgm:spPr/>
    </dgm:pt>
    <dgm:pt modelId="{9410027D-7C74-4175-80D2-D02BB8C53E7E}" type="pres">
      <dgm:prSet presAssocID="{8EE8B0DB-2B5E-4D57-ABA7-8BA03C7A831C}" presName="topConnNode2" presStyleLbl="node3" presStyleIdx="0" presStyleCnt="0"/>
      <dgm:spPr/>
    </dgm:pt>
    <dgm:pt modelId="{3A3F295C-61AC-4A9F-B2AB-477CB5A6D0A9}" type="pres">
      <dgm:prSet presAssocID="{8EE8B0DB-2B5E-4D57-ABA7-8BA03C7A831C}" presName="hierChild4" presStyleCnt="0"/>
      <dgm:spPr/>
    </dgm:pt>
    <dgm:pt modelId="{49D2B198-B9F5-4DB6-8537-C9CA7A6E75E1}" type="pres">
      <dgm:prSet presAssocID="{49C300C1-C490-400F-BC2F-E012D7BEC042}" presName="Name28" presStyleLbl="parChTrans1D4" presStyleIdx="0" presStyleCnt="12"/>
      <dgm:spPr/>
    </dgm:pt>
    <dgm:pt modelId="{152D8DB0-C4A3-4207-A2B3-CE8AA5646E20}" type="pres">
      <dgm:prSet presAssocID="{1FE1C146-FDBE-4C41-A1D2-D07F3F0DE8A9}" presName="hierRoot2" presStyleCnt="0">
        <dgm:presLayoutVars>
          <dgm:hierBranch val="init"/>
        </dgm:presLayoutVars>
      </dgm:prSet>
      <dgm:spPr/>
    </dgm:pt>
    <dgm:pt modelId="{1886A2D2-9C56-4862-BE65-C71859BD4442}" type="pres">
      <dgm:prSet presAssocID="{1FE1C146-FDBE-4C41-A1D2-D07F3F0DE8A9}" presName="rootComposite2" presStyleCnt="0"/>
      <dgm:spPr/>
    </dgm:pt>
    <dgm:pt modelId="{BBCCBCFA-F739-40B9-A970-64159BA5CD8E}" type="pres">
      <dgm:prSet presAssocID="{1FE1C146-FDBE-4C41-A1D2-D07F3F0DE8A9}" presName="rootText2" presStyleLbl="alignAcc1" presStyleIdx="0" presStyleCnt="0">
        <dgm:presLayoutVars>
          <dgm:chPref val="3"/>
        </dgm:presLayoutVars>
      </dgm:prSet>
      <dgm:spPr/>
    </dgm:pt>
    <dgm:pt modelId="{D8B64620-4289-4683-8F85-7C0ED8B2DB7D}" type="pres">
      <dgm:prSet presAssocID="{1FE1C146-FDBE-4C41-A1D2-D07F3F0DE8A9}" presName="topArc2" presStyleLbl="parChTrans1D1" presStyleIdx="6" presStyleCnt="32"/>
      <dgm:spPr>
        <a:ln w="38100">
          <a:solidFill>
            <a:srgbClr val="92D050"/>
          </a:solidFill>
        </a:ln>
      </dgm:spPr>
    </dgm:pt>
    <dgm:pt modelId="{A606030C-08B1-415D-9F90-BE7C233F070F}" type="pres">
      <dgm:prSet presAssocID="{1FE1C146-FDBE-4C41-A1D2-D07F3F0DE8A9}" presName="bottomArc2" presStyleLbl="parChTrans1D1" presStyleIdx="7" presStyleCnt="32"/>
      <dgm:spPr/>
    </dgm:pt>
    <dgm:pt modelId="{13AB3EB0-E688-4697-82D6-34C6AE72C9A0}" type="pres">
      <dgm:prSet presAssocID="{1FE1C146-FDBE-4C41-A1D2-D07F3F0DE8A9}" presName="topConnNode2" presStyleLbl="node4" presStyleIdx="0" presStyleCnt="0"/>
      <dgm:spPr/>
    </dgm:pt>
    <dgm:pt modelId="{997F11FA-4558-4F36-B22B-CFC340DCD802}" type="pres">
      <dgm:prSet presAssocID="{1FE1C146-FDBE-4C41-A1D2-D07F3F0DE8A9}" presName="hierChild4" presStyleCnt="0"/>
      <dgm:spPr/>
    </dgm:pt>
    <dgm:pt modelId="{34ECAC25-28DB-416A-A241-5643D083C5F8}" type="pres">
      <dgm:prSet presAssocID="{835FE36F-BE91-4C1D-9BD5-A097723EC463}" presName="Name28" presStyleLbl="parChTrans1D4" presStyleIdx="1" presStyleCnt="12"/>
      <dgm:spPr/>
    </dgm:pt>
    <dgm:pt modelId="{6C4A7E7B-6A86-4012-A7F9-41F2AA166E8F}" type="pres">
      <dgm:prSet presAssocID="{298BA9DF-12FC-45EE-986A-DBA3E36AB4EB}" presName="hierRoot2" presStyleCnt="0">
        <dgm:presLayoutVars>
          <dgm:hierBranch val="init"/>
        </dgm:presLayoutVars>
      </dgm:prSet>
      <dgm:spPr/>
    </dgm:pt>
    <dgm:pt modelId="{3670408D-BF63-4075-A7E9-48585C22FF2A}" type="pres">
      <dgm:prSet presAssocID="{298BA9DF-12FC-45EE-986A-DBA3E36AB4EB}" presName="rootComposite2" presStyleCnt="0"/>
      <dgm:spPr/>
    </dgm:pt>
    <dgm:pt modelId="{4BA5EE0D-6334-4141-A19B-79DD6C2888F7}" type="pres">
      <dgm:prSet presAssocID="{298BA9DF-12FC-45EE-986A-DBA3E36AB4EB}" presName="rootText2" presStyleLbl="alignAcc1" presStyleIdx="0" presStyleCnt="0">
        <dgm:presLayoutVars>
          <dgm:chPref val="3"/>
        </dgm:presLayoutVars>
      </dgm:prSet>
      <dgm:spPr/>
    </dgm:pt>
    <dgm:pt modelId="{401EB541-6513-41AE-9E13-5F914E3F6115}" type="pres">
      <dgm:prSet presAssocID="{298BA9DF-12FC-45EE-986A-DBA3E36AB4EB}" presName="topArc2" presStyleLbl="parChTrans1D1" presStyleIdx="8" presStyleCnt="32"/>
      <dgm:spPr>
        <a:ln w="38100">
          <a:solidFill>
            <a:srgbClr val="FF00FF"/>
          </a:solidFill>
        </a:ln>
      </dgm:spPr>
    </dgm:pt>
    <dgm:pt modelId="{2A24F11A-3ADF-4B9A-AAE7-17B46EEED726}" type="pres">
      <dgm:prSet presAssocID="{298BA9DF-12FC-45EE-986A-DBA3E36AB4EB}" presName="bottomArc2" presStyleLbl="parChTrans1D1" presStyleIdx="9" presStyleCnt="32"/>
      <dgm:spPr/>
    </dgm:pt>
    <dgm:pt modelId="{8F3460EB-477A-4810-A7EC-54AF4D666C1C}" type="pres">
      <dgm:prSet presAssocID="{298BA9DF-12FC-45EE-986A-DBA3E36AB4EB}" presName="topConnNode2" presStyleLbl="node4" presStyleIdx="0" presStyleCnt="0"/>
      <dgm:spPr/>
    </dgm:pt>
    <dgm:pt modelId="{C18121BE-BEEA-48BB-B379-18FFD22E944B}" type="pres">
      <dgm:prSet presAssocID="{298BA9DF-12FC-45EE-986A-DBA3E36AB4EB}" presName="hierChild4" presStyleCnt="0"/>
      <dgm:spPr/>
    </dgm:pt>
    <dgm:pt modelId="{4CEAF6FC-D0BB-4F35-94AA-53E8E6AB98EA}" type="pres">
      <dgm:prSet presAssocID="{298BA9DF-12FC-45EE-986A-DBA3E36AB4EB}" presName="hierChild5" presStyleCnt="0"/>
      <dgm:spPr/>
    </dgm:pt>
    <dgm:pt modelId="{64DEC166-32EC-4F30-8240-14FB549435CF}" type="pres">
      <dgm:prSet presAssocID="{08C09A03-1EA5-477B-9078-D2B96AAA75E2}" presName="Name28" presStyleLbl="parChTrans1D4" presStyleIdx="2" presStyleCnt="12"/>
      <dgm:spPr/>
    </dgm:pt>
    <dgm:pt modelId="{2F55382A-D107-4943-BB38-7E35F044CF96}" type="pres">
      <dgm:prSet presAssocID="{DA52F21F-F655-40EE-8953-6A24CA01B33F}" presName="hierRoot2" presStyleCnt="0">
        <dgm:presLayoutVars>
          <dgm:hierBranch val="init"/>
        </dgm:presLayoutVars>
      </dgm:prSet>
      <dgm:spPr/>
    </dgm:pt>
    <dgm:pt modelId="{C862EAE4-75FD-41FD-AC59-C1E56BD2F625}" type="pres">
      <dgm:prSet presAssocID="{DA52F21F-F655-40EE-8953-6A24CA01B33F}" presName="rootComposite2" presStyleCnt="0"/>
      <dgm:spPr/>
    </dgm:pt>
    <dgm:pt modelId="{80AB75CE-029B-4E12-8D4E-EFE97DBE669B}" type="pres">
      <dgm:prSet presAssocID="{DA52F21F-F655-40EE-8953-6A24CA01B33F}" presName="rootText2" presStyleLbl="alignAcc1" presStyleIdx="0" presStyleCnt="0">
        <dgm:presLayoutVars>
          <dgm:chPref val="3"/>
        </dgm:presLayoutVars>
      </dgm:prSet>
      <dgm:spPr/>
    </dgm:pt>
    <dgm:pt modelId="{6BDE59AE-5094-44EE-BA86-6ED7E04C1F02}" type="pres">
      <dgm:prSet presAssocID="{DA52F21F-F655-40EE-8953-6A24CA01B33F}" presName="topArc2" presStyleLbl="parChTrans1D1" presStyleIdx="10" presStyleCnt="32"/>
      <dgm:spPr>
        <a:ln w="38100">
          <a:solidFill>
            <a:srgbClr val="FF00FF"/>
          </a:solidFill>
        </a:ln>
      </dgm:spPr>
    </dgm:pt>
    <dgm:pt modelId="{514CC1FC-3CCB-4891-82B6-13B1BBA1F8C9}" type="pres">
      <dgm:prSet presAssocID="{DA52F21F-F655-40EE-8953-6A24CA01B33F}" presName="bottomArc2" presStyleLbl="parChTrans1D1" presStyleIdx="11" presStyleCnt="32"/>
      <dgm:spPr/>
    </dgm:pt>
    <dgm:pt modelId="{E790B7C1-0D42-4282-978A-1F56DA3E6454}" type="pres">
      <dgm:prSet presAssocID="{DA52F21F-F655-40EE-8953-6A24CA01B33F}" presName="topConnNode2" presStyleLbl="node4" presStyleIdx="0" presStyleCnt="0"/>
      <dgm:spPr/>
    </dgm:pt>
    <dgm:pt modelId="{869A4565-B3F4-4D30-BDA2-21D68EE02FD0}" type="pres">
      <dgm:prSet presAssocID="{DA52F21F-F655-40EE-8953-6A24CA01B33F}" presName="hierChild4" presStyleCnt="0"/>
      <dgm:spPr/>
    </dgm:pt>
    <dgm:pt modelId="{EDBB7604-BC38-4370-AB04-1FD81BBD51C2}" type="pres">
      <dgm:prSet presAssocID="{DA52F21F-F655-40EE-8953-6A24CA01B33F}" presName="hierChild5" presStyleCnt="0"/>
      <dgm:spPr/>
    </dgm:pt>
    <dgm:pt modelId="{08F2B870-3475-474A-A8E4-9E08C38DF412}" type="pres">
      <dgm:prSet presAssocID="{1FE1C146-FDBE-4C41-A1D2-D07F3F0DE8A9}" presName="hierChild5" presStyleCnt="0"/>
      <dgm:spPr/>
    </dgm:pt>
    <dgm:pt modelId="{1E29E0E0-027C-490B-82BF-24A0526337EB}" type="pres">
      <dgm:prSet presAssocID="{6FD46CC0-4372-46E5-A852-9FCFE2F80771}" presName="Name28" presStyleLbl="parChTrans1D4" presStyleIdx="3" presStyleCnt="12"/>
      <dgm:spPr/>
    </dgm:pt>
    <dgm:pt modelId="{8C835BE9-37AD-4744-A31C-40315F5D13B6}" type="pres">
      <dgm:prSet presAssocID="{462B0900-6865-42CD-963D-68DCA1C9C727}" presName="hierRoot2" presStyleCnt="0">
        <dgm:presLayoutVars>
          <dgm:hierBranch val="init"/>
        </dgm:presLayoutVars>
      </dgm:prSet>
      <dgm:spPr/>
    </dgm:pt>
    <dgm:pt modelId="{36574B7B-BA37-4816-9741-9A8A6818D41E}" type="pres">
      <dgm:prSet presAssocID="{462B0900-6865-42CD-963D-68DCA1C9C727}" presName="rootComposite2" presStyleCnt="0"/>
      <dgm:spPr/>
    </dgm:pt>
    <dgm:pt modelId="{DC7117E6-D62F-44A4-B830-F4687383DF65}" type="pres">
      <dgm:prSet presAssocID="{462B0900-6865-42CD-963D-68DCA1C9C727}" presName="rootText2" presStyleLbl="alignAcc1" presStyleIdx="0" presStyleCnt="0">
        <dgm:presLayoutVars>
          <dgm:chPref val="3"/>
        </dgm:presLayoutVars>
      </dgm:prSet>
      <dgm:spPr/>
    </dgm:pt>
    <dgm:pt modelId="{0F1EA12D-EE05-4099-9C9D-9973147ECB86}" type="pres">
      <dgm:prSet presAssocID="{462B0900-6865-42CD-963D-68DCA1C9C727}" presName="topArc2" presStyleLbl="parChTrans1D1" presStyleIdx="12" presStyleCnt="32"/>
      <dgm:spPr>
        <a:ln w="38100">
          <a:solidFill>
            <a:srgbClr val="92D050"/>
          </a:solidFill>
        </a:ln>
      </dgm:spPr>
    </dgm:pt>
    <dgm:pt modelId="{703A2F11-082E-4D2F-8B86-E55563F68987}" type="pres">
      <dgm:prSet presAssocID="{462B0900-6865-42CD-963D-68DCA1C9C727}" presName="bottomArc2" presStyleLbl="parChTrans1D1" presStyleIdx="13" presStyleCnt="32"/>
      <dgm:spPr/>
    </dgm:pt>
    <dgm:pt modelId="{FF092AFB-6427-4B65-BD70-175E3AA1B992}" type="pres">
      <dgm:prSet presAssocID="{462B0900-6865-42CD-963D-68DCA1C9C727}" presName="topConnNode2" presStyleLbl="node4" presStyleIdx="0" presStyleCnt="0"/>
      <dgm:spPr/>
    </dgm:pt>
    <dgm:pt modelId="{E3288B9A-133E-414A-90AC-F700399F33B4}" type="pres">
      <dgm:prSet presAssocID="{462B0900-6865-42CD-963D-68DCA1C9C727}" presName="hierChild4" presStyleCnt="0"/>
      <dgm:spPr/>
    </dgm:pt>
    <dgm:pt modelId="{0BC4BEC9-8146-4B5A-B6E2-427696A7CA2C}" type="pres">
      <dgm:prSet presAssocID="{12BF1401-D4E6-4CFC-B4AA-C6B8FDABBC99}" presName="Name28" presStyleLbl="parChTrans1D4" presStyleIdx="4" presStyleCnt="12"/>
      <dgm:spPr/>
    </dgm:pt>
    <dgm:pt modelId="{C312CB8F-91FC-47B0-89E5-BBD143E83673}" type="pres">
      <dgm:prSet presAssocID="{8C35BAF5-9723-48D5-A7F7-5AAE94480C1E}" presName="hierRoot2" presStyleCnt="0">
        <dgm:presLayoutVars>
          <dgm:hierBranch val="init"/>
        </dgm:presLayoutVars>
      </dgm:prSet>
      <dgm:spPr/>
    </dgm:pt>
    <dgm:pt modelId="{9EC7D7C3-F5B4-41EF-835A-0EBAA3D56E74}" type="pres">
      <dgm:prSet presAssocID="{8C35BAF5-9723-48D5-A7F7-5AAE94480C1E}" presName="rootComposite2" presStyleCnt="0"/>
      <dgm:spPr/>
    </dgm:pt>
    <dgm:pt modelId="{5BA81BBD-3FC5-4D80-BA05-ED6102556718}" type="pres">
      <dgm:prSet presAssocID="{8C35BAF5-9723-48D5-A7F7-5AAE94480C1E}" presName="rootText2" presStyleLbl="alignAcc1" presStyleIdx="0" presStyleCnt="0">
        <dgm:presLayoutVars>
          <dgm:chPref val="3"/>
        </dgm:presLayoutVars>
      </dgm:prSet>
      <dgm:spPr/>
    </dgm:pt>
    <dgm:pt modelId="{015931CE-0AF6-44C3-B84A-59E78FC1F341}" type="pres">
      <dgm:prSet presAssocID="{8C35BAF5-9723-48D5-A7F7-5AAE94480C1E}" presName="topArc2" presStyleLbl="parChTrans1D1" presStyleIdx="14" presStyleCnt="32"/>
      <dgm:spPr>
        <a:ln w="38100">
          <a:solidFill>
            <a:srgbClr val="CC0099"/>
          </a:solidFill>
        </a:ln>
      </dgm:spPr>
    </dgm:pt>
    <dgm:pt modelId="{F54A7923-430E-4057-B524-D8EB05FC7BEA}" type="pres">
      <dgm:prSet presAssocID="{8C35BAF5-9723-48D5-A7F7-5AAE94480C1E}" presName="bottomArc2" presStyleLbl="parChTrans1D1" presStyleIdx="15" presStyleCnt="32"/>
      <dgm:spPr/>
    </dgm:pt>
    <dgm:pt modelId="{2D6DFC17-FE22-4890-A276-BA637627C874}" type="pres">
      <dgm:prSet presAssocID="{8C35BAF5-9723-48D5-A7F7-5AAE94480C1E}" presName="topConnNode2" presStyleLbl="node4" presStyleIdx="0" presStyleCnt="0"/>
      <dgm:spPr/>
    </dgm:pt>
    <dgm:pt modelId="{06831370-D855-441A-8784-2BCEEDCD95B1}" type="pres">
      <dgm:prSet presAssocID="{8C35BAF5-9723-48D5-A7F7-5AAE94480C1E}" presName="hierChild4" presStyleCnt="0"/>
      <dgm:spPr/>
    </dgm:pt>
    <dgm:pt modelId="{74CBC6D5-26CA-4225-B562-8305A9D9785F}" type="pres">
      <dgm:prSet presAssocID="{8C35BAF5-9723-48D5-A7F7-5AAE94480C1E}" presName="hierChild5" presStyleCnt="0"/>
      <dgm:spPr/>
    </dgm:pt>
    <dgm:pt modelId="{B96D376F-457C-473E-AA9A-D73AD4AAF3AA}" type="pres">
      <dgm:prSet presAssocID="{7510FE9B-CBBF-48E1-8F56-2EBCA3AF5051}" presName="Name28" presStyleLbl="parChTrans1D4" presStyleIdx="5" presStyleCnt="12"/>
      <dgm:spPr/>
    </dgm:pt>
    <dgm:pt modelId="{70F0FCA2-8AEC-4AED-BF11-708C5EBCB688}" type="pres">
      <dgm:prSet presAssocID="{20CC00C5-3116-4B41-82EB-409229696AE5}" presName="hierRoot2" presStyleCnt="0">
        <dgm:presLayoutVars>
          <dgm:hierBranch val="init"/>
        </dgm:presLayoutVars>
      </dgm:prSet>
      <dgm:spPr/>
    </dgm:pt>
    <dgm:pt modelId="{95069AAE-D843-41ED-89E7-8EE434FFA85C}" type="pres">
      <dgm:prSet presAssocID="{20CC00C5-3116-4B41-82EB-409229696AE5}" presName="rootComposite2" presStyleCnt="0"/>
      <dgm:spPr/>
    </dgm:pt>
    <dgm:pt modelId="{87206ECC-D576-4BAD-A3CD-459A529D94A9}" type="pres">
      <dgm:prSet presAssocID="{20CC00C5-3116-4B41-82EB-409229696AE5}" presName="rootText2" presStyleLbl="alignAcc1" presStyleIdx="0" presStyleCnt="0">
        <dgm:presLayoutVars>
          <dgm:chPref val="3"/>
        </dgm:presLayoutVars>
      </dgm:prSet>
      <dgm:spPr/>
    </dgm:pt>
    <dgm:pt modelId="{13139345-0858-4A97-A0F5-C6A43E2FDDE1}" type="pres">
      <dgm:prSet presAssocID="{20CC00C5-3116-4B41-82EB-409229696AE5}" presName="topArc2" presStyleLbl="parChTrans1D1" presStyleIdx="16" presStyleCnt="32"/>
      <dgm:spPr>
        <a:ln w="38100">
          <a:solidFill>
            <a:srgbClr val="CC0099"/>
          </a:solidFill>
        </a:ln>
      </dgm:spPr>
    </dgm:pt>
    <dgm:pt modelId="{100637F1-E223-4907-800F-0871B46B1E35}" type="pres">
      <dgm:prSet presAssocID="{20CC00C5-3116-4B41-82EB-409229696AE5}" presName="bottomArc2" presStyleLbl="parChTrans1D1" presStyleIdx="17" presStyleCnt="32"/>
      <dgm:spPr/>
    </dgm:pt>
    <dgm:pt modelId="{94DEBC7A-A001-40FC-BEC9-9C8D8D5DE0B0}" type="pres">
      <dgm:prSet presAssocID="{20CC00C5-3116-4B41-82EB-409229696AE5}" presName="topConnNode2" presStyleLbl="node4" presStyleIdx="0" presStyleCnt="0"/>
      <dgm:spPr/>
    </dgm:pt>
    <dgm:pt modelId="{B9CD3A01-A021-4C0B-BBF2-96CF99A987FD}" type="pres">
      <dgm:prSet presAssocID="{20CC00C5-3116-4B41-82EB-409229696AE5}" presName="hierChild4" presStyleCnt="0"/>
      <dgm:spPr/>
    </dgm:pt>
    <dgm:pt modelId="{BE88C944-685C-46B2-B21A-5F429B883FC9}" type="pres">
      <dgm:prSet presAssocID="{20CC00C5-3116-4B41-82EB-409229696AE5}" presName="hierChild5" presStyleCnt="0"/>
      <dgm:spPr/>
    </dgm:pt>
    <dgm:pt modelId="{FA633E39-E6BA-438F-A85D-AFE5609D0711}" type="pres">
      <dgm:prSet presAssocID="{462B0900-6865-42CD-963D-68DCA1C9C727}" presName="hierChild5" presStyleCnt="0"/>
      <dgm:spPr/>
    </dgm:pt>
    <dgm:pt modelId="{439D6CBF-7594-42A9-A491-CE88C392DA73}" type="pres">
      <dgm:prSet presAssocID="{8EE8B0DB-2B5E-4D57-ABA7-8BA03C7A831C}" presName="hierChild5" presStyleCnt="0"/>
      <dgm:spPr/>
    </dgm:pt>
    <dgm:pt modelId="{86F8D1A7-EADE-40C3-9F9C-05CF07B702F6}" type="pres">
      <dgm:prSet presAssocID="{75E7D284-549E-41A9-8B3C-FB935567CE4C}" presName="Name28" presStyleLbl="parChTrans1D3" presStyleIdx="1" presStyleCnt="2"/>
      <dgm:spPr/>
    </dgm:pt>
    <dgm:pt modelId="{0590FFBD-1BA5-4CB8-8BB7-BBEC60891B53}" type="pres">
      <dgm:prSet presAssocID="{970958B8-4ECF-4C4F-9834-067F91FC3317}" presName="hierRoot2" presStyleCnt="0">
        <dgm:presLayoutVars>
          <dgm:hierBranch val="init"/>
        </dgm:presLayoutVars>
      </dgm:prSet>
      <dgm:spPr/>
    </dgm:pt>
    <dgm:pt modelId="{5ABBCA6B-39F2-4C60-87A1-DFB9B2835471}" type="pres">
      <dgm:prSet presAssocID="{970958B8-4ECF-4C4F-9834-067F91FC3317}" presName="rootComposite2" presStyleCnt="0"/>
      <dgm:spPr/>
    </dgm:pt>
    <dgm:pt modelId="{AE2EA7ED-8D91-4FE6-83F8-06CE35AE026D}" type="pres">
      <dgm:prSet presAssocID="{970958B8-4ECF-4C4F-9834-067F91FC3317}" presName="rootText2" presStyleLbl="alignAcc1" presStyleIdx="0" presStyleCnt="0">
        <dgm:presLayoutVars>
          <dgm:chPref val="3"/>
        </dgm:presLayoutVars>
      </dgm:prSet>
      <dgm:spPr/>
    </dgm:pt>
    <dgm:pt modelId="{6CAC7679-2817-4092-B071-DBB5F2892CC3}" type="pres">
      <dgm:prSet presAssocID="{970958B8-4ECF-4C4F-9834-067F91FC3317}" presName="topArc2" presStyleLbl="parChTrans1D1" presStyleIdx="18" presStyleCnt="32"/>
      <dgm:spPr>
        <a:ln w="38100">
          <a:solidFill>
            <a:srgbClr val="E3DE00"/>
          </a:solidFill>
        </a:ln>
      </dgm:spPr>
    </dgm:pt>
    <dgm:pt modelId="{661B827B-EAE4-40F7-BD3F-283E7B1A6ACB}" type="pres">
      <dgm:prSet presAssocID="{970958B8-4ECF-4C4F-9834-067F91FC3317}" presName="bottomArc2" presStyleLbl="parChTrans1D1" presStyleIdx="19" presStyleCnt="32"/>
      <dgm:spPr/>
    </dgm:pt>
    <dgm:pt modelId="{A6134950-A72F-481A-BE04-064A3272463B}" type="pres">
      <dgm:prSet presAssocID="{970958B8-4ECF-4C4F-9834-067F91FC3317}" presName="topConnNode2" presStyleLbl="node3" presStyleIdx="0" presStyleCnt="0"/>
      <dgm:spPr/>
    </dgm:pt>
    <dgm:pt modelId="{A2E267DF-DB0D-43AE-9A45-267E6E240427}" type="pres">
      <dgm:prSet presAssocID="{970958B8-4ECF-4C4F-9834-067F91FC3317}" presName="hierChild4" presStyleCnt="0"/>
      <dgm:spPr/>
    </dgm:pt>
    <dgm:pt modelId="{B11236DE-3677-452C-ADA6-0C7D39EBED24}" type="pres">
      <dgm:prSet presAssocID="{F84C48FC-0D8E-475B-BD89-31E511B16381}" presName="Name28" presStyleLbl="parChTrans1D4" presStyleIdx="6" presStyleCnt="12"/>
      <dgm:spPr/>
    </dgm:pt>
    <dgm:pt modelId="{4764B426-E48C-4D21-B471-0F63F47360FA}" type="pres">
      <dgm:prSet presAssocID="{A65AAC11-0E6D-467A-B9EE-401E4FD01424}" presName="hierRoot2" presStyleCnt="0">
        <dgm:presLayoutVars>
          <dgm:hierBranch val="init"/>
        </dgm:presLayoutVars>
      </dgm:prSet>
      <dgm:spPr/>
    </dgm:pt>
    <dgm:pt modelId="{2FCE22D7-9707-4B39-9C39-6DA95D3DD4DD}" type="pres">
      <dgm:prSet presAssocID="{A65AAC11-0E6D-467A-B9EE-401E4FD01424}" presName="rootComposite2" presStyleCnt="0"/>
      <dgm:spPr/>
    </dgm:pt>
    <dgm:pt modelId="{4D94FFF1-F429-4543-883C-44FFBDF485F9}" type="pres">
      <dgm:prSet presAssocID="{A65AAC11-0E6D-467A-B9EE-401E4FD01424}" presName="rootText2" presStyleLbl="alignAcc1" presStyleIdx="0" presStyleCnt="0">
        <dgm:presLayoutVars>
          <dgm:chPref val="3"/>
        </dgm:presLayoutVars>
      </dgm:prSet>
      <dgm:spPr/>
    </dgm:pt>
    <dgm:pt modelId="{3A2F77D6-0734-40EB-B8CD-881FD14B5A24}" type="pres">
      <dgm:prSet presAssocID="{A65AAC11-0E6D-467A-B9EE-401E4FD01424}" presName="topArc2" presStyleLbl="parChTrans1D1" presStyleIdx="20" presStyleCnt="32"/>
      <dgm:spPr>
        <a:ln w="38100">
          <a:solidFill>
            <a:schemeClr val="accent1">
              <a:lumMod val="60000"/>
              <a:lumOff val="40000"/>
            </a:schemeClr>
          </a:solidFill>
        </a:ln>
      </dgm:spPr>
    </dgm:pt>
    <dgm:pt modelId="{972026FD-151A-4201-B042-80F346B9DAAD}" type="pres">
      <dgm:prSet presAssocID="{A65AAC11-0E6D-467A-B9EE-401E4FD01424}" presName="bottomArc2" presStyleLbl="parChTrans1D1" presStyleIdx="21" presStyleCnt="32"/>
      <dgm:spPr/>
    </dgm:pt>
    <dgm:pt modelId="{C3DC022A-E171-491B-8DF3-A38F3AEDA9AF}" type="pres">
      <dgm:prSet presAssocID="{A65AAC11-0E6D-467A-B9EE-401E4FD01424}" presName="topConnNode2" presStyleLbl="node4" presStyleIdx="0" presStyleCnt="0"/>
      <dgm:spPr/>
    </dgm:pt>
    <dgm:pt modelId="{3AC886B4-5DF7-4724-AEFB-541242DB2F76}" type="pres">
      <dgm:prSet presAssocID="{A65AAC11-0E6D-467A-B9EE-401E4FD01424}" presName="hierChild4" presStyleCnt="0"/>
      <dgm:spPr/>
    </dgm:pt>
    <dgm:pt modelId="{FFF51BEF-69DE-488E-B1F8-169E38123843}" type="pres">
      <dgm:prSet presAssocID="{21F8ECDC-BD8A-4A7F-9265-99A5EA947E86}" presName="Name28" presStyleLbl="parChTrans1D4" presStyleIdx="7" presStyleCnt="12"/>
      <dgm:spPr/>
    </dgm:pt>
    <dgm:pt modelId="{26E91F4C-25F7-4A63-91D8-DAD1BA6BC102}" type="pres">
      <dgm:prSet presAssocID="{BAC576E6-3FA4-493B-B458-C8FB29709AEB}" presName="hierRoot2" presStyleCnt="0">
        <dgm:presLayoutVars>
          <dgm:hierBranch val="init"/>
        </dgm:presLayoutVars>
      </dgm:prSet>
      <dgm:spPr/>
    </dgm:pt>
    <dgm:pt modelId="{17F6CCA6-4A20-41F6-89C6-EBBD9660B76D}" type="pres">
      <dgm:prSet presAssocID="{BAC576E6-3FA4-493B-B458-C8FB29709AEB}" presName="rootComposite2" presStyleCnt="0"/>
      <dgm:spPr/>
    </dgm:pt>
    <dgm:pt modelId="{618F8607-38B2-425C-A3BE-C607941376CF}" type="pres">
      <dgm:prSet presAssocID="{BAC576E6-3FA4-493B-B458-C8FB29709AEB}" presName="rootText2" presStyleLbl="alignAcc1" presStyleIdx="0" presStyleCnt="0">
        <dgm:presLayoutVars>
          <dgm:chPref val="3"/>
        </dgm:presLayoutVars>
      </dgm:prSet>
      <dgm:spPr/>
    </dgm:pt>
    <dgm:pt modelId="{5E5A9478-DC72-49CC-BBD4-01A51E9FC5D4}" type="pres">
      <dgm:prSet presAssocID="{BAC576E6-3FA4-493B-B458-C8FB29709AEB}" presName="topArc2" presStyleLbl="parChTrans1D1" presStyleIdx="22" presStyleCnt="32"/>
      <dgm:spPr>
        <a:ln w="38100">
          <a:solidFill>
            <a:srgbClr val="FFCC00"/>
          </a:solidFill>
        </a:ln>
      </dgm:spPr>
    </dgm:pt>
    <dgm:pt modelId="{B0F348C7-D95F-43CF-B6CD-5D6E60F965E7}" type="pres">
      <dgm:prSet presAssocID="{BAC576E6-3FA4-493B-B458-C8FB29709AEB}" presName="bottomArc2" presStyleLbl="parChTrans1D1" presStyleIdx="23" presStyleCnt="32"/>
      <dgm:spPr/>
    </dgm:pt>
    <dgm:pt modelId="{79C6EE97-7308-4EFD-8153-6CFC7D4B3781}" type="pres">
      <dgm:prSet presAssocID="{BAC576E6-3FA4-493B-B458-C8FB29709AEB}" presName="topConnNode2" presStyleLbl="node4" presStyleIdx="0" presStyleCnt="0"/>
      <dgm:spPr/>
    </dgm:pt>
    <dgm:pt modelId="{97F1038A-DA22-4A55-9321-3EA5B8FCA389}" type="pres">
      <dgm:prSet presAssocID="{BAC576E6-3FA4-493B-B458-C8FB29709AEB}" presName="hierChild4" presStyleCnt="0"/>
      <dgm:spPr/>
    </dgm:pt>
    <dgm:pt modelId="{5DF7D6BD-87CB-4FEB-B3B7-EB8BE1205CDC}" type="pres">
      <dgm:prSet presAssocID="{BAC576E6-3FA4-493B-B458-C8FB29709AEB}" presName="hierChild5" presStyleCnt="0"/>
      <dgm:spPr/>
    </dgm:pt>
    <dgm:pt modelId="{9C849E2F-E004-4613-BBFF-001C5451A591}" type="pres">
      <dgm:prSet presAssocID="{232C4780-5A7B-49E9-ADA4-1B02BBC4F46D}" presName="Name28" presStyleLbl="parChTrans1D4" presStyleIdx="8" presStyleCnt="12"/>
      <dgm:spPr/>
    </dgm:pt>
    <dgm:pt modelId="{E60A4B8A-BCF9-40E3-9822-869C2A91AE05}" type="pres">
      <dgm:prSet presAssocID="{D647F4C2-C1C5-485D-9E7D-0A51596D77CE}" presName="hierRoot2" presStyleCnt="0">
        <dgm:presLayoutVars>
          <dgm:hierBranch val="init"/>
        </dgm:presLayoutVars>
      </dgm:prSet>
      <dgm:spPr/>
    </dgm:pt>
    <dgm:pt modelId="{9B2F4597-E0A0-49BF-AF90-D8A123D6FF2B}" type="pres">
      <dgm:prSet presAssocID="{D647F4C2-C1C5-485D-9E7D-0A51596D77CE}" presName="rootComposite2" presStyleCnt="0"/>
      <dgm:spPr/>
    </dgm:pt>
    <dgm:pt modelId="{EE830979-07E2-42C4-8D45-1672D9A3D51D}" type="pres">
      <dgm:prSet presAssocID="{D647F4C2-C1C5-485D-9E7D-0A51596D77CE}" presName="rootText2" presStyleLbl="alignAcc1" presStyleIdx="0" presStyleCnt="0">
        <dgm:presLayoutVars>
          <dgm:chPref val="3"/>
        </dgm:presLayoutVars>
      </dgm:prSet>
      <dgm:spPr/>
    </dgm:pt>
    <dgm:pt modelId="{069FEB3D-0916-42D0-AE7B-9F028E93D491}" type="pres">
      <dgm:prSet presAssocID="{D647F4C2-C1C5-485D-9E7D-0A51596D77CE}" presName="topArc2" presStyleLbl="parChTrans1D1" presStyleIdx="24" presStyleCnt="32"/>
      <dgm:spPr>
        <a:ln w="38100">
          <a:solidFill>
            <a:srgbClr val="FFCC00"/>
          </a:solidFill>
        </a:ln>
      </dgm:spPr>
    </dgm:pt>
    <dgm:pt modelId="{881242C8-7C69-4CDF-8C91-B18ED92C3E7D}" type="pres">
      <dgm:prSet presAssocID="{D647F4C2-C1C5-485D-9E7D-0A51596D77CE}" presName="bottomArc2" presStyleLbl="parChTrans1D1" presStyleIdx="25" presStyleCnt="32"/>
      <dgm:spPr/>
    </dgm:pt>
    <dgm:pt modelId="{495FD49A-5AA0-425F-9CDB-809C5C5868D1}" type="pres">
      <dgm:prSet presAssocID="{D647F4C2-C1C5-485D-9E7D-0A51596D77CE}" presName="topConnNode2" presStyleLbl="node4" presStyleIdx="0" presStyleCnt="0"/>
      <dgm:spPr/>
    </dgm:pt>
    <dgm:pt modelId="{0A38B315-3FC9-42F9-A0AB-2C74199F698B}" type="pres">
      <dgm:prSet presAssocID="{D647F4C2-C1C5-485D-9E7D-0A51596D77CE}" presName="hierChild4" presStyleCnt="0"/>
      <dgm:spPr/>
    </dgm:pt>
    <dgm:pt modelId="{A9CC86A7-1AAC-4554-98DC-668A5F6F0B42}" type="pres">
      <dgm:prSet presAssocID="{D647F4C2-C1C5-485D-9E7D-0A51596D77CE}" presName="hierChild5" presStyleCnt="0"/>
      <dgm:spPr/>
    </dgm:pt>
    <dgm:pt modelId="{17E09825-FB9E-4243-ACAB-879E71589F59}" type="pres">
      <dgm:prSet presAssocID="{A65AAC11-0E6D-467A-B9EE-401E4FD01424}" presName="hierChild5" presStyleCnt="0"/>
      <dgm:spPr/>
    </dgm:pt>
    <dgm:pt modelId="{CED58310-22A5-46B7-B069-00AD19046A9A}" type="pres">
      <dgm:prSet presAssocID="{7EC277EC-79A9-4C0D-912A-838819B60A4B}" presName="Name28" presStyleLbl="parChTrans1D4" presStyleIdx="9" presStyleCnt="12"/>
      <dgm:spPr/>
    </dgm:pt>
    <dgm:pt modelId="{95D00163-189B-4681-92E1-60092AE16A87}" type="pres">
      <dgm:prSet presAssocID="{3748F6FB-4605-4D93-B9A7-5361058AD28D}" presName="hierRoot2" presStyleCnt="0">
        <dgm:presLayoutVars>
          <dgm:hierBranch val="init"/>
        </dgm:presLayoutVars>
      </dgm:prSet>
      <dgm:spPr/>
    </dgm:pt>
    <dgm:pt modelId="{B53899CD-6FCB-43FE-BA73-DBBA52D7C74C}" type="pres">
      <dgm:prSet presAssocID="{3748F6FB-4605-4D93-B9A7-5361058AD28D}" presName="rootComposite2" presStyleCnt="0"/>
      <dgm:spPr/>
    </dgm:pt>
    <dgm:pt modelId="{B8E28FB4-9E61-4CCB-A5A1-D74F48328B27}" type="pres">
      <dgm:prSet presAssocID="{3748F6FB-4605-4D93-B9A7-5361058AD28D}" presName="rootText2" presStyleLbl="alignAcc1" presStyleIdx="0" presStyleCnt="0">
        <dgm:presLayoutVars>
          <dgm:chPref val="3"/>
        </dgm:presLayoutVars>
      </dgm:prSet>
      <dgm:spPr/>
    </dgm:pt>
    <dgm:pt modelId="{4D691CE1-14FA-440B-8C47-F38FB70C519F}" type="pres">
      <dgm:prSet presAssocID="{3748F6FB-4605-4D93-B9A7-5361058AD28D}" presName="topArc2" presStyleLbl="parChTrans1D1" presStyleIdx="26" presStyleCnt="32"/>
      <dgm:spPr>
        <a:ln w="38100">
          <a:solidFill>
            <a:schemeClr val="accent1">
              <a:lumMod val="60000"/>
              <a:lumOff val="40000"/>
            </a:schemeClr>
          </a:solidFill>
        </a:ln>
      </dgm:spPr>
    </dgm:pt>
    <dgm:pt modelId="{E215D2B5-7410-4795-8D38-252F91752125}" type="pres">
      <dgm:prSet presAssocID="{3748F6FB-4605-4D93-B9A7-5361058AD28D}" presName="bottomArc2" presStyleLbl="parChTrans1D1" presStyleIdx="27" presStyleCnt="32"/>
      <dgm:spPr/>
    </dgm:pt>
    <dgm:pt modelId="{E6FA47EC-1B6F-44A8-AA91-521DDCD42726}" type="pres">
      <dgm:prSet presAssocID="{3748F6FB-4605-4D93-B9A7-5361058AD28D}" presName="topConnNode2" presStyleLbl="node4" presStyleIdx="0" presStyleCnt="0"/>
      <dgm:spPr/>
    </dgm:pt>
    <dgm:pt modelId="{DE94F6B0-E369-4700-98C5-E790262023AB}" type="pres">
      <dgm:prSet presAssocID="{3748F6FB-4605-4D93-B9A7-5361058AD28D}" presName="hierChild4" presStyleCnt="0"/>
      <dgm:spPr/>
    </dgm:pt>
    <dgm:pt modelId="{00F7726D-4DAA-4CCC-BC0F-75AB6BEF63AB}" type="pres">
      <dgm:prSet presAssocID="{B441E3FB-9C64-43A5-9A38-263819E80CB2}" presName="Name28" presStyleLbl="parChTrans1D4" presStyleIdx="10" presStyleCnt="12"/>
      <dgm:spPr/>
    </dgm:pt>
    <dgm:pt modelId="{7F418D2C-3525-42FC-960F-A8722599710C}" type="pres">
      <dgm:prSet presAssocID="{A216FB0A-77C3-4FEC-880B-089BCFE406E5}" presName="hierRoot2" presStyleCnt="0">
        <dgm:presLayoutVars>
          <dgm:hierBranch val="init"/>
        </dgm:presLayoutVars>
      </dgm:prSet>
      <dgm:spPr/>
    </dgm:pt>
    <dgm:pt modelId="{16A985F4-1CC1-4FD2-BEFA-19A0AE3D13AA}" type="pres">
      <dgm:prSet presAssocID="{A216FB0A-77C3-4FEC-880B-089BCFE406E5}" presName="rootComposite2" presStyleCnt="0"/>
      <dgm:spPr/>
    </dgm:pt>
    <dgm:pt modelId="{5A43D57F-6454-404B-BB83-9262197ACD70}" type="pres">
      <dgm:prSet presAssocID="{A216FB0A-77C3-4FEC-880B-089BCFE406E5}" presName="rootText2" presStyleLbl="alignAcc1" presStyleIdx="0" presStyleCnt="0">
        <dgm:presLayoutVars>
          <dgm:chPref val="3"/>
        </dgm:presLayoutVars>
      </dgm:prSet>
      <dgm:spPr/>
    </dgm:pt>
    <dgm:pt modelId="{F53C79A0-E7C9-4B86-BB16-914DAB514DB4}" type="pres">
      <dgm:prSet presAssocID="{A216FB0A-77C3-4FEC-880B-089BCFE406E5}" presName="topArc2" presStyleLbl="parChTrans1D1" presStyleIdx="28" presStyleCnt="32"/>
      <dgm:spPr>
        <a:ln w="38100">
          <a:solidFill>
            <a:srgbClr val="FF9900"/>
          </a:solidFill>
        </a:ln>
      </dgm:spPr>
    </dgm:pt>
    <dgm:pt modelId="{887BF01D-EB4A-44EA-A079-59C2DB17B27D}" type="pres">
      <dgm:prSet presAssocID="{A216FB0A-77C3-4FEC-880B-089BCFE406E5}" presName="bottomArc2" presStyleLbl="parChTrans1D1" presStyleIdx="29" presStyleCnt="32"/>
      <dgm:spPr/>
    </dgm:pt>
    <dgm:pt modelId="{16D9A0ED-B1F7-48D1-AF22-6CD4917E2A57}" type="pres">
      <dgm:prSet presAssocID="{A216FB0A-77C3-4FEC-880B-089BCFE406E5}" presName="topConnNode2" presStyleLbl="node4" presStyleIdx="0" presStyleCnt="0"/>
      <dgm:spPr/>
    </dgm:pt>
    <dgm:pt modelId="{CA971DF0-5F60-42DA-B366-7C04427B4D74}" type="pres">
      <dgm:prSet presAssocID="{A216FB0A-77C3-4FEC-880B-089BCFE406E5}" presName="hierChild4" presStyleCnt="0"/>
      <dgm:spPr/>
    </dgm:pt>
    <dgm:pt modelId="{8D3C13E3-3B23-42A9-8F02-1FD2C9BCDCBD}" type="pres">
      <dgm:prSet presAssocID="{A216FB0A-77C3-4FEC-880B-089BCFE406E5}" presName="hierChild5" presStyleCnt="0"/>
      <dgm:spPr/>
    </dgm:pt>
    <dgm:pt modelId="{6B4ED109-BED4-4219-AADC-3A2E59C34371}" type="pres">
      <dgm:prSet presAssocID="{99958811-0B95-49AC-AEEC-FCD91C9BBF96}" presName="Name28" presStyleLbl="parChTrans1D4" presStyleIdx="11" presStyleCnt="12"/>
      <dgm:spPr/>
    </dgm:pt>
    <dgm:pt modelId="{43D8CB64-6981-4D45-AD3D-2A2A31A729C3}" type="pres">
      <dgm:prSet presAssocID="{4813CB7E-32C6-4113-BF3C-29B070D4C86D}" presName="hierRoot2" presStyleCnt="0">
        <dgm:presLayoutVars>
          <dgm:hierBranch val="init"/>
        </dgm:presLayoutVars>
      </dgm:prSet>
      <dgm:spPr/>
    </dgm:pt>
    <dgm:pt modelId="{209263C5-B2D8-427B-A034-7B290AF4048B}" type="pres">
      <dgm:prSet presAssocID="{4813CB7E-32C6-4113-BF3C-29B070D4C86D}" presName="rootComposite2" presStyleCnt="0"/>
      <dgm:spPr/>
    </dgm:pt>
    <dgm:pt modelId="{5A0E430F-A996-4BC6-B9E8-2E73F7E7E911}" type="pres">
      <dgm:prSet presAssocID="{4813CB7E-32C6-4113-BF3C-29B070D4C86D}" presName="rootText2" presStyleLbl="alignAcc1" presStyleIdx="0" presStyleCnt="0">
        <dgm:presLayoutVars>
          <dgm:chPref val="3"/>
        </dgm:presLayoutVars>
      </dgm:prSet>
      <dgm:spPr/>
    </dgm:pt>
    <dgm:pt modelId="{1CA888A1-E983-41E3-A95C-5D8F048F2367}" type="pres">
      <dgm:prSet presAssocID="{4813CB7E-32C6-4113-BF3C-29B070D4C86D}" presName="topArc2" presStyleLbl="parChTrans1D1" presStyleIdx="30" presStyleCnt="32"/>
      <dgm:spPr>
        <a:ln w="38100">
          <a:solidFill>
            <a:srgbClr val="FF9900"/>
          </a:solidFill>
        </a:ln>
      </dgm:spPr>
    </dgm:pt>
    <dgm:pt modelId="{667E5EB9-20F8-411D-8E6D-DF6BFEF1794C}" type="pres">
      <dgm:prSet presAssocID="{4813CB7E-32C6-4113-BF3C-29B070D4C86D}" presName="bottomArc2" presStyleLbl="parChTrans1D1" presStyleIdx="31" presStyleCnt="32"/>
      <dgm:spPr/>
    </dgm:pt>
    <dgm:pt modelId="{6B994F93-D347-4245-9ADD-4B74D525A139}" type="pres">
      <dgm:prSet presAssocID="{4813CB7E-32C6-4113-BF3C-29B070D4C86D}" presName="topConnNode2" presStyleLbl="node4" presStyleIdx="0" presStyleCnt="0"/>
      <dgm:spPr/>
    </dgm:pt>
    <dgm:pt modelId="{5233342C-5917-4B50-A331-3DD987E993A9}" type="pres">
      <dgm:prSet presAssocID="{4813CB7E-32C6-4113-BF3C-29B070D4C86D}" presName="hierChild4" presStyleCnt="0"/>
      <dgm:spPr/>
    </dgm:pt>
    <dgm:pt modelId="{989EDBF3-3C5F-424B-BFB8-14F745A2A5DD}" type="pres">
      <dgm:prSet presAssocID="{4813CB7E-32C6-4113-BF3C-29B070D4C86D}" presName="hierChild5" presStyleCnt="0"/>
      <dgm:spPr/>
    </dgm:pt>
    <dgm:pt modelId="{EA7086FA-0245-4E38-BD07-93B7EFAD5099}" type="pres">
      <dgm:prSet presAssocID="{3748F6FB-4605-4D93-B9A7-5361058AD28D}" presName="hierChild5" presStyleCnt="0"/>
      <dgm:spPr/>
    </dgm:pt>
    <dgm:pt modelId="{9DAE1300-F904-4E8C-9620-89EFD4F92F76}" type="pres">
      <dgm:prSet presAssocID="{970958B8-4ECF-4C4F-9834-067F91FC3317}" presName="hierChild5" presStyleCnt="0"/>
      <dgm:spPr/>
    </dgm:pt>
    <dgm:pt modelId="{7638D997-F77B-41EF-8997-57F68B5C41EC}" type="pres">
      <dgm:prSet presAssocID="{35C13DCE-47C9-4602-873C-70F17F6B6B04}" presName="hierChild5" presStyleCnt="0"/>
      <dgm:spPr/>
    </dgm:pt>
    <dgm:pt modelId="{9755F2B8-3DE6-4DC0-A28F-9A78E2608F53}" type="pres">
      <dgm:prSet presAssocID="{2CD5902A-C03B-4020-8836-FC9FA8089773}" presName="hierChild3" presStyleCnt="0"/>
      <dgm:spPr/>
    </dgm:pt>
  </dgm:ptLst>
  <dgm:cxnLst>
    <dgm:cxn modelId="{CE64DA02-922F-4225-9FAB-2E7E99F68F5E}" type="presOf" srcId="{4813CB7E-32C6-4113-BF3C-29B070D4C86D}" destId="{6B994F93-D347-4245-9ADD-4B74D525A139}" srcOrd="1" destOrd="0" presId="urn:microsoft.com/office/officeart/2008/layout/HalfCircleOrganizationChart"/>
    <dgm:cxn modelId="{CD7D2304-4EE3-4AE8-9F88-D6C488C4F85F}" type="presOf" srcId="{6FD46CC0-4372-46E5-A852-9FCFE2F80771}" destId="{1E29E0E0-027C-490B-82BF-24A0526337EB}" srcOrd="0" destOrd="0" presId="urn:microsoft.com/office/officeart/2008/layout/HalfCircleOrganizationChart"/>
    <dgm:cxn modelId="{C3DB2704-8FE0-49E4-9C86-B7DB6B3B38CB}" srcId="{970958B8-4ECF-4C4F-9834-067F91FC3317}" destId="{3748F6FB-4605-4D93-B9A7-5361058AD28D}" srcOrd="1" destOrd="0" parTransId="{7EC277EC-79A9-4C0D-912A-838819B60A4B}" sibTransId="{A2B9FE4C-7CEB-47B7-86C5-EDD1D7D36258}"/>
    <dgm:cxn modelId="{7AD99E04-E7BE-4847-B465-7722C161491C}" type="presOf" srcId="{DA52F21F-F655-40EE-8953-6A24CA01B33F}" destId="{E790B7C1-0D42-4282-978A-1F56DA3E6454}" srcOrd="1" destOrd="0" presId="urn:microsoft.com/office/officeart/2008/layout/HalfCircleOrganizationChart"/>
    <dgm:cxn modelId="{A8B84507-4FB5-40F9-AE4D-E3A8897361CC}" type="presOf" srcId="{12BF1401-D4E6-4CFC-B4AA-C6B8FDABBC99}" destId="{0BC4BEC9-8146-4B5A-B6E2-427696A7CA2C}" srcOrd="0" destOrd="0" presId="urn:microsoft.com/office/officeart/2008/layout/HalfCircleOrganizationChart"/>
    <dgm:cxn modelId="{BDEA450E-435D-49AC-818F-E7BA676B8F9B}" type="presOf" srcId="{49C300C1-C490-400F-BC2F-E012D7BEC042}" destId="{49D2B198-B9F5-4DB6-8537-C9CA7A6E75E1}" srcOrd="0" destOrd="0" presId="urn:microsoft.com/office/officeart/2008/layout/HalfCircleOrganizationChart"/>
    <dgm:cxn modelId="{48C6F817-1DD6-4D3D-909C-BD2685340CBD}" type="presOf" srcId="{20CC00C5-3116-4B41-82EB-409229696AE5}" destId="{87206ECC-D576-4BAD-A3CD-459A529D94A9}" srcOrd="0" destOrd="0" presId="urn:microsoft.com/office/officeart/2008/layout/HalfCircleOrganizationChart"/>
    <dgm:cxn modelId="{EE09B319-34FB-4A7F-8B60-D2A9AF02B887}" srcId="{5F513B63-28B8-4330-B666-FB592A26E6C1}" destId="{2CD5902A-C03B-4020-8836-FC9FA8089773}" srcOrd="0" destOrd="0" parTransId="{08EB8BF3-4AA9-4A5C-BE2F-B5735CAC02C1}" sibTransId="{4228AB2B-2397-4BF7-977D-6ACB78534A7B}"/>
    <dgm:cxn modelId="{14C6EE1A-0476-4C2D-AB99-539C49C04D2B}" type="presOf" srcId="{298BA9DF-12FC-45EE-986A-DBA3E36AB4EB}" destId="{8F3460EB-477A-4810-A7EC-54AF4D666C1C}" srcOrd="1" destOrd="0" presId="urn:microsoft.com/office/officeart/2008/layout/HalfCircleOrganizationChart"/>
    <dgm:cxn modelId="{626AF61A-8169-463E-8254-9069DD027541}" type="presOf" srcId="{A216FB0A-77C3-4FEC-880B-089BCFE406E5}" destId="{16D9A0ED-B1F7-48D1-AF22-6CD4917E2A57}" srcOrd="1" destOrd="0" presId="urn:microsoft.com/office/officeart/2008/layout/HalfCircleOrganizationChart"/>
    <dgm:cxn modelId="{AA07861D-EB6D-456A-B6EC-BDF712696617}" srcId="{3748F6FB-4605-4D93-B9A7-5361058AD28D}" destId="{A216FB0A-77C3-4FEC-880B-089BCFE406E5}" srcOrd="0" destOrd="0" parTransId="{B441E3FB-9C64-43A5-9A38-263819E80CB2}" sibTransId="{B665790C-3201-46D9-A48D-89AA8B436422}"/>
    <dgm:cxn modelId="{85FF0C27-45B7-4C0E-9183-D0A523FB5C8B}" type="presOf" srcId="{08C09A03-1EA5-477B-9078-D2B96AAA75E2}" destId="{64DEC166-32EC-4F30-8240-14FB549435CF}" srcOrd="0" destOrd="0" presId="urn:microsoft.com/office/officeart/2008/layout/HalfCircleOrganizationChart"/>
    <dgm:cxn modelId="{600CB12E-F0FD-4ADE-AC79-DDFDF8850F8C}" type="presOf" srcId="{D647F4C2-C1C5-485D-9E7D-0A51596D77CE}" destId="{495FD49A-5AA0-425F-9CDB-809C5C5868D1}" srcOrd="1" destOrd="0" presId="urn:microsoft.com/office/officeart/2008/layout/HalfCircleOrganizationChart"/>
    <dgm:cxn modelId="{C4FE662F-0FAE-49C0-B511-CE7E17EB6035}" srcId="{2CD5902A-C03B-4020-8836-FC9FA8089773}" destId="{35C13DCE-47C9-4602-873C-70F17F6B6B04}" srcOrd="0" destOrd="0" parTransId="{B1BA93C8-2B39-4AA3-8A32-88491F961461}" sibTransId="{AFF9B6DA-F556-4AE9-9E6B-6BCEE3D3E5D8}"/>
    <dgm:cxn modelId="{EC2EB836-A7DD-4DBD-A3FF-DEABC8EA79EF}" type="presOf" srcId="{8EE8B0DB-2B5E-4D57-ABA7-8BA03C7A831C}" destId="{024B46A9-0BCB-4E4A-BA35-DCC2617B66FD}" srcOrd="0" destOrd="0" presId="urn:microsoft.com/office/officeart/2008/layout/HalfCircleOrganizationChart"/>
    <dgm:cxn modelId="{DB47143B-EE77-485B-B1F1-0F24E3A5FC4D}" type="presOf" srcId="{3748F6FB-4605-4D93-B9A7-5361058AD28D}" destId="{B8E28FB4-9E61-4CCB-A5A1-D74F48328B27}" srcOrd="0" destOrd="0" presId="urn:microsoft.com/office/officeart/2008/layout/HalfCircleOrganizationChart"/>
    <dgm:cxn modelId="{1BE63E5D-DBCA-4B1E-819D-ADE27EB679A9}" type="presOf" srcId="{835FE36F-BE91-4C1D-9BD5-A097723EC463}" destId="{34ECAC25-28DB-416A-A241-5643D083C5F8}" srcOrd="0" destOrd="0" presId="urn:microsoft.com/office/officeart/2008/layout/HalfCircleOrganizationChart"/>
    <dgm:cxn modelId="{75E21641-0809-48BC-B981-8402219325CD}" type="presOf" srcId="{970958B8-4ECF-4C4F-9834-067F91FC3317}" destId="{A6134950-A72F-481A-BE04-064A3272463B}" srcOrd="1" destOrd="0" presId="urn:microsoft.com/office/officeart/2008/layout/HalfCircleOrganizationChart"/>
    <dgm:cxn modelId="{A7721D42-1DA3-4202-BD47-46C23175348A}" type="presOf" srcId="{7EC277EC-79A9-4C0D-912A-838819B60A4B}" destId="{CED58310-22A5-46B7-B069-00AD19046A9A}" srcOrd="0" destOrd="0" presId="urn:microsoft.com/office/officeart/2008/layout/HalfCircleOrganizationChart"/>
    <dgm:cxn modelId="{2EAF3742-372B-40C1-B21D-B4DD79455F34}" type="presOf" srcId="{1FE1C146-FDBE-4C41-A1D2-D07F3F0DE8A9}" destId="{BBCCBCFA-F739-40B9-A970-64159BA5CD8E}" srcOrd="0" destOrd="0" presId="urn:microsoft.com/office/officeart/2008/layout/HalfCircleOrganizationChart"/>
    <dgm:cxn modelId="{C30F5E63-9047-450F-A409-943C61077D5F}" type="presOf" srcId="{462B0900-6865-42CD-963D-68DCA1C9C727}" destId="{FF092AFB-6427-4B65-BD70-175E3AA1B992}" srcOrd="1" destOrd="0" presId="urn:microsoft.com/office/officeart/2008/layout/HalfCircleOrganizationChart"/>
    <dgm:cxn modelId="{1F018166-62C3-4484-9D21-79603E5F950B}" type="presOf" srcId="{75E7D284-549E-41A9-8B3C-FB935567CE4C}" destId="{86F8D1A7-EADE-40C3-9F9C-05CF07B702F6}" srcOrd="0" destOrd="0" presId="urn:microsoft.com/office/officeart/2008/layout/HalfCircleOrganizationChart"/>
    <dgm:cxn modelId="{09AA6167-98AC-44BF-92EB-495E98B6A9A1}" type="presOf" srcId="{970958B8-4ECF-4C4F-9834-067F91FC3317}" destId="{AE2EA7ED-8D91-4FE6-83F8-06CE35AE026D}" srcOrd="0" destOrd="0" presId="urn:microsoft.com/office/officeart/2008/layout/HalfCircleOrganizationChart"/>
    <dgm:cxn modelId="{87A8AA68-D555-4669-85B6-24201908B188}" srcId="{8EE8B0DB-2B5E-4D57-ABA7-8BA03C7A831C}" destId="{462B0900-6865-42CD-963D-68DCA1C9C727}" srcOrd="1" destOrd="0" parTransId="{6FD46CC0-4372-46E5-A852-9FCFE2F80771}" sibTransId="{6A43F8B1-CBC4-49E1-84B1-7B69CBAD14DB}"/>
    <dgm:cxn modelId="{2220836C-7750-4FE1-8CBE-81A6CA4A75B4}" type="presOf" srcId="{35C13DCE-47C9-4602-873C-70F17F6B6B04}" destId="{6401B831-3A21-49B8-BA37-33A00D16C51B}" srcOrd="1" destOrd="0" presId="urn:microsoft.com/office/officeart/2008/layout/HalfCircleOrganizationChart"/>
    <dgm:cxn modelId="{0ACC5C4E-E3E4-44C5-B11B-228F0FDC8B97}" type="presOf" srcId="{8C35BAF5-9723-48D5-A7F7-5AAE94480C1E}" destId="{5BA81BBD-3FC5-4D80-BA05-ED6102556718}" srcOrd="0" destOrd="0" presId="urn:microsoft.com/office/officeart/2008/layout/HalfCircleOrganizationChart"/>
    <dgm:cxn modelId="{49045A4F-D75A-4D74-A266-6A300E4D125F}" type="presOf" srcId="{1FE1C146-FDBE-4C41-A1D2-D07F3F0DE8A9}" destId="{13AB3EB0-E688-4697-82D6-34C6AE72C9A0}" srcOrd="1" destOrd="0" presId="urn:microsoft.com/office/officeart/2008/layout/HalfCircleOrganizationChart"/>
    <dgm:cxn modelId="{79E39C73-8A9C-44F5-9C16-82E55594FD23}" type="presOf" srcId="{298BA9DF-12FC-45EE-986A-DBA3E36AB4EB}" destId="{4BA5EE0D-6334-4141-A19B-79DD6C2888F7}" srcOrd="0" destOrd="0" presId="urn:microsoft.com/office/officeart/2008/layout/HalfCircleOrganizationChart"/>
    <dgm:cxn modelId="{37CD8958-3B76-4535-A18C-1379774EA879}" type="presOf" srcId="{4813CB7E-32C6-4113-BF3C-29B070D4C86D}" destId="{5A0E430F-A996-4BC6-B9E8-2E73F7E7E911}" srcOrd="0" destOrd="0" presId="urn:microsoft.com/office/officeart/2008/layout/HalfCircleOrganizationChart"/>
    <dgm:cxn modelId="{BEB4F97C-BC28-41A3-A727-C1396BA76E32}" type="presOf" srcId="{5F513B63-28B8-4330-B666-FB592A26E6C1}" destId="{2888924F-D3BF-490F-AE45-1D3F7DBD91EE}" srcOrd="0" destOrd="0" presId="urn:microsoft.com/office/officeart/2008/layout/HalfCircleOrganizationChart"/>
    <dgm:cxn modelId="{5F677F7D-7872-49A0-8C1D-E42C492199EA}" srcId="{462B0900-6865-42CD-963D-68DCA1C9C727}" destId="{8C35BAF5-9723-48D5-A7F7-5AAE94480C1E}" srcOrd="0" destOrd="0" parTransId="{12BF1401-D4E6-4CFC-B4AA-C6B8FDABBC99}" sibTransId="{7D8755B6-E529-4E74-B8D8-314746526373}"/>
    <dgm:cxn modelId="{CCF5DC7E-6307-4053-81CC-7DE605DCAE73}" type="presOf" srcId="{462B0900-6865-42CD-963D-68DCA1C9C727}" destId="{DC7117E6-D62F-44A4-B830-F4687383DF65}" srcOrd="0" destOrd="0" presId="urn:microsoft.com/office/officeart/2008/layout/HalfCircleOrganizationChart"/>
    <dgm:cxn modelId="{8FA28081-A196-4703-AF2B-D8B12D9E326D}" srcId="{35C13DCE-47C9-4602-873C-70F17F6B6B04}" destId="{8EE8B0DB-2B5E-4D57-ABA7-8BA03C7A831C}" srcOrd="0" destOrd="0" parTransId="{1978A99A-AEB8-4EA6-AD6F-749CBEF51B32}" sibTransId="{2B5F5F40-102F-4A88-935C-8092F6496E41}"/>
    <dgm:cxn modelId="{48310882-4EF9-4583-97D0-A895802F9EF9}" srcId="{8EE8B0DB-2B5E-4D57-ABA7-8BA03C7A831C}" destId="{1FE1C146-FDBE-4C41-A1D2-D07F3F0DE8A9}" srcOrd="0" destOrd="0" parTransId="{49C300C1-C490-400F-BC2F-E012D7BEC042}" sibTransId="{820E5D17-2216-4E43-BE1F-E6F4F321E000}"/>
    <dgm:cxn modelId="{62031382-83F5-425E-A086-B6067463106F}" srcId="{A65AAC11-0E6D-467A-B9EE-401E4FD01424}" destId="{BAC576E6-3FA4-493B-B458-C8FB29709AEB}" srcOrd="0" destOrd="0" parTransId="{21F8ECDC-BD8A-4A7F-9265-99A5EA947E86}" sibTransId="{E4CDB51F-971B-4ABC-8BAC-6B7EB348DB48}"/>
    <dgm:cxn modelId="{EDA7928C-DB78-43DB-94F4-B8BB6BE31C4D}" type="presOf" srcId="{8EE8B0DB-2B5E-4D57-ABA7-8BA03C7A831C}" destId="{9410027D-7C74-4175-80D2-D02BB8C53E7E}" srcOrd="1" destOrd="0" presId="urn:microsoft.com/office/officeart/2008/layout/HalfCircleOrganizationChart"/>
    <dgm:cxn modelId="{C6323E91-F15C-4780-80F8-3E8DF29239D9}" type="presOf" srcId="{DA52F21F-F655-40EE-8953-6A24CA01B33F}" destId="{80AB75CE-029B-4E12-8D4E-EFE97DBE669B}" srcOrd="0" destOrd="0" presId="urn:microsoft.com/office/officeart/2008/layout/HalfCircleOrganizationChart"/>
    <dgm:cxn modelId="{8D4B5A92-8F70-4423-BEA4-AB9C94EEDED9}" type="presOf" srcId="{B1BA93C8-2B39-4AA3-8A32-88491F961461}" destId="{2F0547AE-6C46-4DA1-B563-62B5293F0E53}" srcOrd="0" destOrd="0" presId="urn:microsoft.com/office/officeart/2008/layout/HalfCircleOrganizationChart"/>
    <dgm:cxn modelId="{0441E794-BDD3-46D7-BC8E-037FB0A15402}" type="presOf" srcId="{2CD5902A-C03B-4020-8836-FC9FA8089773}" destId="{88262AF4-EFE9-4CD5-9C3F-0994A5368588}" srcOrd="0" destOrd="0" presId="urn:microsoft.com/office/officeart/2008/layout/HalfCircleOrganizationChart"/>
    <dgm:cxn modelId="{74E3FFA0-8190-4B5A-ACA4-E474D4C36B3B}" type="presOf" srcId="{21F8ECDC-BD8A-4A7F-9265-99A5EA947E86}" destId="{FFF51BEF-69DE-488E-B1F8-169E38123843}" srcOrd="0" destOrd="0" presId="urn:microsoft.com/office/officeart/2008/layout/HalfCircleOrganizationChart"/>
    <dgm:cxn modelId="{103C4CA4-BB17-4037-8970-4272AD61C34A}" type="presOf" srcId="{A65AAC11-0E6D-467A-B9EE-401E4FD01424}" destId="{C3DC022A-E171-491B-8DF3-A38F3AEDA9AF}" srcOrd="1" destOrd="0" presId="urn:microsoft.com/office/officeart/2008/layout/HalfCircleOrganizationChart"/>
    <dgm:cxn modelId="{7322E2AF-59CA-4F84-B181-BF577C8DA5D4}" type="presOf" srcId="{1978A99A-AEB8-4EA6-AD6F-749CBEF51B32}" destId="{836F8159-0486-44E6-8033-6B86E1EBA7E6}" srcOrd="0" destOrd="0" presId="urn:microsoft.com/office/officeart/2008/layout/HalfCircleOrganizationChart"/>
    <dgm:cxn modelId="{7BC455B2-B352-43CA-94E1-1F932A33C3BB}" type="presOf" srcId="{D647F4C2-C1C5-485D-9E7D-0A51596D77CE}" destId="{EE830979-07E2-42C4-8D45-1672D9A3D51D}" srcOrd="0" destOrd="0" presId="urn:microsoft.com/office/officeart/2008/layout/HalfCircleOrganizationChart"/>
    <dgm:cxn modelId="{C8A3E8B5-4588-463E-90A8-4B89640394A5}" type="presOf" srcId="{35C13DCE-47C9-4602-873C-70F17F6B6B04}" destId="{CDFE80AA-15B6-4900-B3D1-00043FBA877F}" srcOrd="0" destOrd="0" presId="urn:microsoft.com/office/officeart/2008/layout/HalfCircleOrganizationChart"/>
    <dgm:cxn modelId="{2BE5A0BE-F63F-4AF7-878E-E810456DA4F0}" srcId="{3748F6FB-4605-4D93-B9A7-5361058AD28D}" destId="{4813CB7E-32C6-4113-BF3C-29B070D4C86D}" srcOrd="1" destOrd="0" parTransId="{99958811-0B95-49AC-AEEC-FCD91C9BBF96}" sibTransId="{40E748B8-DCDC-4AFA-B029-BB156BFD91A0}"/>
    <dgm:cxn modelId="{789636C1-8A39-4580-A840-2455E63570C2}" type="presOf" srcId="{BAC576E6-3FA4-493B-B458-C8FB29709AEB}" destId="{79C6EE97-7308-4EFD-8153-6CFC7D4B3781}" srcOrd="1" destOrd="0" presId="urn:microsoft.com/office/officeart/2008/layout/HalfCircleOrganizationChart"/>
    <dgm:cxn modelId="{BB81F7C2-A0A6-43CB-89EE-2EFE7459CB8D}" type="presOf" srcId="{BAC576E6-3FA4-493B-B458-C8FB29709AEB}" destId="{618F8607-38B2-425C-A3BE-C607941376CF}" srcOrd="0" destOrd="0" presId="urn:microsoft.com/office/officeart/2008/layout/HalfCircleOrganizationChart"/>
    <dgm:cxn modelId="{061D6CC4-AE27-412E-B257-14A3597ED8C7}" type="presOf" srcId="{3748F6FB-4605-4D93-B9A7-5361058AD28D}" destId="{E6FA47EC-1B6F-44A8-AA91-521DDCD42726}" srcOrd="1" destOrd="0" presId="urn:microsoft.com/office/officeart/2008/layout/HalfCircleOrganizationChart"/>
    <dgm:cxn modelId="{FC561BC5-C48B-4F20-BB57-9BC80A943AA5}" srcId="{1FE1C146-FDBE-4C41-A1D2-D07F3F0DE8A9}" destId="{298BA9DF-12FC-45EE-986A-DBA3E36AB4EB}" srcOrd="0" destOrd="0" parTransId="{835FE36F-BE91-4C1D-9BD5-A097723EC463}" sibTransId="{CAC67344-39E0-497B-9C81-DCC1A8FFB8A3}"/>
    <dgm:cxn modelId="{2CF091C8-6CA8-4AE6-B854-E1B66F8B7F0C}" type="presOf" srcId="{7510FE9B-CBBF-48E1-8F56-2EBCA3AF5051}" destId="{B96D376F-457C-473E-AA9A-D73AD4AAF3AA}" srcOrd="0" destOrd="0" presId="urn:microsoft.com/office/officeart/2008/layout/HalfCircleOrganizationChart"/>
    <dgm:cxn modelId="{DB9846C9-A6FC-4EF1-BA8C-78E18F01F6CC}" srcId="{970958B8-4ECF-4C4F-9834-067F91FC3317}" destId="{A65AAC11-0E6D-467A-B9EE-401E4FD01424}" srcOrd="0" destOrd="0" parTransId="{F84C48FC-0D8E-475B-BD89-31E511B16381}" sibTransId="{BA2FBCE3-88AA-42ED-9A26-7EB4C8F4995E}"/>
    <dgm:cxn modelId="{6E733DCD-5033-4880-A903-4287E73A7382}" type="presOf" srcId="{A65AAC11-0E6D-467A-B9EE-401E4FD01424}" destId="{4D94FFF1-F429-4543-883C-44FFBDF485F9}" srcOrd="0" destOrd="0" presId="urn:microsoft.com/office/officeart/2008/layout/HalfCircleOrganizationChart"/>
    <dgm:cxn modelId="{CB2886D1-9ABA-4A3B-9687-0D85B4359E1C}" type="presOf" srcId="{20CC00C5-3116-4B41-82EB-409229696AE5}" destId="{94DEBC7A-A001-40FC-BEC9-9C8D8D5DE0B0}" srcOrd="1" destOrd="0" presId="urn:microsoft.com/office/officeart/2008/layout/HalfCircleOrganizationChart"/>
    <dgm:cxn modelId="{40290BD2-94FB-41F8-BA09-47393F98D8FC}" type="presOf" srcId="{F84C48FC-0D8E-475B-BD89-31E511B16381}" destId="{B11236DE-3677-452C-ADA6-0C7D39EBED24}" srcOrd="0" destOrd="0" presId="urn:microsoft.com/office/officeart/2008/layout/HalfCircleOrganizationChart"/>
    <dgm:cxn modelId="{394D98D7-E7F5-47FF-9B53-D791FE672E6F}" type="presOf" srcId="{2CD5902A-C03B-4020-8836-FC9FA8089773}" destId="{D5BDDB13-A142-46BE-ABFC-423ABC127299}" srcOrd="1" destOrd="0" presId="urn:microsoft.com/office/officeart/2008/layout/HalfCircleOrganizationChart"/>
    <dgm:cxn modelId="{D496C1D8-A976-4AAE-BF0C-82691C120309}" srcId="{1FE1C146-FDBE-4C41-A1D2-D07F3F0DE8A9}" destId="{DA52F21F-F655-40EE-8953-6A24CA01B33F}" srcOrd="1" destOrd="0" parTransId="{08C09A03-1EA5-477B-9078-D2B96AAA75E2}" sibTransId="{A7D46F8F-6DFB-4C46-842E-BBA2F347A8D6}"/>
    <dgm:cxn modelId="{908FDEDF-E836-4024-AA89-F03AB99978C3}" type="presOf" srcId="{99958811-0B95-49AC-AEEC-FCD91C9BBF96}" destId="{6B4ED109-BED4-4219-AADC-3A2E59C34371}" srcOrd="0" destOrd="0" presId="urn:microsoft.com/office/officeart/2008/layout/HalfCircleOrganizationChart"/>
    <dgm:cxn modelId="{B98362E8-1B6F-4446-9B3A-0C37446EAA62}" type="presOf" srcId="{A216FB0A-77C3-4FEC-880B-089BCFE406E5}" destId="{5A43D57F-6454-404B-BB83-9262197ACD70}" srcOrd="0" destOrd="0" presId="urn:microsoft.com/office/officeart/2008/layout/HalfCircleOrganizationChart"/>
    <dgm:cxn modelId="{5BC538EE-9D8F-4D78-B303-4286A60B5A52}" srcId="{462B0900-6865-42CD-963D-68DCA1C9C727}" destId="{20CC00C5-3116-4B41-82EB-409229696AE5}" srcOrd="1" destOrd="0" parTransId="{7510FE9B-CBBF-48E1-8F56-2EBCA3AF5051}" sibTransId="{682A8889-EE51-4752-97E1-78C87DF5FE80}"/>
    <dgm:cxn modelId="{3CB78BF2-EBE4-4459-B4ED-BE9742CB4E7A}" type="presOf" srcId="{B441E3FB-9C64-43A5-9A38-263819E80CB2}" destId="{00F7726D-4DAA-4CCC-BC0F-75AB6BEF63AB}" srcOrd="0" destOrd="0" presId="urn:microsoft.com/office/officeart/2008/layout/HalfCircleOrganizationChart"/>
    <dgm:cxn modelId="{747F5CF4-3607-4650-907B-C3881C568AAA}" type="presOf" srcId="{8C35BAF5-9723-48D5-A7F7-5AAE94480C1E}" destId="{2D6DFC17-FE22-4890-A276-BA637627C874}" srcOrd="1" destOrd="0" presId="urn:microsoft.com/office/officeart/2008/layout/HalfCircleOrganizationChart"/>
    <dgm:cxn modelId="{C327AAF7-C119-4763-84EB-99FCB360EE4A}" type="presOf" srcId="{232C4780-5A7B-49E9-ADA4-1B02BBC4F46D}" destId="{9C849E2F-E004-4613-BBFF-001C5451A591}" srcOrd="0" destOrd="0" presId="urn:microsoft.com/office/officeart/2008/layout/HalfCircleOrganizationChart"/>
    <dgm:cxn modelId="{C50120FD-BD91-4EC0-808E-89C91956093F}" srcId="{A65AAC11-0E6D-467A-B9EE-401E4FD01424}" destId="{D647F4C2-C1C5-485D-9E7D-0A51596D77CE}" srcOrd="1" destOrd="0" parTransId="{232C4780-5A7B-49E9-ADA4-1B02BBC4F46D}" sibTransId="{78121193-FB3C-4126-8DDB-35D16E5F9B3E}"/>
    <dgm:cxn modelId="{C5B3E1FD-E690-4F55-89FA-C299AB4F553B}" srcId="{35C13DCE-47C9-4602-873C-70F17F6B6B04}" destId="{970958B8-4ECF-4C4F-9834-067F91FC3317}" srcOrd="1" destOrd="0" parTransId="{75E7D284-549E-41A9-8B3C-FB935567CE4C}" sibTransId="{61C1E334-2608-4780-8447-0045DD16B698}"/>
    <dgm:cxn modelId="{31974A79-BAAE-4577-8834-24501FC24DCB}" type="presParOf" srcId="{2888924F-D3BF-490F-AE45-1D3F7DBD91EE}" destId="{AFDA2FBD-B9D8-4500-88A8-B15EFD8E14F0}" srcOrd="0" destOrd="0" presId="urn:microsoft.com/office/officeart/2008/layout/HalfCircleOrganizationChart"/>
    <dgm:cxn modelId="{35188462-A68F-4B4E-A701-4054FF747865}" type="presParOf" srcId="{AFDA2FBD-B9D8-4500-88A8-B15EFD8E14F0}" destId="{1B21538C-325D-4386-99B6-39E1D33B0AD5}" srcOrd="0" destOrd="0" presId="urn:microsoft.com/office/officeart/2008/layout/HalfCircleOrganizationChart"/>
    <dgm:cxn modelId="{46BF3114-51DA-4951-8186-C0BCE874C66F}" type="presParOf" srcId="{1B21538C-325D-4386-99B6-39E1D33B0AD5}" destId="{88262AF4-EFE9-4CD5-9C3F-0994A5368588}" srcOrd="0" destOrd="0" presId="urn:microsoft.com/office/officeart/2008/layout/HalfCircleOrganizationChart"/>
    <dgm:cxn modelId="{76AE6E4B-5DC4-4340-A204-5A8B0DFCAD8A}" type="presParOf" srcId="{1B21538C-325D-4386-99B6-39E1D33B0AD5}" destId="{C878CD64-DFA3-47C0-86AE-51464D66ED26}" srcOrd="1" destOrd="0" presId="urn:microsoft.com/office/officeart/2008/layout/HalfCircleOrganizationChart"/>
    <dgm:cxn modelId="{D9E0D193-5066-4118-9D3E-1F0B4925A90B}" type="presParOf" srcId="{1B21538C-325D-4386-99B6-39E1D33B0AD5}" destId="{C4429B4D-516C-40C2-BDC9-B7CD331D0629}" srcOrd="2" destOrd="0" presId="urn:microsoft.com/office/officeart/2008/layout/HalfCircleOrganizationChart"/>
    <dgm:cxn modelId="{1E8B2F7A-7914-468A-852F-F5E60E31556A}" type="presParOf" srcId="{1B21538C-325D-4386-99B6-39E1D33B0AD5}" destId="{D5BDDB13-A142-46BE-ABFC-423ABC127299}" srcOrd="3" destOrd="0" presId="urn:microsoft.com/office/officeart/2008/layout/HalfCircleOrganizationChart"/>
    <dgm:cxn modelId="{25B1CC42-50BA-4798-A264-3AA2A8A5AFD4}" type="presParOf" srcId="{AFDA2FBD-B9D8-4500-88A8-B15EFD8E14F0}" destId="{0AEEA1F9-EED9-4972-AADD-544F2DBAE900}" srcOrd="1" destOrd="0" presId="urn:microsoft.com/office/officeart/2008/layout/HalfCircleOrganizationChart"/>
    <dgm:cxn modelId="{F500593A-2DAC-4DDB-8CBF-7CF92973101F}" type="presParOf" srcId="{0AEEA1F9-EED9-4972-AADD-544F2DBAE900}" destId="{2F0547AE-6C46-4DA1-B563-62B5293F0E53}" srcOrd="0" destOrd="0" presId="urn:microsoft.com/office/officeart/2008/layout/HalfCircleOrganizationChart"/>
    <dgm:cxn modelId="{D439283E-AA0D-4332-887E-A41F06A47C60}" type="presParOf" srcId="{0AEEA1F9-EED9-4972-AADD-544F2DBAE900}" destId="{489EF9B7-F82F-4EFA-A170-6ECB2113B9CD}" srcOrd="1" destOrd="0" presId="urn:microsoft.com/office/officeart/2008/layout/HalfCircleOrganizationChart"/>
    <dgm:cxn modelId="{1B8382CD-B312-403A-B893-9085B362DB89}" type="presParOf" srcId="{489EF9B7-F82F-4EFA-A170-6ECB2113B9CD}" destId="{0683CDF3-220D-4792-8552-098C083E9B29}" srcOrd="0" destOrd="0" presId="urn:microsoft.com/office/officeart/2008/layout/HalfCircleOrganizationChart"/>
    <dgm:cxn modelId="{51F868FB-DE40-4D66-806D-E86835BD0B22}" type="presParOf" srcId="{0683CDF3-220D-4792-8552-098C083E9B29}" destId="{CDFE80AA-15B6-4900-B3D1-00043FBA877F}" srcOrd="0" destOrd="0" presId="urn:microsoft.com/office/officeart/2008/layout/HalfCircleOrganizationChart"/>
    <dgm:cxn modelId="{12A770E1-2F20-46FD-A5C3-17AD053382AE}" type="presParOf" srcId="{0683CDF3-220D-4792-8552-098C083E9B29}" destId="{6C59F430-55C7-44A0-9BDA-04F4E13EBE88}" srcOrd="1" destOrd="0" presId="urn:microsoft.com/office/officeart/2008/layout/HalfCircleOrganizationChart"/>
    <dgm:cxn modelId="{384BBFBA-3215-4889-BC8E-930E5097A63B}" type="presParOf" srcId="{0683CDF3-220D-4792-8552-098C083E9B29}" destId="{DC4900B0-42E8-4086-97E9-74E57191AE03}" srcOrd="2" destOrd="0" presId="urn:microsoft.com/office/officeart/2008/layout/HalfCircleOrganizationChart"/>
    <dgm:cxn modelId="{12905ED2-523E-42A7-ACE7-ED43DECA4E19}" type="presParOf" srcId="{0683CDF3-220D-4792-8552-098C083E9B29}" destId="{6401B831-3A21-49B8-BA37-33A00D16C51B}" srcOrd="3" destOrd="0" presId="urn:microsoft.com/office/officeart/2008/layout/HalfCircleOrganizationChart"/>
    <dgm:cxn modelId="{3A350015-167A-4FC1-B627-A6C1685F09F1}" type="presParOf" srcId="{489EF9B7-F82F-4EFA-A170-6ECB2113B9CD}" destId="{6ADD6809-15B5-49D3-A8F6-F1C957B8251D}" srcOrd="1" destOrd="0" presId="urn:microsoft.com/office/officeart/2008/layout/HalfCircleOrganizationChart"/>
    <dgm:cxn modelId="{F653DBAC-8DA1-4FC8-9E7E-DC63733FC284}" type="presParOf" srcId="{6ADD6809-15B5-49D3-A8F6-F1C957B8251D}" destId="{836F8159-0486-44E6-8033-6B86E1EBA7E6}" srcOrd="0" destOrd="0" presId="urn:microsoft.com/office/officeart/2008/layout/HalfCircleOrganizationChart"/>
    <dgm:cxn modelId="{580D0F91-9CAF-4DB5-B811-5634C7E3D866}" type="presParOf" srcId="{6ADD6809-15B5-49D3-A8F6-F1C957B8251D}" destId="{20FC54BF-3E09-4C52-828C-3FF83584837E}" srcOrd="1" destOrd="0" presId="urn:microsoft.com/office/officeart/2008/layout/HalfCircleOrganizationChart"/>
    <dgm:cxn modelId="{1C914495-7C0E-474F-A799-4D92A41A11B5}" type="presParOf" srcId="{20FC54BF-3E09-4C52-828C-3FF83584837E}" destId="{7010258A-3F77-43C4-B296-B2565600D5D7}" srcOrd="0" destOrd="0" presId="urn:microsoft.com/office/officeart/2008/layout/HalfCircleOrganizationChart"/>
    <dgm:cxn modelId="{B86F3408-3C34-4825-9EFD-02035D45C346}" type="presParOf" srcId="{7010258A-3F77-43C4-B296-B2565600D5D7}" destId="{024B46A9-0BCB-4E4A-BA35-DCC2617B66FD}" srcOrd="0" destOrd="0" presId="urn:microsoft.com/office/officeart/2008/layout/HalfCircleOrganizationChart"/>
    <dgm:cxn modelId="{6670D45B-B825-499F-946A-CCC9D9EA7771}" type="presParOf" srcId="{7010258A-3F77-43C4-B296-B2565600D5D7}" destId="{EF69A80C-A602-4118-AEBC-A53EFEC2C155}" srcOrd="1" destOrd="0" presId="urn:microsoft.com/office/officeart/2008/layout/HalfCircleOrganizationChart"/>
    <dgm:cxn modelId="{DDC2BA43-4978-470D-8229-A227E63F537B}" type="presParOf" srcId="{7010258A-3F77-43C4-B296-B2565600D5D7}" destId="{AC92483C-1EF3-4CE9-8A25-19D99FC01BCA}" srcOrd="2" destOrd="0" presId="urn:microsoft.com/office/officeart/2008/layout/HalfCircleOrganizationChart"/>
    <dgm:cxn modelId="{9828AA75-8230-446E-AD52-09B140EB3A82}" type="presParOf" srcId="{7010258A-3F77-43C4-B296-B2565600D5D7}" destId="{9410027D-7C74-4175-80D2-D02BB8C53E7E}" srcOrd="3" destOrd="0" presId="urn:microsoft.com/office/officeart/2008/layout/HalfCircleOrganizationChart"/>
    <dgm:cxn modelId="{95B2D8CF-7864-4B19-94F2-7490D7D94FDB}" type="presParOf" srcId="{20FC54BF-3E09-4C52-828C-3FF83584837E}" destId="{3A3F295C-61AC-4A9F-B2AB-477CB5A6D0A9}" srcOrd="1" destOrd="0" presId="urn:microsoft.com/office/officeart/2008/layout/HalfCircleOrganizationChart"/>
    <dgm:cxn modelId="{7383E3EC-DEBB-4EC4-B3ED-C817A7F67988}" type="presParOf" srcId="{3A3F295C-61AC-4A9F-B2AB-477CB5A6D0A9}" destId="{49D2B198-B9F5-4DB6-8537-C9CA7A6E75E1}" srcOrd="0" destOrd="0" presId="urn:microsoft.com/office/officeart/2008/layout/HalfCircleOrganizationChart"/>
    <dgm:cxn modelId="{B7F7504C-12DD-4B23-A635-5E0FDF507A0A}" type="presParOf" srcId="{3A3F295C-61AC-4A9F-B2AB-477CB5A6D0A9}" destId="{152D8DB0-C4A3-4207-A2B3-CE8AA5646E20}" srcOrd="1" destOrd="0" presId="urn:microsoft.com/office/officeart/2008/layout/HalfCircleOrganizationChart"/>
    <dgm:cxn modelId="{1788D050-5BCF-4022-B10D-1B11462107B9}" type="presParOf" srcId="{152D8DB0-C4A3-4207-A2B3-CE8AA5646E20}" destId="{1886A2D2-9C56-4862-BE65-C71859BD4442}" srcOrd="0" destOrd="0" presId="urn:microsoft.com/office/officeart/2008/layout/HalfCircleOrganizationChart"/>
    <dgm:cxn modelId="{89124FAE-1DBE-4CE3-A164-75F4FD9E32AD}" type="presParOf" srcId="{1886A2D2-9C56-4862-BE65-C71859BD4442}" destId="{BBCCBCFA-F739-40B9-A970-64159BA5CD8E}" srcOrd="0" destOrd="0" presId="urn:microsoft.com/office/officeart/2008/layout/HalfCircleOrganizationChart"/>
    <dgm:cxn modelId="{207B21CB-6227-48A2-B1AB-CA8C25FEF97A}" type="presParOf" srcId="{1886A2D2-9C56-4862-BE65-C71859BD4442}" destId="{D8B64620-4289-4683-8F85-7C0ED8B2DB7D}" srcOrd="1" destOrd="0" presId="urn:microsoft.com/office/officeart/2008/layout/HalfCircleOrganizationChart"/>
    <dgm:cxn modelId="{8F488131-AF74-4BDE-BE50-0257AE10CDEC}" type="presParOf" srcId="{1886A2D2-9C56-4862-BE65-C71859BD4442}" destId="{A606030C-08B1-415D-9F90-BE7C233F070F}" srcOrd="2" destOrd="0" presId="urn:microsoft.com/office/officeart/2008/layout/HalfCircleOrganizationChart"/>
    <dgm:cxn modelId="{DFA9AE49-D2B7-4D0B-8AE3-692F03B09E89}" type="presParOf" srcId="{1886A2D2-9C56-4862-BE65-C71859BD4442}" destId="{13AB3EB0-E688-4697-82D6-34C6AE72C9A0}" srcOrd="3" destOrd="0" presId="urn:microsoft.com/office/officeart/2008/layout/HalfCircleOrganizationChart"/>
    <dgm:cxn modelId="{42B70613-79FF-45D3-8298-217E8C5D7E64}" type="presParOf" srcId="{152D8DB0-C4A3-4207-A2B3-CE8AA5646E20}" destId="{997F11FA-4558-4F36-B22B-CFC340DCD802}" srcOrd="1" destOrd="0" presId="urn:microsoft.com/office/officeart/2008/layout/HalfCircleOrganizationChart"/>
    <dgm:cxn modelId="{DFCC4FBE-8105-4214-B7CD-1A66F93DC5E1}" type="presParOf" srcId="{997F11FA-4558-4F36-B22B-CFC340DCD802}" destId="{34ECAC25-28DB-416A-A241-5643D083C5F8}" srcOrd="0" destOrd="0" presId="urn:microsoft.com/office/officeart/2008/layout/HalfCircleOrganizationChart"/>
    <dgm:cxn modelId="{1CB7E4AE-B7BA-4D30-B16B-9BD5287FE88E}" type="presParOf" srcId="{997F11FA-4558-4F36-B22B-CFC340DCD802}" destId="{6C4A7E7B-6A86-4012-A7F9-41F2AA166E8F}" srcOrd="1" destOrd="0" presId="urn:microsoft.com/office/officeart/2008/layout/HalfCircleOrganizationChart"/>
    <dgm:cxn modelId="{94DF5DF0-7C8F-4C5A-AC11-837D0ADF8C96}" type="presParOf" srcId="{6C4A7E7B-6A86-4012-A7F9-41F2AA166E8F}" destId="{3670408D-BF63-4075-A7E9-48585C22FF2A}" srcOrd="0" destOrd="0" presId="urn:microsoft.com/office/officeart/2008/layout/HalfCircleOrganizationChart"/>
    <dgm:cxn modelId="{85B2119F-12A8-473B-9328-F4D5C7642092}" type="presParOf" srcId="{3670408D-BF63-4075-A7E9-48585C22FF2A}" destId="{4BA5EE0D-6334-4141-A19B-79DD6C2888F7}" srcOrd="0" destOrd="0" presId="urn:microsoft.com/office/officeart/2008/layout/HalfCircleOrganizationChart"/>
    <dgm:cxn modelId="{C21BABAF-1007-47AB-82D8-13670CCE09E9}" type="presParOf" srcId="{3670408D-BF63-4075-A7E9-48585C22FF2A}" destId="{401EB541-6513-41AE-9E13-5F914E3F6115}" srcOrd="1" destOrd="0" presId="urn:microsoft.com/office/officeart/2008/layout/HalfCircleOrganizationChart"/>
    <dgm:cxn modelId="{C7232C80-98C9-4B00-A872-9840BD5017F2}" type="presParOf" srcId="{3670408D-BF63-4075-A7E9-48585C22FF2A}" destId="{2A24F11A-3ADF-4B9A-AAE7-17B46EEED726}" srcOrd="2" destOrd="0" presId="urn:microsoft.com/office/officeart/2008/layout/HalfCircleOrganizationChart"/>
    <dgm:cxn modelId="{D64F894B-BE10-4C0F-ABEB-B675F1F2B4D9}" type="presParOf" srcId="{3670408D-BF63-4075-A7E9-48585C22FF2A}" destId="{8F3460EB-477A-4810-A7EC-54AF4D666C1C}" srcOrd="3" destOrd="0" presId="urn:microsoft.com/office/officeart/2008/layout/HalfCircleOrganizationChart"/>
    <dgm:cxn modelId="{F64A5E7A-3D38-4ADF-ABAE-F3D74EC2072F}" type="presParOf" srcId="{6C4A7E7B-6A86-4012-A7F9-41F2AA166E8F}" destId="{C18121BE-BEEA-48BB-B379-18FFD22E944B}" srcOrd="1" destOrd="0" presId="urn:microsoft.com/office/officeart/2008/layout/HalfCircleOrganizationChart"/>
    <dgm:cxn modelId="{AF5A5B76-C1A3-4378-9B46-DBC993C9CD97}" type="presParOf" srcId="{6C4A7E7B-6A86-4012-A7F9-41F2AA166E8F}" destId="{4CEAF6FC-D0BB-4F35-94AA-53E8E6AB98EA}" srcOrd="2" destOrd="0" presId="urn:microsoft.com/office/officeart/2008/layout/HalfCircleOrganizationChart"/>
    <dgm:cxn modelId="{F0DEF864-253B-4FAB-8C1A-8A2AE0D639E5}" type="presParOf" srcId="{997F11FA-4558-4F36-B22B-CFC340DCD802}" destId="{64DEC166-32EC-4F30-8240-14FB549435CF}" srcOrd="2" destOrd="0" presId="urn:microsoft.com/office/officeart/2008/layout/HalfCircleOrganizationChart"/>
    <dgm:cxn modelId="{D3440223-CB60-4662-A179-26BB4EF06DEE}" type="presParOf" srcId="{997F11FA-4558-4F36-B22B-CFC340DCD802}" destId="{2F55382A-D107-4943-BB38-7E35F044CF96}" srcOrd="3" destOrd="0" presId="urn:microsoft.com/office/officeart/2008/layout/HalfCircleOrganizationChart"/>
    <dgm:cxn modelId="{93B6E42B-702B-4F71-8947-8FAE9D1FB34E}" type="presParOf" srcId="{2F55382A-D107-4943-BB38-7E35F044CF96}" destId="{C862EAE4-75FD-41FD-AC59-C1E56BD2F625}" srcOrd="0" destOrd="0" presId="urn:microsoft.com/office/officeart/2008/layout/HalfCircleOrganizationChart"/>
    <dgm:cxn modelId="{A217647D-1C34-42F6-B08F-7FCAAD9D646A}" type="presParOf" srcId="{C862EAE4-75FD-41FD-AC59-C1E56BD2F625}" destId="{80AB75CE-029B-4E12-8D4E-EFE97DBE669B}" srcOrd="0" destOrd="0" presId="urn:microsoft.com/office/officeart/2008/layout/HalfCircleOrganizationChart"/>
    <dgm:cxn modelId="{BE0C7B4C-C99A-4CFC-A439-55953663A141}" type="presParOf" srcId="{C862EAE4-75FD-41FD-AC59-C1E56BD2F625}" destId="{6BDE59AE-5094-44EE-BA86-6ED7E04C1F02}" srcOrd="1" destOrd="0" presId="urn:microsoft.com/office/officeart/2008/layout/HalfCircleOrganizationChart"/>
    <dgm:cxn modelId="{B0CE84FD-F054-4341-8432-302A760E5D0B}" type="presParOf" srcId="{C862EAE4-75FD-41FD-AC59-C1E56BD2F625}" destId="{514CC1FC-3CCB-4891-82B6-13B1BBA1F8C9}" srcOrd="2" destOrd="0" presId="urn:microsoft.com/office/officeart/2008/layout/HalfCircleOrganizationChart"/>
    <dgm:cxn modelId="{DDE17CC8-84E1-44A4-A2C2-9AE496F5C6B8}" type="presParOf" srcId="{C862EAE4-75FD-41FD-AC59-C1E56BD2F625}" destId="{E790B7C1-0D42-4282-978A-1F56DA3E6454}" srcOrd="3" destOrd="0" presId="urn:microsoft.com/office/officeart/2008/layout/HalfCircleOrganizationChart"/>
    <dgm:cxn modelId="{6FB923A4-CB11-4349-8FED-D578FCD95EE7}" type="presParOf" srcId="{2F55382A-D107-4943-BB38-7E35F044CF96}" destId="{869A4565-B3F4-4D30-BDA2-21D68EE02FD0}" srcOrd="1" destOrd="0" presId="urn:microsoft.com/office/officeart/2008/layout/HalfCircleOrganizationChart"/>
    <dgm:cxn modelId="{69E118AF-D1DF-4BD1-960A-494DC821DB7D}" type="presParOf" srcId="{2F55382A-D107-4943-BB38-7E35F044CF96}" destId="{EDBB7604-BC38-4370-AB04-1FD81BBD51C2}" srcOrd="2" destOrd="0" presId="urn:microsoft.com/office/officeart/2008/layout/HalfCircleOrganizationChart"/>
    <dgm:cxn modelId="{6FC4C315-FD33-4A7F-AE15-E221F3866EAD}" type="presParOf" srcId="{152D8DB0-C4A3-4207-A2B3-CE8AA5646E20}" destId="{08F2B870-3475-474A-A8E4-9E08C38DF412}" srcOrd="2" destOrd="0" presId="urn:microsoft.com/office/officeart/2008/layout/HalfCircleOrganizationChart"/>
    <dgm:cxn modelId="{AB51CF8F-EBE7-439E-93E4-24A9726E7F48}" type="presParOf" srcId="{3A3F295C-61AC-4A9F-B2AB-477CB5A6D0A9}" destId="{1E29E0E0-027C-490B-82BF-24A0526337EB}" srcOrd="2" destOrd="0" presId="urn:microsoft.com/office/officeart/2008/layout/HalfCircleOrganizationChart"/>
    <dgm:cxn modelId="{6EB561BD-93F2-48D9-87C1-EBD94306A195}" type="presParOf" srcId="{3A3F295C-61AC-4A9F-B2AB-477CB5A6D0A9}" destId="{8C835BE9-37AD-4744-A31C-40315F5D13B6}" srcOrd="3" destOrd="0" presId="urn:microsoft.com/office/officeart/2008/layout/HalfCircleOrganizationChart"/>
    <dgm:cxn modelId="{B4BAD692-D8A0-42B2-9B4E-22FE6104FEA6}" type="presParOf" srcId="{8C835BE9-37AD-4744-A31C-40315F5D13B6}" destId="{36574B7B-BA37-4816-9741-9A8A6818D41E}" srcOrd="0" destOrd="0" presId="urn:microsoft.com/office/officeart/2008/layout/HalfCircleOrganizationChart"/>
    <dgm:cxn modelId="{DD914970-B459-41D6-9A6B-CF433392B0AC}" type="presParOf" srcId="{36574B7B-BA37-4816-9741-9A8A6818D41E}" destId="{DC7117E6-D62F-44A4-B830-F4687383DF65}" srcOrd="0" destOrd="0" presId="urn:microsoft.com/office/officeart/2008/layout/HalfCircleOrganizationChart"/>
    <dgm:cxn modelId="{9F48C79B-E782-4B5E-B564-70DE0882AAE5}" type="presParOf" srcId="{36574B7B-BA37-4816-9741-9A8A6818D41E}" destId="{0F1EA12D-EE05-4099-9C9D-9973147ECB86}" srcOrd="1" destOrd="0" presId="urn:microsoft.com/office/officeart/2008/layout/HalfCircleOrganizationChart"/>
    <dgm:cxn modelId="{8A61C0D9-BB87-4471-8494-7924C08EFDD3}" type="presParOf" srcId="{36574B7B-BA37-4816-9741-9A8A6818D41E}" destId="{703A2F11-082E-4D2F-8B86-E55563F68987}" srcOrd="2" destOrd="0" presId="urn:microsoft.com/office/officeart/2008/layout/HalfCircleOrganizationChart"/>
    <dgm:cxn modelId="{7475083B-71A7-4D91-AD99-518097832421}" type="presParOf" srcId="{36574B7B-BA37-4816-9741-9A8A6818D41E}" destId="{FF092AFB-6427-4B65-BD70-175E3AA1B992}" srcOrd="3" destOrd="0" presId="urn:microsoft.com/office/officeart/2008/layout/HalfCircleOrganizationChart"/>
    <dgm:cxn modelId="{F64FE3D9-789F-453E-AD95-B785A88558C6}" type="presParOf" srcId="{8C835BE9-37AD-4744-A31C-40315F5D13B6}" destId="{E3288B9A-133E-414A-90AC-F700399F33B4}" srcOrd="1" destOrd="0" presId="urn:microsoft.com/office/officeart/2008/layout/HalfCircleOrganizationChart"/>
    <dgm:cxn modelId="{BE7712FB-84EB-4174-8DFD-D2844850CF28}" type="presParOf" srcId="{E3288B9A-133E-414A-90AC-F700399F33B4}" destId="{0BC4BEC9-8146-4B5A-B6E2-427696A7CA2C}" srcOrd="0" destOrd="0" presId="urn:microsoft.com/office/officeart/2008/layout/HalfCircleOrganizationChart"/>
    <dgm:cxn modelId="{05228E3E-0E89-42DA-A481-4757A25FE17D}" type="presParOf" srcId="{E3288B9A-133E-414A-90AC-F700399F33B4}" destId="{C312CB8F-91FC-47B0-89E5-BBD143E83673}" srcOrd="1" destOrd="0" presId="urn:microsoft.com/office/officeart/2008/layout/HalfCircleOrganizationChart"/>
    <dgm:cxn modelId="{E80520F9-02A7-4A73-8E48-D2B5312303B4}" type="presParOf" srcId="{C312CB8F-91FC-47B0-89E5-BBD143E83673}" destId="{9EC7D7C3-F5B4-41EF-835A-0EBAA3D56E74}" srcOrd="0" destOrd="0" presId="urn:microsoft.com/office/officeart/2008/layout/HalfCircleOrganizationChart"/>
    <dgm:cxn modelId="{B1DF4F9D-05E6-41C0-96DC-E823311826C7}" type="presParOf" srcId="{9EC7D7C3-F5B4-41EF-835A-0EBAA3D56E74}" destId="{5BA81BBD-3FC5-4D80-BA05-ED6102556718}" srcOrd="0" destOrd="0" presId="urn:microsoft.com/office/officeart/2008/layout/HalfCircleOrganizationChart"/>
    <dgm:cxn modelId="{D656D008-9BA5-4A7C-A38A-51B12AC3A8D3}" type="presParOf" srcId="{9EC7D7C3-F5B4-41EF-835A-0EBAA3D56E74}" destId="{015931CE-0AF6-44C3-B84A-59E78FC1F341}" srcOrd="1" destOrd="0" presId="urn:microsoft.com/office/officeart/2008/layout/HalfCircleOrganizationChart"/>
    <dgm:cxn modelId="{407F8973-0384-4BB6-82C2-3832CFE7CFEF}" type="presParOf" srcId="{9EC7D7C3-F5B4-41EF-835A-0EBAA3D56E74}" destId="{F54A7923-430E-4057-B524-D8EB05FC7BEA}" srcOrd="2" destOrd="0" presId="urn:microsoft.com/office/officeart/2008/layout/HalfCircleOrganizationChart"/>
    <dgm:cxn modelId="{771C0384-6633-492F-B25D-B06A9D92988E}" type="presParOf" srcId="{9EC7D7C3-F5B4-41EF-835A-0EBAA3D56E74}" destId="{2D6DFC17-FE22-4890-A276-BA637627C874}" srcOrd="3" destOrd="0" presId="urn:microsoft.com/office/officeart/2008/layout/HalfCircleOrganizationChart"/>
    <dgm:cxn modelId="{ADABB07A-1C05-4527-8FCC-3BDA48BD260B}" type="presParOf" srcId="{C312CB8F-91FC-47B0-89E5-BBD143E83673}" destId="{06831370-D855-441A-8784-2BCEEDCD95B1}" srcOrd="1" destOrd="0" presId="urn:microsoft.com/office/officeart/2008/layout/HalfCircleOrganizationChart"/>
    <dgm:cxn modelId="{2443BD31-45D0-4BEF-9586-B175FFC7C336}" type="presParOf" srcId="{C312CB8F-91FC-47B0-89E5-BBD143E83673}" destId="{74CBC6D5-26CA-4225-B562-8305A9D9785F}" srcOrd="2" destOrd="0" presId="urn:microsoft.com/office/officeart/2008/layout/HalfCircleOrganizationChart"/>
    <dgm:cxn modelId="{1E10B294-00C2-43B5-B627-D324C0CCA284}" type="presParOf" srcId="{E3288B9A-133E-414A-90AC-F700399F33B4}" destId="{B96D376F-457C-473E-AA9A-D73AD4AAF3AA}" srcOrd="2" destOrd="0" presId="urn:microsoft.com/office/officeart/2008/layout/HalfCircleOrganizationChart"/>
    <dgm:cxn modelId="{3C839623-E25D-4127-AB44-32F36EA20F62}" type="presParOf" srcId="{E3288B9A-133E-414A-90AC-F700399F33B4}" destId="{70F0FCA2-8AEC-4AED-BF11-708C5EBCB688}" srcOrd="3" destOrd="0" presId="urn:microsoft.com/office/officeart/2008/layout/HalfCircleOrganizationChart"/>
    <dgm:cxn modelId="{9735ECF6-713B-4687-B087-FD7352EC14E2}" type="presParOf" srcId="{70F0FCA2-8AEC-4AED-BF11-708C5EBCB688}" destId="{95069AAE-D843-41ED-89E7-8EE434FFA85C}" srcOrd="0" destOrd="0" presId="urn:microsoft.com/office/officeart/2008/layout/HalfCircleOrganizationChart"/>
    <dgm:cxn modelId="{9EB22BBA-5D68-4BF0-BD9D-0F8E6F135230}" type="presParOf" srcId="{95069AAE-D843-41ED-89E7-8EE434FFA85C}" destId="{87206ECC-D576-4BAD-A3CD-459A529D94A9}" srcOrd="0" destOrd="0" presId="urn:microsoft.com/office/officeart/2008/layout/HalfCircleOrganizationChart"/>
    <dgm:cxn modelId="{1B1C2698-A603-4965-9A23-6935ABA28107}" type="presParOf" srcId="{95069AAE-D843-41ED-89E7-8EE434FFA85C}" destId="{13139345-0858-4A97-A0F5-C6A43E2FDDE1}" srcOrd="1" destOrd="0" presId="urn:microsoft.com/office/officeart/2008/layout/HalfCircleOrganizationChart"/>
    <dgm:cxn modelId="{F2EC6FB9-EF57-4A04-A4A3-D66562E673BF}" type="presParOf" srcId="{95069AAE-D843-41ED-89E7-8EE434FFA85C}" destId="{100637F1-E223-4907-800F-0871B46B1E35}" srcOrd="2" destOrd="0" presId="urn:microsoft.com/office/officeart/2008/layout/HalfCircleOrganizationChart"/>
    <dgm:cxn modelId="{AB698073-EC58-40EC-9FE0-B3320686D0AF}" type="presParOf" srcId="{95069AAE-D843-41ED-89E7-8EE434FFA85C}" destId="{94DEBC7A-A001-40FC-BEC9-9C8D8D5DE0B0}" srcOrd="3" destOrd="0" presId="urn:microsoft.com/office/officeart/2008/layout/HalfCircleOrganizationChart"/>
    <dgm:cxn modelId="{6E809571-132C-4956-A543-7041FFAAF79F}" type="presParOf" srcId="{70F0FCA2-8AEC-4AED-BF11-708C5EBCB688}" destId="{B9CD3A01-A021-4C0B-BBF2-96CF99A987FD}" srcOrd="1" destOrd="0" presId="urn:microsoft.com/office/officeart/2008/layout/HalfCircleOrganizationChart"/>
    <dgm:cxn modelId="{7781BB5B-0BD0-441F-B47B-E36A6FFDB2A9}" type="presParOf" srcId="{70F0FCA2-8AEC-4AED-BF11-708C5EBCB688}" destId="{BE88C944-685C-46B2-B21A-5F429B883FC9}" srcOrd="2" destOrd="0" presId="urn:microsoft.com/office/officeart/2008/layout/HalfCircleOrganizationChart"/>
    <dgm:cxn modelId="{E7264916-7781-439D-9D85-971FDB2B06AE}" type="presParOf" srcId="{8C835BE9-37AD-4744-A31C-40315F5D13B6}" destId="{FA633E39-E6BA-438F-A85D-AFE5609D0711}" srcOrd="2" destOrd="0" presId="urn:microsoft.com/office/officeart/2008/layout/HalfCircleOrganizationChart"/>
    <dgm:cxn modelId="{8D91F233-126D-4244-850E-276DFD039EAF}" type="presParOf" srcId="{20FC54BF-3E09-4C52-828C-3FF83584837E}" destId="{439D6CBF-7594-42A9-A491-CE88C392DA73}" srcOrd="2" destOrd="0" presId="urn:microsoft.com/office/officeart/2008/layout/HalfCircleOrganizationChart"/>
    <dgm:cxn modelId="{6E93C449-6C78-4033-8133-2C043CAEC304}" type="presParOf" srcId="{6ADD6809-15B5-49D3-A8F6-F1C957B8251D}" destId="{86F8D1A7-EADE-40C3-9F9C-05CF07B702F6}" srcOrd="2" destOrd="0" presId="urn:microsoft.com/office/officeart/2008/layout/HalfCircleOrganizationChart"/>
    <dgm:cxn modelId="{CBB8E4A6-7B91-46A0-AAE1-0BAEAE591900}" type="presParOf" srcId="{6ADD6809-15B5-49D3-A8F6-F1C957B8251D}" destId="{0590FFBD-1BA5-4CB8-8BB7-BBEC60891B53}" srcOrd="3" destOrd="0" presId="urn:microsoft.com/office/officeart/2008/layout/HalfCircleOrganizationChart"/>
    <dgm:cxn modelId="{A6140B38-8B97-4467-AFBF-46BFF91BF755}" type="presParOf" srcId="{0590FFBD-1BA5-4CB8-8BB7-BBEC60891B53}" destId="{5ABBCA6B-39F2-4C60-87A1-DFB9B2835471}" srcOrd="0" destOrd="0" presId="urn:microsoft.com/office/officeart/2008/layout/HalfCircleOrganizationChart"/>
    <dgm:cxn modelId="{EB5641D9-880E-4E54-9119-A4AA997B8B3E}" type="presParOf" srcId="{5ABBCA6B-39F2-4C60-87A1-DFB9B2835471}" destId="{AE2EA7ED-8D91-4FE6-83F8-06CE35AE026D}" srcOrd="0" destOrd="0" presId="urn:microsoft.com/office/officeart/2008/layout/HalfCircleOrganizationChart"/>
    <dgm:cxn modelId="{ABCB4C2C-D48C-46E6-95C0-245927C34472}" type="presParOf" srcId="{5ABBCA6B-39F2-4C60-87A1-DFB9B2835471}" destId="{6CAC7679-2817-4092-B071-DBB5F2892CC3}" srcOrd="1" destOrd="0" presId="urn:microsoft.com/office/officeart/2008/layout/HalfCircleOrganizationChart"/>
    <dgm:cxn modelId="{6FCCF0EC-F184-479D-9BA9-7301FA11D7EE}" type="presParOf" srcId="{5ABBCA6B-39F2-4C60-87A1-DFB9B2835471}" destId="{661B827B-EAE4-40F7-BD3F-283E7B1A6ACB}" srcOrd="2" destOrd="0" presId="urn:microsoft.com/office/officeart/2008/layout/HalfCircleOrganizationChart"/>
    <dgm:cxn modelId="{3CD94616-C5DD-4BF1-9CB6-B38E48453BC5}" type="presParOf" srcId="{5ABBCA6B-39F2-4C60-87A1-DFB9B2835471}" destId="{A6134950-A72F-481A-BE04-064A3272463B}" srcOrd="3" destOrd="0" presId="urn:microsoft.com/office/officeart/2008/layout/HalfCircleOrganizationChart"/>
    <dgm:cxn modelId="{801A2B82-004C-4449-B05B-DB3A59436A86}" type="presParOf" srcId="{0590FFBD-1BA5-4CB8-8BB7-BBEC60891B53}" destId="{A2E267DF-DB0D-43AE-9A45-267E6E240427}" srcOrd="1" destOrd="0" presId="urn:microsoft.com/office/officeart/2008/layout/HalfCircleOrganizationChart"/>
    <dgm:cxn modelId="{BBC60481-69A4-4667-993D-B32539B87DE2}" type="presParOf" srcId="{A2E267DF-DB0D-43AE-9A45-267E6E240427}" destId="{B11236DE-3677-452C-ADA6-0C7D39EBED24}" srcOrd="0" destOrd="0" presId="urn:microsoft.com/office/officeart/2008/layout/HalfCircleOrganizationChart"/>
    <dgm:cxn modelId="{BA4E4CE6-C563-4A57-8463-D826F8EE6629}" type="presParOf" srcId="{A2E267DF-DB0D-43AE-9A45-267E6E240427}" destId="{4764B426-E48C-4D21-B471-0F63F47360FA}" srcOrd="1" destOrd="0" presId="urn:microsoft.com/office/officeart/2008/layout/HalfCircleOrganizationChart"/>
    <dgm:cxn modelId="{22507BE9-701F-44E8-A151-2BB992D2F57F}" type="presParOf" srcId="{4764B426-E48C-4D21-B471-0F63F47360FA}" destId="{2FCE22D7-9707-4B39-9C39-6DA95D3DD4DD}" srcOrd="0" destOrd="0" presId="urn:microsoft.com/office/officeart/2008/layout/HalfCircleOrganizationChart"/>
    <dgm:cxn modelId="{ACBFF6F9-3454-4C9E-93BB-8B5EBDE0DDBA}" type="presParOf" srcId="{2FCE22D7-9707-4B39-9C39-6DA95D3DD4DD}" destId="{4D94FFF1-F429-4543-883C-44FFBDF485F9}" srcOrd="0" destOrd="0" presId="urn:microsoft.com/office/officeart/2008/layout/HalfCircleOrganizationChart"/>
    <dgm:cxn modelId="{C06D80F0-0333-4B34-A46E-A805462FDD6B}" type="presParOf" srcId="{2FCE22D7-9707-4B39-9C39-6DA95D3DD4DD}" destId="{3A2F77D6-0734-40EB-B8CD-881FD14B5A24}" srcOrd="1" destOrd="0" presId="urn:microsoft.com/office/officeart/2008/layout/HalfCircleOrganizationChart"/>
    <dgm:cxn modelId="{E90F3EAB-755C-4112-B57E-9FF1AA040082}" type="presParOf" srcId="{2FCE22D7-9707-4B39-9C39-6DA95D3DD4DD}" destId="{972026FD-151A-4201-B042-80F346B9DAAD}" srcOrd="2" destOrd="0" presId="urn:microsoft.com/office/officeart/2008/layout/HalfCircleOrganizationChart"/>
    <dgm:cxn modelId="{1A56379A-E833-4C23-B5D8-B2D5EC232BCE}" type="presParOf" srcId="{2FCE22D7-9707-4B39-9C39-6DA95D3DD4DD}" destId="{C3DC022A-E171-491B-8DF3-A38F3AEDA9AF}" srcOrd="3" destOrd="0" presId="urn:microsoft.com/office/officeart/2008/layout/HalfCircleOrganizationChart"/>
    <dgm:cxn modelId="{1635FC97-111E-48EB-91FE-EC91F41600FA}" type="presParOf" srcId="{4764B426-E48C-4D21-B471-0F63F47360FA}" destId="{3AC886B4-5DF7-4724-AEFB-541242DB2F76}" srcOrd="1" destOrd="0" presId="urn:microsoft.com/office/officeart/2008/layout/HalfCircleOrganizationChart"/>
    <dgm:cxn modelId="{B24C4242-5CA7-426E-B5E0-1B55B020E885}" type="presParOf" srcId="{3AC886B4-5DF7-4724-AEFB-541242DB2F76}" destId="{FFF51BEF-69DE-488E-B1F8-169E38123843}" srcOrd="0" destOrd="0" presId="urn:microsoft.com/office/officeart/2008/layout/HalfCircleOrganizationChart"/>
    <dgm:cxn modelId="{036FBE47-4D3E-48FF-803C-EC935DA7597B}" type="presParOf" srcId="{3AC886B4-5DF7-4724-AEFB-541242DB2F76}" destId="{26E91F4C-25F7-4A63-91D8-DAD1BA6BC102}" srcOrd="1" destOrd="0" presId="urn:microsoft.com/office/officeart/2008/layout/HalfCircleOrganizationChart"/>
    <dgm:cxn modelId="{1B55C939-C82B-4DF4-AE9D-F4562EFABA9E}" type="presParOf" srcId="{26E91F4C-25F7-4A63-91D8-DAD1BA6BC102}" destId="{17F6CCA6-4A20-41F6-89C6-EBBD9660B76D}" srcOrd="0" destOrd="0" presId="urn:microsoft.com/office/officeart/2008/layout/HalfCircleOrganizationChart"/>
    <dgm:cxn modelId="{74432555-A8D7-4920-ACD2-F4CDD8B77703}" type="presParOf" srcId="{17F6CCA6-4A20-41F6-89C6-EBBD9660B76D}" destId="{618F8607-38B2-425C-A3BE-C607941376CF}" srcOrd="0" destOrd="0" presId="urn:microsoft.com/office/officeart/2008/layout/HalfCircleOrganizationChart"/>
    <dgm:cxn modelId="{9F575C4A-4F60-48FB-86B0-D60D171550B8}" type="presParOf" srcId="{17F6CCA6-4A20-41F6-89C6-EBBD9660B76D}" destId="{5E5A9478-DC72-49CC-BBD4-01A51E9FC5D4}" srcOrd="1" destOrd="0" presId="urn:microsoft.com/office/officeart/2008/layout/HalfCircleOrganizationChart"/>
    <dgm:cxn modelId="{47A51EFB-023C-48C1-9AA6-88B5552E5C13}" type="presParOf" srcId="{17F6CCA6-4A20-41F6-89C6-EBBD9660B76D}" destId="{B0F348C7-D95F-43CF-B6CD-5D6E60F965E7}" srcOrd="2" destOrd="0" presId="urn:microsoft.com/office/officeart/2008/layout/HalfCircleOrganizationChart"/>
    <dgm:cxn modelId="{6DAF985C-FCC3-42EC-9A9D-F59A413E357F}" type="presParOf" srcId="{17F6CCA6-4A20-41F6-89C6-EBBD9660B76D}" destId="{79C6EE97-7308-4EFD-8153-6CFC7D4B3781}" srcOrd="3" destOrd="0" presId="urn:microsoft.com/office/officeart/2008/layout/HalfCircleOrganizationChart"/>
    <dgm:cxn modelId="{F1FC274F-8738-40EF-AE2F-27AAA301AA97}" type="presParOf" srcId="{26E91F4C-25F7-4A63-91D8-DAD1BA6BC102}" destId="{97F1038A-DA22-4A55-9321-3EA5B8FCA389}" srcOrd="1" destOrd="0" presId="urn:microsoft.com/office/officeart/2008/layout/HalfCircleOrganizationChart"/>
    <dgm:cxn modelId="{1425E8F1-5F5A-4975-AEB3-2826B88139F7}" type="presParOf" srcId="{26E91F4C-25F7-4A63-91D8-DAD1BA6BC102}" destId="{5DF7D6BD-87CB-4FEB-B3B7-EB8BE1205CDC}" srcOrd="2" destOrd="0" presId="urn:microsoft.com/office/officeart/2008/layout/HalfCircleOrganizationChart"/>
    <dgm:cxn modelId="{BCBB40CE-6E0A-4E95-8C1B-CD9270C7D0EF}" type="presParOf" srcId="{3AC886B4-5DF7-4724-AEFB-541242DB2F76}" destId="{9C849E2F-E004-4613-BBFF-001C5451A591}" srcOrd="2" destOrd="0" presId="urn:microsoft.com/office/officeart/2008/layout/HalfCircleOrganizationChart"/>
    <dgm:cxn modelId="{9655D287-961B-43B0-B67F-4CA4A16942F4}" type="presParOf" srcId="{3AC886B4-5DF7-4724-AEFB-541242DB2F76}" destId="{E60A4B8A-BCF9-40E3-9822-869C2A91AE05}" srcOrd="3" destOrd="0" presId="urn:microsoft.com/office/officeart/2008/layout/HalfCircleOrganizationChart"/>
    <dgm:cxn modelId="{979CB1D9-42A3-49FC-B993-5F5484B1D8D7}" type="presParOf" srcId="{E60A4B8A-BCF9-40E3-9822-869C2A91AE05}" destId="{9B2F4597-E0A0-49BF-AF90-D8A123D6FF2B}" srcOrd="0" destOrd="0" presId="urn:microsoft.com/office/officeart/2008/layout/HalfCircleOrganizationChart"/>
    <dgm:cxn modelId="{A3353E80-A874-4617-8E7C-65270402D858}" type="presParOf" srcId="{9B2F4597-E0A0-49BF-AF90-D8A123D6FF2B}" destId="{EE830979-07E2-42C4-8D45-1672D9A3D51D}" srcOrd="0" destOrd="0" presId="urn:microsoft.com/office/officeart/2008/layout/HalfCircleOrganizationChart"/>
    <dgm:cxn modelId="{3152CAA8-E1F0-4366-BF9A-49F75F704A8A}" type="presParOf" srcId="{9B2F4597-E0A0-49BF-AF90-D8A123D6FF2B}" destId="{069FEB3D-0916-42D0-AE7B-9F028E93D491}" srcOrd="1" destOrd="0" presId="urn:microsoft.com/office/officeart/2008/layout/HalfCircleOrganizationChart"/>
    <dgm:cxn modelId="{63026EB4-21EB-494D-B1D1-ED253BD60B6B}" type="presParOf" srcId="{9B2F4597-E0A0-49BF-AF90-D8A123D6FF2B}" destId="{881242C8-7C69-4CDF-8C91-B18ED92C3E7D}" srcOrd="2" destOrd="0" presId="urn:microsoft.com/office/officeart/2008/layout/HalfCircleOrganizationChart"/>
    <dgm:cxn modelId="{D163430A-C5B4-414E-A99A-EF81BB6B9ED9}" type="presParOf" srcId="{9B2F4597-E0A0-49BF-AF90-D8A123D6FF2B}" destId="{495FD49A-5AA0-425F-9CDB-809C5C5868D1}" srcOrd="3" destOrd="0" presId="urn:microsoft.com/office/officeart/2008/layout/HalfCircleOrganizationChart"/>
    <dgm:cxn modelId="{831CDB8A-61C1-4AFE-8521-7781D1E76732}" type="presParOf" srcId="{E60A4B8A-BCF9-40E3-9822-869C2A91AE05}" destId="{0A38B315-3FC9-42F9-A0AB-2C74199F698B}" srcOrd="1" destOrd="0" presId="urn:microsoft.com/office/officeart/2008/layout/HalfCircleOrganizationChart"/>
    <dgm:cxn modelId="{69EBCE29-E7E6-44A4-BBF8-049EDC25D09D}" type="presParOf" srcId="{E60A4B8A-BCF9-40E3-9822-869C2A91AE05}" destId="{A9CC86A7-1AAC-4554-98DC-668A5F6F0B42}" srcOrd="2" destOrd="0" presId="urn:microsoft.com/office/officeart/2008/layout/HalfCircleOrganizationChart"/>
    <dgm:cxn modelId="{BAEC4853-76AB-48B6-9CF7-50B2A75BF2D7}" type="presParOf" srcId="{4764B426-E48C-4D21-B471-0F63F47360FA}" destId="{17E09825-FB9E-4243-ACAB-879E71589F59}" srcOrd="2" destOrd="0" presId="urn:microsoft.com/office/officeart/2008/layout/HalfCircleOrganizationChart"/>
    <dgm:cxn modelId="{F496F4A4-44DD-49A8-B02E-081C02098B99}" type="presParOf" srcId="{A2E267DF-DB0D-43AE-9A45-267E6E240427}" destId="{CED58310-22A5-46B7-B069-00AD19046A9A}" srcOrd="2" destOrd="0" presId="urn:microsoft.com/office/officeart/2008/layout/HalfCircleOrganizationChart"/>
    <dgm:cxn modelId="{BB36393B-1F00-442C-A21C-3D91F81733D7}" type="presParOf" srcId="{A2E267DF-DB0D-43AE-9A45-267E6E240427}" destId="{95D00163-189B-4681-92E1-60092AE16A87}" srcOrd="3" destOrd="0" presId="urn:microsoft.com/office/officeart/2008/layout/HalfCircleOrganizationChart"/>
    <dgm:cxn modelId="{AD7EFAD3-C1DD-4B15-A011-9BB0138F04D8}" type="presParOf" srcId="{95D00163-189B-4681-92E1-60092AE16A87}" destId="{B53899CD-6FCB-43FE-BA73-DBBA52D7C74C}" srcOrd="0" destOrd="0" presId="urn:microsoft.com/office/officeart/2008/layout/HalfCircleOrganizationChart"/>
    <dgm:cxn modelId="{33257325-2DFC-4B1D-86AD-E3CD62F47C10}" type="presParOf" srcId="{B53899CD-6FCB-43FE-BA73-DBBA52D7C74C}" destId="{B8E28FB4-9E61-4CCB-A5A1-D74F48328B27}" srcOrd="0" destOrd="0" presId="urn:microsoft.com/office/officeart/2008/layout/HalfCircleOrganizationChart"/>
    <dgm:cxn modelId="{B226A4BD-DA0E-43C5-B61D-EE205F8A8A89}" type="presParOf" srcId="{B53899CD-6FCB-43FE-BA73-DBBA52D7C74C}" destId="{4D691CE1-14FA-440B-8C47-F38FB70C519F}" srcOrd="1" destOrd="0" presId="urn:microsoft.com/office/officeart/2008/layout/HalfCircleOrganizationChart"/>
    <dgm:cxn modelId="{134ECBCF-70A2-442A-B483-AED4A31D627B}" type="presParOf" srcId="{B53899CD-6FCB-43FE-BA73-DBBA52D7C74C}" destId="{E215D2B5-7410-4795-8D38-252F91752125}" srcOrd="2" destOrd="0" presId="urn:microsoft.com/office/officeart/2008/layout/HalfCircleOrganizationChart"/>
    <dgm:cxn modelId="{DB8FDAEB-5B31-4B21-B371-2B4FD4247238}" type="presParOf" srcId="{B53899CD-6FCB-43FE-BA73-DBBA52D7C74C}" destId="{E6FA47EC-1B6F-44A8-AA91-521DDCD42726}" srcOrd="3" destOrd="0" presId="urn:microsoft.com/office/officeart/2008/layout/HalfCircleOrganizationChart"/>
    <dgm:cxn modelId="{7E2D5C76-A72D-4561-82A4-8E7DAFAC8AB1}" type="presParOf" srcId="{95D00163-189B-4681-92E1-60092AE16A87}" destId="{DE94F6B0-E369-4700-98C5-E790262023AB}" srcOrd="1" destOrd="0" presId="urn:microsoft.com/office/officeart/2008/layout/HalfCircleOrganizationChart"/>
    <dgm:cxn modelId="{90C4AD0A-486C-4F7E-A1D6-82289BA08254}" type="presParOf" srcId="{DE94F6B0-E369-4700-98C5-E790262023AB}" destId="{00F7726D-4DAA-4CCC-BC0F-75AB6BEF63AB}" srcOrd="0" destOrd="0" presId="urn:microsoft.com/office/officeart/2008/layout/HalfCircleOrganizationChart"/>
    <dgm:cxn modelId="{BD1A5662-2436-401D-911A-4D499EAEADCC}" type="presParOf" srcId="{DE94F6B0-E369-4700-98C5-E790262023AB}" destId="{7F418D2C-3525-42FC-960F-A8722599710C}" srcOrd="1" destOrd="0" presId="urn:microsoft.com/office/officeart/2008/layout/HalfCircleOrganizationChart"/>
    <dgm:cxn modelId="{36F1977D-A990-4783-BF27-160B8B366392}" type="presParOf" srcId="{7F418D2C-3525-42FC-960F-A8722599710C}" destId="{16A985F4-1CC1-4FD2-BEFA-19A0AE3D13AA}" srcOrd="0" destOrd="0" presId="urn:microsoft.com/office/officeart/2008/layout/HalfCircleOrganizationChart"/>
    <dgm:cxn modelId="{506C8537-F976-4F6C-8B13-8BE13EC93987}" type="presParOf" srcId="{16A985F4-1CC1-4FD2-BEFA-19A0AE3D13AA}" destId="{5A43D57F-6454-404B-BB83-9262197ACD70}" srcOrd="0" destOrd="0" presId="urn:microsoft.com/office/officeart/2008/layout/HalfCircleOrganizationChart"/>
    <dgm:cxn modelId="{F0B6B905-A213-4E57-860B-A7041DAC56EF}" type="presParOf" srcId="{16A985F4-1CC1-4FD2-BEFA-19A0AE3D13AA}" destId="{F53C79A0-E7C9-4B86-BB16-914DAB514DB4}" srcOrd="1" destOrd="0" presId="urn:microsoft.com/office/officeart/2008/layout/HalfCircleOrganizationChart"/>
    <dgm:cxn modelId="{B05EB303-4506-497A-B185-B63CB15FDF5F}" type="presParOf" srcId="{16A985F4-1CC1-4FD2-BEFA-19A0AE3D13AA}" destId="{887BF01D-EB4A-44EA-A079-59C2DB17B27D}" srcOrd="2" destOrd="0" presId="urn:microsoft.com/office/officeart/2008/layout/HalfCircleOrganizationChart"/>
    <dgm:cxn modelId="{213D9CF2-3648-4CE5-929C-279585131460}" type="presParOf" srcId="{16A985F4-1CC1-4FD2-BEFA-19A0AE3D13AA}" destId="{16D9A0ED-B1F7-48D1-AF22-6CD4917E2A57}" srcOrd="3" destOrd="0" presId="urn:microsoft.com/office/officeart/2008/layout/HalfCircleOrganizationChart"/>
    <dgm:cxn modelId="{31E354A3-DBCD-45A6-89A8-43F85FCF333E}" type="presParOf" srcId="{7F418D2C-3525-42FC-960F-A8722599710C}" destId="{CA971DF0-5F60-42DA-B366-7C04427B4D74}" srcOrd="1" destOrd="0" presId="urn:microsoft.com/office/officeart/2008/layout/HalfCircleOrganizationChart"/>
    <dgm:cxn modelId="{B4559327-771C-4DBD-A54F-64BF328885DF}" type="presParOf" srcId="{7F418D2C-3525-42FC-960F-A8722599710C}" destId="{8D3C13E3-3B23-42A9-8F02-1FD2C9BCDCBD}" srcOrd="2" destOrd="0" presId="urn:microsoft.com/office/officeart/2008/layout/HalfCircleOrganizationChart"/>
    <dgm:cxn modelId="{7EE9E200-6776-46E5-9746-894BF8EF5E22}" type="presParOf" srcId="{DE94F6B0-E369-4700-98C5-E790262023AB}" destId="{6B4ED109-BED4-4219-AADC-3A2E59C34371}" srcOrd="2" destOrd="0" presId="urn:microsoft.com/office/officeart/2008/layout/HalfCircleOrganizationChart"/>
    <dgm:cxn modelId="{B8B8B5A7-EC51-426B-B5B7-ECA6757B6E35}" type="presParOf" srcId="{DE94F6B0-E369-4700-98C5-E790262023AB}" destId="{43D8CB64-6981-4D45-AD3D-2A2A31A729C3}" srcOrd="3" destOrd="0" presId="urn:microsoft.com/office/officeart/2008/layout/HalfCircleOrganizationChart"/>
    <dgm:cxn modelId="{11F87229-FCE6-4688-986D-9233718F35EB}" type="presParOf" srcId="{43D8CB64-6981-4D45-AD3D-2A2A31A729C3}" destId="{209263C5-B2D8-427B-A034-7B290AF4048B}" srcOrd="0" destOrd="0" presId="urn:microsoft.com/office/officeart/2008/layout/HalfCircleOrganizationChart"/>
    <dgm:cxn modelId="{CCD87CF6-535D-4372-9E1C-7F861A7549DF}" type="presParOf" srcId="{209263C5-B2D8-427B-A034-7B290AF4048B}" destId="{5A0E430F-A996-4BC6-B9E8-2E73F7E7E911}" srcOrd="0" destOrd="0" presId="urn:microsoft.com/office/officeart/2008/layout/HalfCircleOrganizationChart"/>
    <dgm:cxn modelId="{49309DD2-50F2-4240-86DA-FFEC33CA054C}" type="presParOf" srcId="{209263C5-B2D8-427B-A034-7B290AF4048B}" destId="{1CA888A1-E983-41E3-A95C-5D8F048F2367}" srcOrd="1" destOrd="0" presId="urn:microsoft.com/office/officeart/2008/layout/HalfCircleOrganizationChart"/>
    <dgm:cxn modelId="{DC1CE3C5-34D4-4CA9-8DBB-70493BA69D94}" type="presParOf" srcId="{209263C5-B2D8-427B-A034-7B290AF4048B}" destId="{667E5EB9-20F8-411D-8E6D-DF6BFEF1794C}" srcOrd="2" destOrd="0" presId="urn:microsoft.com/office/officeart/2008/layout/HalfCircleOrganizationChart"/>
    <dgm:cxn modelId="{C69FBDFE-4E39-406A-91C3-86AEA6FF5DC9}" type="presParOf" srcId="{209263C5-B2D8-427B-A034-7B290AF4048B}" destId="{6B994F93-D347-4245-9ADD-4B74D525A139}" srcOrd="3" destOrd="0" presId="urn:microsoft.com/office/officeart/2008/layout/HalfCircleOrganizationChart"/>
    <dgm:cxn modelId="{C0DD33EE-952A-46A3-99D0-9D020473E2BE}" type="presParOf" srcId="{43D8CB64-6981-4D45-AD3D-2A2A31A729C3}" destId="{5233342C-5917-4B50-A331-3DD987E993A9}" srcOrd="1" destOrd="0" presId="urn:microsoft.com/office/officeart/2008/layout/HalfCircleOrganizationChart"/>
    <dgm:cxn modelId="{5CA64294-DD48-48E7-B628-0D035339AEEE}" type="presParOf" srcId="{43D8CB64-6981-4D45-AD3D-2A2A31A729C3}" destId="{989EDBF3-3C5F-424B-BFB8-14F745A2A5DD}" srcOrd="2" destOrd="0" presId="urn:microsoft.com/office/officeart/2008/layout/HalfCircleOrganizationChart"/>
    <dgm:cxn modelId="{352459F4-0277-4439-8E04-FA6B71C41D24}" type="presParOf" srcId="{95D00163-189B-4681-92E1-60092AE16A87}" destId="{EA7086FA-0245-4E38-BD07-93B7EFAD5099}" srcOrd="2" destOrd="0" presId="urn:microsoft.com/office/officeart/2008/layout/HalfCircleOrganizationChart"/>
    <dgm:cxn modelId="{DD8DEADA-2A13-4EE4-97F3-CC04C317A475}" type="presParOf" srcId="{0590FFBD-1BA5-4CB8-8BB7-BBEC60891B53}" destId="{9DAE1300-F904-4E8C-9620-89EFD4F92F76}" srcOrd="2" destOrd="0" presId="urn:microsoft.com/office/officeart/2008/layout/HalfCircleOrganizationChart"/>
    <dgm:cxn modelId="{E56EA824-8C90-49FA-9B58-50BC343FBF80}" type="presParOf" srcId="{489EF9B7-F82F-4EFA-A170-6ECB2113B9CD}" destId="{7638D997-F77B-41EF-8997-57F68B5C41EC}" srcOrd="2" destOrd="0" presId="urn:microsoft.com/office/officeart/2008/layout/HalfCircleOrganizationChart"/>
    <dgm:cxn modelId="{5FF96761-D56A-4EDE-B467-7466150AAAB8}" type="presParOf" srcId="{AFDA2FBD-B9D8-4500-88A8-B15EFD8E14F0}" destId="{9755F2B8-3DE6-4DC0-A28F-9A78E2608F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B2F9E7D-B2C3-4F7E-AC02-B49649E59FF0}" type="doc">
      <dgm:prSet loTypeId="urn:microsoft.com/office/officeart/2005/8/layout/vList3" loCatId="list" qsTypeId="urn:microsoft.com/office/officeart/2005/8/quickstyle/simple1" qsCatId="simple" csTypeId="urn:microsoft.com/office/officeart/2005/8/colors/accent3_1" csCatId="accent3" phldr="1"/>
      <dgm:spPr/>
    </dgm:pt>
    <dgm:pt modelId="{A121ACAB-5818-4A9C-87EA-89D42C1FFFE2}">
      <dgm:prSet phldrT="[Text]"/>
      <dgm:spPr/>
      <dgm:t>
        <a:bodyPr/>
        <a:lstStyle/>
        <a:p>
          <a:r>
            <a:rPr lang="en-IN" dirty="0">
              <a:latin typeface="Rockwell" panose="02060603020205020403" pitchFamily="18" charset="0"/>
            </a:rPr>
            <a:t>Sold to</a:t>
          </a:r>
        </a:p>
      </dgm:t>
    </dgm:pt>
    <dgm:pt modelId="{107996F1-2BCC-4C9E-BCCB-43AAB4610F86}" type="parTrans" cxnId="{A3BADBEC-A1C2-4E57-A325-3B6F7BAB25EF}">
      <dgm:prSet/>
      <dgm:spPr/>
      <dgm:t>
        <a:bodyPr/>
        <a:lstStyle/>
        <a:p>
          <a:endParaRPr lang="en-IN">
            <a:latin typeface="Rockwell" panose="02060603020205020403" pitchFamily="18" charset="0"/>
          </a:endParaRPr>
        </a:p>
      </dgm:t>
    </dgm:pt>
    <dgm:pt modelId="{08501C67-64A0-4A55-A093-DDAEF61BFA83}" type="sibTrans" cxnId="{A3BADBEC-A1C2-4E57-A325-3B6F7BAB25EF}">
      <dgm:prSet/>
      <dgm:spPr/>
      <dgm:t>
        <a:bodyPr/>
        <a:lstStyle/>
        <a:p>
          <a:endParaRPr lang="en-IN">
            <a:latin typeface="Rockwell" panose="02060603020205020403" pitchFamily="18" charset="0"/>
          </a:endParaRPr>
        </a:p>
      </dgm:t>
    </dgm:pt>
    <dgm:pt modelId="{8C428424-3C5A-4CCE-913E-E3C7ECC391E9}">
      <dgm:prSet phldrT="[Text]"/>
      <dgm:spPr/>
      <dgm:t>
        <a:bodyPr/>
        <a:lstStyle/>
        <a:p>
          <a:r>
            <a:rPr lang="en-IN" dirty="0">
              <a:latin typeface="Rockwell" panose="02060603020205020403" pitchFamily="18" charset="0"/>
            </a:rPr>
            <a:t>Ship to</a:t>
          </a:r>
        </a:p>
      </dgm:t>
    </dgm:pt>
    <dgm:pt modelId="{9DDEBF62-9210-4436-9F12-A046B13F4AC6}" type="parTrans" cxnId="{A9E139AE-A206-4B60-92D1-8C8865574760}">
      <dgm:prSet/>
      <dgm:spPr/>
      <dgm:t>
        <a:bodyPr/>
        <a:lstStyle/>
        <a:p>
          <a:endParaRPr lang="en-IN">
            <a:latin typeface="Rockwell" panose="02060603020205020403" pitchFamily="18" charset="0"/>
          </a:endParaRPr>
        </a:p>
      </dgm:t>
    </dgm:pt>
    <dgm:pt modelId="{E99D96BB-693B-4007-A75B-475BD1D9C71B}" type="sibTrans" cxnId="{A9E139AE-A206-4B60-92D1-8C8865574760}">
      <dgm:prSet/>
      <dgm:spPr/>
      <dgm:t>
        <a:bodyPr/>
        <a:lstStyle/>
        <a:p>
          <a:endParaRPr lang="en-IN">
            <a:latin typeface="Rockwell" panose="02060603020205020403" pitchFamily="18" charset="0"/>
          </a:endParaRPr>
        </a:p>
      </dgm:t>
    </dgm:pt>
    <dgm:pt modelId="{15F73C56-693A-4A56-B64A-CCA2B44AD41C}">
      <dgm:prSet phldrT="[Text]"/>
      <dgm:spPr/>
      <dgm:t>
        <a:bodyPr/>
        <a:lstStyle/>
        <a:p>
          <a:r>
            <a:rPr lang="en-IN" dirty="0">
              <a:latin typeface="Rockwell" panose="02060603020205020403" pitchFamily="18" charset="0"/>
            </a:rPr>
            <a:t>Bill to</a:t>
          </a:r>
        </a:p>
      </dgm:t>
    </dgm:pt>
    <dgm:pt modelId="{6B8BC508-CFDC-4434-9878-1FE8DC2C50AA}" type="parTrans" cxnId="{400CEE5D-2FD0-4217-AF5A-20CBCD746B66}">
      <dgm:prSet/>
      <dgm:spPr/>
      <dgm:t>
        <a:bodyPr/>
        <a:lstStyle/>
        <a:p>
          <a:endParaRPr lang="en-IN">
            <a:latin typeface="Rockwell" panose="02060603020205020403" pitchFamily="18" charset="0"/>
          </a:endParaRPr>
        </a:p>
      </dgm:t>
    </dgm:pt>
    <dgm:pt modelId="{BA98C936-B780-4F3E-A774-E2E860884A11}" type="sibTrans" cxnId="{400CEE5D-2FD0-4217-AF5A-20CBCD746B66}">
      <dgm:prSet/>
      <dgm:spPr/>
      <dgm:t>
        <a:bodyPr/>
        <a:lstStyle/>
        <a:p>
          <a:endParaRPr lang="en-IN">
            <a:latin typeface="Rockwell" panose="02060603020205020403" pitchFamily="18" charset="0"/>
          </a:endParaRPr>
        </a:p>
      </dgm:t>
    </dgm:pt>
    <dgm:pt modelId="{AA8623D6-A9A9-40F4-A654-0E4204787D1A}">
      <dgm:prSet phldrT="[Text]"/>
      <dgm:spPr/>
      <dgm:t>
        <a:bodyPr/>
        <a:lstStyle/>
        <a:p>
          <a:r>
            <a:rPr lang="en-IN" dirty="0">
              <a:latin typeface="Rockwell" panose="02060603020205020403" pitchFamily="18" charset="0"/>
            </a:rPr>
            <a:t>Payer</a:t>
          </a:r>
        </a:p>
      </dgm:t>
    </dgm:pt>
    <dgm:pt modelId="{5F058036-25D3-41E8-9770-C4618CEE6F31}" type="parTrans" cxnId="{1FD583D4-2B31-4F96-9554-6555D2B78DBE}">
      <dgm:prSet/>
      <dgm:spPr/>
      <dgm:t>
        <a:bodyPr/>
        <a:lstStyle/>
        <a:p>
          <a:endParaRPr lang="en-IN">
            <a:latin typeface="Rockwell" panose="02060603020205020403" pitchFamily="18" charset="0"/>
          </a:endParaRPr>
        </a:p>
      </dgm:t>
    </dgm:pt>
    <dgm:pt modelId="{14543415-87B3-4AE2-8B66-F1AE218EA952}" type="sibTrans" cxnId="{1FD583D4-2B31-4F96-9554-6555D2B78DBE}">
      <dgm:prSet/>
      <dgm:spPr/>
      <dgm:t>
        <a:bodyPr/>
        <a:lstStyle/>
        <a:p>
          <a:endParaRPr lang="en-IN">
            <a:latin typeface="Rockwell" panose="02060603020205020403" pitchFamily="18" charset="0"/>
          </a:endParaRPr>
        </a:p>
      </dgm:t>
    </dgm:pt>
    <dgm:pt modelId="{DEA69A53-00AE-4104-9178-D1A29E2CBF02}" type="pres">
      <dgm:prSet presAssocID="{9B2F9E7D-B2C3-4F7E-AC02-B49649E59FF0}" presName="linearFlow" presStyleCnt="0">
        <dgm:presLayoutVars>
          <dgm:dir/>
          <dgm:resizeHandles val="exact"/>
        </dgm:presLayoutVars>
      </dgm:prSet>
      <dgm:spPr/>
    </dgm:pt>
    <dgm:pt modelId="{2A0F236C-0D41-4A43-AA0F-09C1525A7CDC}" type="pres">
      <dgm:prSet presAssocID="{A121ACAB-5818-4A9C-87EA-89D42C1FFFE2}" presName="composite" presStyleCnt="0"/>
      <dgm:spPr/>
    </dgm:pt>
    <dgm:pt modelId="{A7617258-7BF7-41C0-810C-AF8EAECEC2A3}" type="pres">
      <dgm:prSet presAssocID="{A121ACAB-5818-4A9C-87EA-89D42C1FFFE2}" presName="imgShp" presStyleLbl="fgImgPlace1" presStyleIdx="0" presStyleCnt="4"/>
      <dgm:spPr/>
    </dgm:pt>
    <dgm:pt modelId="{C2E6430C-A482-4F79-9512-FDFD8D148109}" type="pres">
      <dgm:prSet presAssocID="{A121ACAB-5818-4A9C-87EA-89D42C1FFFE2}" presName="txShp" presStyleLbl="node1" presStyleIdx="0" presStyleCnt="4">
        <dgm:presLayoutVars>
          <dgm:bulletEnabled val="1"/>
        </dgm:presLayoutVars>
      </dgm:prSet>
      <dgm:spPr/>
    </dgm:pt>
    <dgm:pt modelId="{A7D59B3A-C8B9-4D45-B4B5-B67D24D30A4D}" type="pres">
      <dgm:prSet presAssocID="{08501C67-64A0-4A55-A093-DDAEF61BFA83}" presName="spacing" presStyleCnt="0"/>
      <dgm:spPr/>
    </dgm:pt>
    <dgm:pt modelId="{910B918C-E0B4-4DFF-A5AD-BB6FBC51CD41}" type="pres">
      <dgm:prSet presAssocID="{8C428424-3C5A-4CCE-913E-E3C7ECC391E9}" presName="composite" presStyleCnt="0"/>
      <dgm:spPr/>
    </dgm:pt>
    <dgm:pt modelId="{C61A0C5A-B940-4ED4-8524-001814514B1C}" type="pres">
      <dgm:prSet presAssocID="{8C428424-3C5A-4CCE-913E-E3C7ECC391E9}" presName="imgShp" presStyleLbl="fgImgPlace1" presStyleIdx="1" presStyleCnt="4"/>
      <dgm:spPr/>
    </dgm:pt>
    <dgm:pt modelId="{CF0EF671-9DF0-4EC1-8DDA-F3E3635AC198}" type="pres">
      <dgm:prSet presAssocID="{8C428424-3C5A-4CCE-913E-E3C7ECC391E9}" presName="txShp" presStyleLbl="node1" presStyleIdx="1" presStyleCnt="4">
        <dgm:presLayoutVars>
          <dgm:bulletEnabled val="1"/>
        </dgm:presLayoutVars>
      </dgm:prSet>
      <dgm:spPr/>
    </dgm:pt>
    <dgm:pt modelId="{2195305F-0FEE-455C-824B-773C28DB275B}" type="pres">
      <dgm:prSet presAssocID="{E99D96BB-693B-4007-A75B-475BD1D9C71B}" presName="spacing" presStyleCnt="0"/>
      <dgm:spPr/>
    </dgm:pt>
    <dgm:pt modelId="{A6BF5333-A4C8-49AC-8C7D-79C6205F3C75}" type="pres">
      <dgm:prSet presAssocID="{15F73C56-693A-4A56-B64A-CCA2B44AD41C}" presName="composite" presStyleCnt="0"/>
      <dgm:spPr/>
    </dgm:pt>
    <dgm:pt modelId="{A1C3431D-D53F-4F84-8F16-7CAC108E9D19}" type="pres">
      <dgm:prSet presAssocID="{15F73C56-693A-4A56-B64A-CCA2B44AD41C}" presName="imgShp" presStyleLbl="fgImgPlace1" presStyleIdx="2" presStyleCnt="4"/>
      <dgm:spPr/>
    </dgm:pt>
    <dgm:pt modelId="{E5FD8917-103B-449C-8D02-70156D5325F2}" type="pres">
      <dgm:prSet presAssocID="{15F73C56-693A-4A56-B64A-CCA2B44AD41C}" presName="txShp" presStyleLbl="node1" presStyleIdx="2" presStyleCnt="4">
        <dgm:presLayoutVars>
          <dgm:bulletEnabled val="1"/>
        </dgm:presLayoutVars>
      </dgm:prSet>
      <dgm:spPr/>
    </dgm:pt>
    <dgm:pt modelId="{16CEB162-F4EB-4206-BCB5-7560806D8EBA}" type="pres">
      <dgm:prSet presAssocID="{BA98C936-B780-4F3E-A774-E2E860884A11}" presName="spacing" presStyleCnt="0"/>
      <dgm:spPr/>
    </dgm:pt>
    <dgm:pt modelId="{E7094F19-D1B6-4706-9CB7-84F08790D7EB}" type="pres">
      <dgm:prSet presAssocID="{AA8623D6-A9A9-40F4-A654-0E4204787D1A}" presName="composite" presStyleCnt="0"/>
      <dgm:spPr/>
    </dgm:pt>
    <dgm:pt modelId="{2F0BB637-D64E-4783-BE05-77C9F67136CB}" type="pres">
      <dgm:prSet presAssocID="{AA8623D6-A9A9-40F4-A654-0E4204787D1A}" presName="imgShp" presStyleLbl="fgImgPlace1" presStyleIdx="3" presStyleCnt="4"/>
      <dgm:spPr/>
    </dgm:pt>
    <dgm:pt modelId="{8CB38D48-3B38-433B-9A0E-06CFBD66ED9B}" type="pres">
      <dgm:prSet presAssocID="{AA8623D6-A9A9-40F4-A654-0E4204787D1A}" presName="txShp" presStyleLbl="node1" presStyleIdx="3" presStyleCnt="4">
        <dgm:presLayoutVars>
          <dgm:bulletEnabled val="1"/>
        </dgm:presLayoutVars>
      </dgm:prSet>
      <dgm:spPr/>
    </dgm:pt>
  </dgm:ptLst>
  <dgm:cxnLst>
    <dgm:cxn modelId="{400CEE5D-2FD0-4217-AF5A-20CBCD746B66}" srcId="{9B2F9E7D-B2C3-4F7E-AC02-B49649E59FF0}" destId="{15F73C56-693A-4A56-B64A-CCA2B44AD41C}" srcOrd="2" destOrd="0" parTransId="{6B8BC508-CFDC-4434-9878-1FE8DC2C50AA}" sibTransId="{BA98C936-B780-4F3E-A774-E2E860884A11}"/>
    <dgm:cxn modelId="{86CBA94E-C080-4CBA-AA6B-F386AB619FC1}" type="presOf" srcId="{8C428424-3C5A-4CCE-913E-E3C7ECC391E9}" destId="{CF0EF671-9DF0-4EC1-8DDA-F3E3635AC198}" srcOrd="0" destOrd="0" presId="urn:microsoft.com/office/officeart/2005/8/layout/vList3"/>
    <dgm:cxn modelId="{94872350-FCA1-4450-8B6D-C08775A9DE66}" type="presOf" srcId="{A121ACAB-5818-4A9C-87EA-89D42C1FFFE2}" destId="{C2E6430C-A482-4F79-9512-FDFD8D148109}" srcOrd="0" destOrd="0" presId="urn:microsoft.com/office/officeart/2005/8/layout/vList3"/>
    <dgm:cxn modelId="{6648FB7F-8410-4625-AD29-7CD3AC9540CE}" type="presOf" srcId="{AA8623D6-A9A9-40F4-A654-0E4204787D1A}" destId="{8CB38D48-3B38-433B-9A0E-06CFBD66ED9B}" srcOrd="0" destOrd="0" presId="urn:microsoft.com/office/officeart/2005/8/layout/vList3"/>
    <dgm:cxn modelId="{A9E139AE-A206-4B60-92D1-8C8865574760}" srcId="{9B2F9E7D-B2C3-4F7E-AC02-B49649E59FF0}" destId="{8C428424-3C5A-4CCE-913E-E3C7ECC391E9}" srcOrd="1" destOrd="0" parTransId="{9DDEBF62-9210-4436-9F12-A046B13F4AC6}" sibTransId="{E99D96BB-693B-4007-A75B-475BD1D9C71B}"/>
    <dgm:cxn modelId="{1FD583D4-2B31-4F96-9554-6555D2B78DBE}" srcId="{9B2F9E7D-B2C3-4F7E-AC02-B49649E59FF0}" destId="{AA8623D6-A9A9-40F4-A654-0E4204787D1A}" srcOrd="3" destOrd="0" parTransId="{5F058036-25D3-41E8-9770-C4618CEE6F31}" sibTransId="{14543415-87B3-4AE2-8B66-F1AE218EA952}"/>
    <dgm:cxn modelId="{81093DE6-378A-4CC4-B7AE-9CE722BBB94E}" type="presOf" srcId="{9B2F9E7D-B2C3-4F7E-AC02-B49649E59FF0}" destId="{DEA69A53-00AE-4104-9178-D1A29E2CBF02}" srcOrd="0" destOrd="0" presId="urn:microsoft.com/office/officeart/2005/8/layout/vList3"/>
    <dgm:cxn modelId="{A3BADBEC-A1C2-4E57-A325-3B6F7BAB25EF}" srcId="{9B2F9E7D-B2C3-4F7E-AC02-B49649E59FF0}" destId="{A121ACAB-5818-4A9C-87EA-89D42C1FFFE2}" srcOrd="0" destOrd="0" parTransId="{107996F1-2BCC-4C9E-BCCB-43AAB4610F86}" sibTransId="{08501C67-64A0-4A55-A093-DDAEF61BFA83}"/>
    <dgm:cxn modelId="{1E22A1FD-329C-44F9-B8C9-06608A324ECE}" type="presOf" srcId="{15F73C56-693A-4A56-B64A-CCA2B44AD41C}" destId="{E5FD8917-103B-449C-8D02-70156D5325F2}" srcOrd="0" destOrd="0" presId="urn:microsoft.com/office/officeart/2005/8/layout/vList3"/>
    <dgm:cxn modelId="{12AC188A-B4AC-49D9-BE42-85C73604D42C}" type="presParOf" srcId="{DEA69A53-00AE-4104-9178-D1A29E2CBF02}" destId="{2A0F236C-0D41-4A43-AA0F-09C1525A7CDC}" srcOrd="0" destOrd="0" presId="urn:microsoft.com/office/officeart/2005/8/layout/vList3"/>
    <dgm:cxn modelId="{3567F7D9-7B25-4404-9358-7370C953B768}" type="presParOf" srcId="{2A0F236C-0D41-4A43-AA0F-09C1525A7CDC}" destId="{A7617258-7BF7-41C0-810C-AF8EAECEC2A3}" srcOrd="0" destOrd="0" presId="urn:microsoft.com/office/officeart/2005/8/layout/vList3"/>
    <dgm:cxn modelId="{13AB741E-5C45-4076-960B-E986CF4BD288}" type="presParOf" srcId="{2A0F236C-0D41-4A43-AA0F-09C1525A7CDC}" destId="{C2E6430C-A482-4F79-9512-FDFD8D148109}" srcOrd="1" destOrd="0" presId="urn:microsoft.com/office/officeart/2005/8/layout/vList3"/>
    <dgm:cxn modelId="{9C7FB448-37B2-47E4-B3D6-4CCE93C839E2}" type="presParOf" srcId="{DEA69A53-00AE-4104-9178-D1A29E2CBF02}" destId="{A7D59B3A-C8B9-4D45-B4B5-B67D24D30A4D}" srcOrd="1" destOrd="0" presId="urn:microsoft.com/office/officeart/2005/8/layout/vList3"/>
    <dgm:cxn modelId="{1CCC6A14-867E-48DB-A73B-6F853BD70218}" type="presParOf" srcId="{DEA69A53-00AE-4104-9178-D1A29E2CBF02}" destId="{910B918C-E0B4-4DFF-A5AD-BB6FBC51CD41}" srcOrd="2" destOrd="0" presId="urn:microsoft.com/office/officeart/2005/8/layout/vList3"/>
    <dgm:cxn modelId="{FC214B6F-69E3-4164-A181-1AD3308D4516}" type="presParOf" srcId="{910B918C-E0B4-4DFF-A5AD-BB6FBC51CD41}" destId="{C61A0C5A-B940-4ED4-8524-001814514B1C}" srcOrd="0" destOrd="0" presId="urn:microsoft.com/office/officeart/2005/8/layout/vList3"/>
    <dgm:cxn modelId="{3E2CFE57-DD40-40C6-B413-51EA039E05F0}" type="presParOf" srcId="{910B918C-E0B4-4DFF-A5AD-BB6FBC51CD41}" destId="{CF0EF671-9DF0-4EC1-8DDA-F3E3635AC198}" srcOrd="1" destOrd="0" presId="urn:microsoft.com/office/officeart/2005/8/layout/vList3"/>
    <dgm:cxn modelId="{9ABD4652-4084-4B30-98B3-A2590CAEB51B}" type="presParOf" srcId="{DEA69A53-00AE-4104-9178-D1A29E2CBF02}" destId="{2195305F-0FEE-455C-824B-773C28DB275B}" srcOrd="3" destOrd="0" presId="urn:microsoft.com/office/officeart/2005/8/layout/vList3"/>
    <dgm:cxn modelId="{FA5D5288-F73C-4801-977C-56229BACF778}" type="presParOf" srcId="{DEA69A53-00AE-4104-9178-D1A29E2CBF02}" destId="{A6BF5333-A4C8-49AC-8C7D-79C6205F3C75}" srcOrd="4" destOrd="0" presId="urn:microsoft.com/office/officeart/2005/8/layout/vList3"/>
    <dgm:cxn modelId="{A7ED0F05-F968-4E63-8F62-B409824C102C}" type="presParOf" srcId="{A6BF5333-A4C8-49AC-8C7D-79C6205F3C75}" destId="{A1C3431D-D53F-4F84-8F16-7CAC108E9D19}" srcOrd="0" destOrd="0" presId="urn:microsoft.com/office/officeart/2005/8/layout/vList3"/>
    <dgm:cxn modelId="{E44A519C-D4CF-42B1-927C-5E8B0AF7BF8D}" type="presParOf" srcId="{A6BF5333-A4C8-49AC-8C7D-79C6205F3C75}" destId="{E5FD8917-103B-449C-8D02-70156D5325F2}" srcOrd="1" destOrd="0" presId="urn:microsoft.com/office/officeart/2005/8/layout/vList3"/>
    <dgm:cxn modelId="{1BBC0880-B30A-4887-B9E1-566113AF7073}" type="presParOf" srcId="{DEA69A53-00AE-4104-9178-D1A29E2CBF02}" destId="{16CEB162-F4EB-4206-BCB5-7560806D8EBA}" srcOrd="5" destOrd="0" presId="urn:microsoft.com/office/officeart/2005/8/layout/vList3"/>
    <dgm:cxn modelId="{40966F7D-204A-48DA-A291-DCD2A4E97B19}" type="presParOf" srcId="{DEA69A53-00AE-4104-9178-D1A29E2CBF02}" destId="{E7094F19-D1B6-4706-9CB7-84F08790D7EB}" srcOrd="6" destOrd="0" presId="urn:microsoft.com/office/officeart/2005/8/layout/vList3"/>
    <dgm:cxn modelId="{E0006D4C-CC23-45F6-A6CC-F497778537E7}" type="presParOf" srcId="{E7094F19-D1B6-4706-9CB7-84F08790D7EB}" destId="{2F0BB637-D64E-4783-BE05-77C9F67136CB}" srcOrd="0" destOrd="0" presId="urn:microsoft.com/office/officeart/2005/8/layout/vList3"/>
    <dgm:cxn modelId="{A0FF5A24-C196-4ECF-B758-AB3FB76C9FD7}" type="presParOf" srcId="{E7094F19-D1B6-4706-9CB7-84F08790D7EB}" destId="{8CB38D48-3B38-433B-9A0E-06CFBD66ED9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B4AA306-F5DD-450B-B741-D4154989403C}"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IN"/>
        </a:p>
      </dgm:t>
    </dgm:pt>
    <dgm:pt modelId="{2D1B89B8-8063-45D3-B118-75F1FA986AB4}">
      <dgm:prSet phldrT="[Text]" custT="1"/>
      <dgm:spPr/>
      <dgm:t>
        <a:bodyPr/>
        <a:lstStyle/>
        <a:p>
          <a:r>
            <a:rPr lang="en-IN" sz="2800" dirty="0">
              <a:latin typeface="Rockwell" panose="02060603020205020403" pitchFamily="18" charset="0"/>
            </a:rPr>
            <a:t>Choose the sales document type</a:t>
          </a:r>
        </a:p>
      </dgm:t>
    </dgm:pt>
    <dgm:pt modelId="{5138D6DA-212C-4EEB-BEBF-21A7C1DFE94A}" type="parTrans" cxnId="{0651786F-BF23-4B5C-B2A9-A2A967E4A291}">
      <dgm:prSet/>
      <dgm:spPr/>
      <dgm:t>
        <a:bodyPr/>
        <a:lstStyle/>
        <a:p>
          <a:endParaRPr lang="en-IN">
            <a:latin typeface="Rockwell" panose="02060603020205020403" pitchFamily="18" charset="0"/>
          </a:endParaRPr>
        </a:p>
      </dgm:t>
    </dgm:pt>
    <dgm:pt modelId="{BB6E0BBA-8F3D-41B7-A031-0B09EA2D8E7D}" type="sibTrans" cxnId="{0651786F-BF23-4B5C-B2A9-A2A967E4A291}">
      <dgm:prSet/>
      <dgm:spPr/>
      <dgm:t>
        <a:bodyPr/>
        <a:lstStyle/>
        <a:p>
          <a:endParaRPr lang="en-IN">
            <a:latin typeface="Rockwell" panose="02060603020205020403" pitchFamily="18" charset="0"/>
          </a:endParaRPr>
        </a:p>
      </dgm:t>
    </dgm:pt>
    <dgm:pt modelId="{AB84224D-FCAE-430F-A126-7E7150B94777}">
      <dgm:prSet phldrT="[Text]" custT="1"/>
      <dgm:spPr/>
      <dgm:t>
        <a:bodyPr/>
        <a:lstStyle/>
        <a:p>
          <a:pPr algn="l">
            <a:lnSpc>
              <a:spcPct val="150000"/>
            </a:lnSpc>
          </a:pPr>
          <a:r>
            <a:rPr lang="en-IN" sz="1800" dirty="0">
              <a:latin typeface="Rockwell" panose="02060603020205020403" pitchFamily="18" charset="0"/>
            </a:rPr>
            <a:t>Copy the standard sales doc type and create a new sales doc type – VOV8</a:t>
          </a:r>
        </a:p>
      </dgm:t>
    </dgm:pt>
    <dgm:pt modelId="{4964ECB6-A9B2-40E2-A7AE-1A3DE3D796DF}" type="parTrans" cxnId="{D95B1724-C0E3-4FAA-9765-238105AED0EB}">
      <dgm:prSet/>
      <dgm:spPr/>
      <dgm:t>
        <a:bodyPr/>
        <a:lstStyle/>
        <a:p>
          <a:endParaRPr lang="en-IN">
            <a:latin typeface="Rockwell" panose="02060603020205020403" pitchFamily="18" charset="0"/>
          </a:endParaRPr>
        </a:p>
      </dgm:t>
    </dgm:pt>
    <dgm:pt modelId="{AFD41793-3A97-428A-8170-5C0D80A06CAC}" type="sibTrans" cxnId="{D95B1724-C0E3-4FAA-9765-238105AED0EB}">
      <dgm:prSet/>
      <dgm:spPr/>
      <dgm:t>
        <a:bodyPr/>
        <a:lstStyle/>
        <a:p>
          <a:endParaRPr lang="en-IN">
            <a:latin typeface="Rockwell" panose="02060603020205020403" pitchFamily="18" charset="0"/>
          </a:endParaRPr>
        </a:p>
      </dgm:t>
    </dgm:pt>
    <dgm:pt modelId="{74F777C8-8820-4D53-86A7-CCE8A4C653C7}">
      <dgm:prSet phldrT="[Text]" custT="1"/>
      <dgm:spPr/>
      <dgm:t>
        <a:bodyPr/>
        <a:lstStyle/>
        <a:p>
          <a:pPr algn="l">
            <a:lnSpc>
              <a:spcPct val="150000"/>
            </a:lnSpc>
          </a:pPr>
          <a:r>
            <a:rPr lang="en-IN" sz="1800" dirty="0">
              <a:latin typeface="Rockwell" panose="02060603020205020403" pitchFamily="18" charset="0"/>
            </a:rPr>
            <a:t>Assign the sales document to the respective sales area -OVAZ</a:t>
          </a:r>
        </a:p>
      </dgm:t>
    </dgm:pt>
    <dgm:pt modelId="{A14A259F-629C-4FD2-98B5-22C31178DE45}" type="parTrans" cxnId="{C1D85214-6026-4032-9DA5-947E581F68F1}">
      <dgm:prSet/>
      <dgm:spPr/>
      <dgm:t>
        <a:bodyPr/>
        <a:lstStyle/>
        <a:p>
          <a:endParaRPr lang="en-IN">
            <a:latin typeface="Rockwell" panose="02060603020205020403" pitchFamily="18" charset="0"/>
          </a:endParaRPr>
        </a:p>
      </dgm:t>
    </dgm:pt>
    <dgm:pt modelId="{1D4F87F2-BC62-4626-BCA5-62BA27689EDF}" type="sibTrans" cxnId="{C1D85214-6026-4032-9DA5-947E581F68F1}">
      <dgm:prSet/>
      <dgm:spPr/>
      <dgm:t>
        <a:bodyPr/>
        <a:lstStyle/>
        <a:p>
          <a:endParaRPr lang="en-IN">
            <a:latin typeface="Rockwell" panose="02060603020205020403" pitchFamily="18" charset="0"/>
          </a:endParaRPr>
        </a:p>
      </dgm:t>
    </dgm:pt>
    <dgm:pt modelId="{4B2AFE60-1C50-460B-93C9-C089C88B79F9}" type="pres">
      <dgm:prSet presAssocID="{8B4AA306-F5DD-450B-B741-D4154989403C}" presName="Name0" presStyleCnt="0">
        <dgm:presLayoutVars>
          <dgm:dir/>
          <dgm:animLvl val="lvl"/>
          <dgm:resizeHandles/>
        </dgm:presLayoutVars>
      </dgm:prSet>
      <dgm:spPr/>
    </dgm:pt>
    <dgm:pt modelId="{40DCCA3A-63B9-4AA3-A361-610A54EFA6EB}" type="pres">
      <dgm:prSet presAssocID="{2D1B89B8-8063-45D3-B118-75F1FA986AB4}" presName="linNode" presStyleCnt="0"/>
      <dgm:spPr/>
    </dgm:pt>
    <dgm:pt modelId="{44653C6A-93F2-4597-A35B-0DBE085C4BB4}" type="pres">
      <dgm:prSet presAssocID="{2D1B89B8-8063-45D3-B118-75F1FA986AB4}" presName="parentShp" presStyleLbl="node1" presStyleIdx="0" presStyleCnt="1">
        <dgm:presLayoutVars>
          <dgm:bulletEnabled val="1"/>
        </dgm:presLayoutVars>
      </dgm:prSet>
      <dgm:spPr/>
    </dgm:pt>
    <dgm:pt modelId="{9F9C89C7-D7D1-4B64-A070-4C90C7503309}" type="pres">
      <dgm:prSet presAssocID="{2D1B89B8-8063-45D3-B118-75F1FA986AB4}" presName="childShp" presStyleLbl="bgAccFollowNode1" presStyleIdx="0" presStyleCnt="1">
        <dgm:presLayoutVars>
          <dgm:bulletEnabled val="1"/>
        </dgm:presLayoutVars>
      </dgm:prSet>
      <dgm:spPr/>
    </dgm:pt>
  </dgm:ptLst>
  <dgm:cxnLst>
    <dgm:cxn modelId="{C1D85214-6026-4032-9DA5-947E581F68F1}" srcId="{2D1B89B8-8063-45D3-B118-75F1FA986AB4}" destId="{74F777C8-8820-4D53-86A7-CCE8A4C653C7}" srcOrd="1" destOrd="0" parTransId="{A14A259F-629C-4FD2-98B5-22C31178DE45}" sibTransId="{1D4F87F2-BC62-4626-BCA5-62BA27689EDF}"/>
    <dgm:cxn modelId="{D95B1724-C0E3-4FAA-9765-238105AED0EB}" srcId="{2D1B89B8-8063-45D3-B118-75F1FA986AB4}" destId="{AB84224D-FCAE-430F-A126-7E7150B94777}" srcOrd="0" destOrd="0" parTransId="{4964ECB6-A9B2-40E2-A7AE-1A3DE3D796DF}" sibTransId="{AFD41793-3A97-428A-8170-5C0D80A06CAC}"/>
    <dgm:cxn modelId="{42CE9A3D-95F2-4A93-9958-0F135074B942}" type="presOf" srcId="{74F777C8-8820-4D53-86A7-CCE8A4C653C7}" destId="{9F9C89C7-D7D1-4B64-A070-4C90C7503309}" srcOrd="0" destOrd="1" presId="urn:microsoft.com/office/officeart/2005/8/layout/vList6"/>
    <dgm:cxn modelId="{0651786F-BF23-4B5C-B2A9-A2A967E4A291}" srcId="{8B4AA306-F5DD-450B-B741-D4154989403C}" destId="{2D1B89B8-8063-45D3-B118-75F1FA986AB4}" srcOrd="0" destOrd="0" parTransId="{5138D6DA-212C-4EEB-BEBF-21A7C1DFE94A}" sibTransId="{BB6E0BBA-8F3D-41B7-A031-0B09EA2D8E7D}"/>
    <dgm:cxn modelId="{1F739BCA-D754-407C-A73A-63AB58C656A7}" type="presOf" srcId="{AB84224D-FCAE-430F-A126-7E7150B94777}" destId="{9F9C89C7-D7D1-4B64-A070-4C90C7503309}" srcOrd="0" destOrd="0" presId="urn:microsoft.com/office/officeart/2005/8/layout/vList6"/>
    <dgm:cxn modelId="{7B5042D3-38D1-45CF-93F5-B87CCDC14952}" type="presOf" srcId="{2D1B89B8-8063-45D3-B118-75F1FA986AB4}" destId="{44653C6A-93F2-4597-A35B-0DBE085C4BB4}" srcOrd="0" destOrd="0" presId="urn:microsoft.com/office/officeart/2005/8/layout/vList6"/>
    <dgm:cxn modelId="{ADF6C4F6-1851-4302-91E8-2735D5320F9B}" type="presOf" srcId="{8B4AA306-F5DD-450B-B741-D4154989403C}" destId="{4B2AFE60-1C50-460B-93C9-C089C88B79F9}" srcOrd="0" destOrd="0" presId="urn:microsoft.com/office/officeart/2005/8/layout/vList6"/>
    <dgm:cxn modelId="{5B122411-0AF1-4BCE-A3EA-5B10684E1942}" type="presParOf" srcId="{4B2AFE60-1C50-460B-93C9-C089C88B79F9}" destId="{40DCCA3A-63B9-4AA3-A361-610A54EFA6EB}" srcOrd="0" destOrd="0" presId="urn:microsoft.com/office/officeart/2005/8/layout/vList6"/>
    <dgm:cxn modelId="{CAA49794-38CE-4F7D-97E5-F45F2B2C640C}" type="presParOf" srcId="{40DCCA3A-63B9-4AA3-A361-610A54EFA6EB}" destId="{44653C6A-93F2-4597-A35B-0DBE085C4BB4}" srcOrd="0" destOrd="0" presId="urn:microsoft.com/office/officeart/2005/8/layout/vList6"/>
    <dgm:cxn modelId="{84854076-D426-49C7-B1F0-876AE4D9BE1A}" type="presParOf" srcId="{40DCCA3A-63B9-4AA3-A361-610A54EFA6EB}" destId="{9F9C89C7-D7D1-4B64-A070-4C90C7503309}"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C6B5EF-E632-4369-B944-E6A0A3050B05}" type="doc">
      <dgm:prSet loTypeId="urn:microsoft.com/office/officeart/2009/3/layout/HorizontalOrganizationChart" loCatId="hierarchy" qsTypeId="urn:microsoft.com/office/officeart/2005/8/quickstyle/simple1" qsCatId="simple" csTypeId="urn:microsoft.com/office/officeart/2005/8/colors/accent3_4" csCatId="accent3" phldr="1"/>
      <dgm:spPr/>
      <dgm:t>
        <a:bodyPr/>
        <a:lstStyle/>
        <a:p>
          <a:endParaRPr lang="en-IN"/>
        </a:p>
      </dgm:t>
    </dgm:pt>
    <dgm:pt modelId="{8DFE57C7-BBFA-4E48-B0E3-F6035EF41CDE}">
      <dgm:prSet phldrT="[Text]" custT="1"/>
      <dgm:spPr/>
      <dgm:t>
        <a:bodyPr/>
        <a:lstStyle/>
        <a:p>
          <a:r>
            <a:rPr lang="en-IN" sz="2000" dirty="0">
              <a:latin typeface="Rockwell" panose="02060603020205020403" pitchFamily="18" charset="0"/>
            </a:rPr>
            <a:t>Manufacturing</a:t>
          </a:r>
        </a:p>
      </dgm:t>
    </dgm:pt>
    <dgm:pt modelId="{23F4417A-045C-43BC-B8E1-18C5ADD7E056}" type="parTrans" cxnId="{6E6122FC-ABDD-4921-B1F8-AC0F7B616894}">
      <dgm:prSet/>
      <dgm:spPr/>
      <dgm:t>
        <a:bodyPr/>
        <a:lstStyle/>
        <a:p>
          <a:endParaRPr lang="en-IN" sz="1400">
            <a:latin typeface="Rockwell" panose="02060603020205020403" pitchFamily="18" charset="0"/>
          </a:endParaRPr>
        </a:p>
      </dgm:t>
    </dgm:pt>
    <dgm:pt modelId="{864B54BC-1C68-491D-ABBE-5E0DF0D242C7}" type="sibTrans" cxnId="{6E6122FC-ABDD-4921-B1F8-AC0F7B616894}">
      <dgm:prSet/>
      <dgm:spPr/>
      <dgm:t>
        <a:bodyPr/>
        <a:lstStyle/>
        <a:p>
          <a:endParaRPr lang="en-IN" sz="1400">
            <a:latin typeface="Rockwell" panose="02060603020205020403" pitchFamily="18" charset="0"/>
          </a:endParaRPr>
        </a:p>
      </dgm:t>
    </dgm:pt>
    <dgm:pt modelId="{4B4A316A-9F43-42AA-A558-98A1AA5B645F}">
      <dgm:prSet phldrT="[Text]" custT="1"/>
      <dgm:spPr/>
      <dgm:t>
        <a:bodyPr/>
        <a:lstStyle/>
        <a:p>
          <a:r>
            <a:rPr lang="en-IN" sz="2000" dirty="0">
              <a:latin typeface="Rockwell" panose="02060603020205020403" pitchFamily="18" charset="0"/>
            </a:rPr>
            <a:t>Repetitive</a:t>
          </a:r>
        </a:p>
      </dgm:t>
    </dgm:pt>
    <dgm:pt modelId="{E000BE53-B3DF-4996-8028-D2274734780A}" type="parTrans" cxnId="{15F249EA-D42D-4027-ADED-9772310EA0BA}">
      <dgm:prSet/>
      <dgm:spPr/>
      <dgm:t>
        <a:bodyPr/>
        <a:lstStyle/>
        <a:p>
          <a:endParaRPr lang="en-IN" sz="1400">
            <a:latin typeface="Rockwell" panose="02060603020205020403" pitchFamily="18" charset="0"/>
          </a:endParaRPr>
        </a:p>
      </dgm:t>
    </dgm:pt>
    <dgm:pt modelId="{857CEE92-FD32-41B7-890F-457A7C594C71}" type="sibTrans" cxnId="{15F249EA-D42D-4027-ADED-9772310EA0BA}">
      <dgm:prSet/>
      <dgm:spPr/>
      <dgm:t>
        <a:bodyPr/>
        <a:lstStyle/>
        <a:p>
          <a:endParaRPr lang="en-IN" sz="1400">
            <a:latin typeface="Rockwell" panose="02060603020205020403" pitchFamily="18" charset="0"/>
          </a:endParaRPr>
        </a:p>
      </dgm:t>
    </dgm:pt>
    <dgm:pt modelId="{47B3A81B-56B3-4564-99BE-76EE166D4002}">
      <dgm:prSet phldrT="[Text]" custT="1"/>
      <dgm:spPr/>
      <dgm:t>
        <a:bodyPr/>
        <a:lstStyle/>
        <a:p>
          <a:r>
            <a:rPr lang="en-IN" sz="2000" dirty="0">
              <a:latin typeface="Rockwell" panose="02060603020205020403" pitchFamily="18" charset="0"/>
            </a:rPr>
            <a:t>Discrete</a:t>
          </a:r>
        </a:p>
      </dgm:t>
    </dgm:pt>
    <dgm:pt modelId="{941F1323-D5C9-48F5-8DF4-15D453071EE8}" type="parTrans" cxnId="{8DF233F2-D5CE-48BD-A9CD-6E4F5F0387AA}">
      <dgm:prSet/>
      <dgm:spPr/>
      <dgm:t>
        <a:bodyPr/>
        <a:lstStyle/>
        <a:p>
          <a:endParaRPr lang="en-IN" sz="1400">
            <a:latin typeface="Rockwell" panose="02060603020205020403" pitchFamily="18" charset="0"/>
          </a:endParaRPr>
        </a:p>
      </dgm:t>
    </dgm:pt>
    <dgm:pt modelId="{1BE2805F-A5DD-44A6-BD32-182BCE151480}" type="sibTrans" cxnId="{8DF233F2-D5CE-48BD-A9CD-6E4F5F0387AA}">
      <dgm:prSet/>
      <dgm:spPr/>
      <dgm:t>
        <a:bodyPr/>
        <a:lstStyle/>
        <a:p>
          <a:endParaRPr lang="en-IN" sz="1400">
            <a:latin typeface="Rockwell" panose="02060603020205020403" pitchFamily="18" charset="0"/>
          </a:endParaRPr>
        </a:p>
      </dgm:t>
    </dgm:pt>
    <dgm:pt modelId="{37EA2685-0FED-40AA-BA13-ED13F4B6B6B3}">
      <dgm:prSet phldrT="[Text]" custT="1"/>
      <dgm:spPr/>
      <dgm:t>
        <a:bodyPr/>
        <a:lstStyle/>
        <a:p>
          <a:r>
            <a:rPr lang="en-IN" sz="2000" dirty="0">
              <a:latin typeface="Rockwell" panose="02060603020205020403" pitchFamily="18" charset="0"/>
            </a:rPr>
            <a:t>Process</a:t>
          </a:r>
        </a:p>
      </dgm:t>
    </dgm:pt>
    <dgm:pt modelId="{0C40E66F-56BF-4238-AFFA-FC303476BBF2}" type="parTrans" cxnId="{36D43E67-BFE8-4D85-9EE1-522C075DBE53}">
      <dgm:prSet/>
      <dgm:spPr/>
      <dgm:t>
        <a:bodyPr/>
        <a:lstStyle/>
        <a:p>
          <a:endParaRPr lang="en-IN" sz="1400">
            <a:latin typeface="Rockwell" panose="02060603020205020403" pitchFamily="18" charset="0"/>
          </a:endParaRPr>
        </a:p>
      </dgm:t>
    </dgm:pt>
    <dgm:pt modelId="{11E672B4-F469-41DA-8C69-3F41DF0F93DE}" type="sibTrans" cxnId="{36D43E67-BFE8-4D85-9EE1-522C075DBE53}">
      <dgm:prSet/>
      <dgm:spPr/>
      <dgm:t>
        <a:bodyPr/>
        <a:lstStyle/>
        <a:p>
          <a:endParaRPr lang="en-IN" sz="1400">
            <a:latin typeface="Rockwell" panose="02060603020205020403" pitchFamily="18" charset="0"/>
          </a:endParaRPr>
        </a:p>
      </dgm:t>
    </dgm:pt>
    <dgm:pt modelId="{9D712120-E06E-4ECF-88B1-78889EEF4201}" type="pres">
      <dgm:prSet presAssocID="{78C6B5EF-E632-4369-B944-E6A0A3050B05}" presName="hierChild1" presStyleCnt="0">
        <dgm:presLayoutVars>
          <dgm:orgChart val="1"/>
          <dgm:chPref val="1"/>
          <dgm:dir/>
          <dgm:animOne val="branch"/>
          <dgm:animLvl val="lvl"/>
          <dgm:resizeHandles/>
        </dgm:presLayoutVars>
      </dgm:prSet>
      <dgm:spPr/>
    </dgm:pt>
    <dgm:pt modelId="{326589D0-DFA8-4F2D-AEC8-171B93CCFB38}" type="pres">
      <dgm:prSet presAssocID="{8DFE57C7-BBFA-4E48-B0E3-F6035EF41CDE}" presName="hierRoot1" presStyleCnt="0">
        <dgm:presLayoutVars>
          <dgm:hierBranch val="init"/>
        </dgm:presLayoutVars>
      </dgm:prSet>
      <dgm:spPr/>
    </dgm:pt>
    <dgm:pt modelId="{2EA193D0-F9C9-4428-B501-AB1AF54E898A}" type="pres">
      <dgm:prSet presAssocID="{8DFE57C7-BBFA-4E48-B0E3-F6035EF41CDE}" presName="rootComposite1" presStyleCnt="0"/>
      <dgm:spPr/>
    </dgm:pt>
    <dgm:pt modelId="{CC5898DB-DB87-4FB0-8B19-84DBAB315725}" type="pres">
      <dgm:prSet presAssocID="{8DFE57C7-BBFA-4E48-B0E3-F6035EF41CDE}" presName="rootText1" presStyleLbl="node0" presStyleIdx="0" presStyleCnt="1">
        <dgm:presLayoutVars>
          <dgm:chPref val="3"/>
        </dgm:presLayoutVars>
      </dgm:prSet>
      <dgm:spPr/>
    </dgm:pt>
    <dgm:pt modelId="{0E758A3E-C6DE-4DA5-B1CC-CB06FB9F9B3B}" type="pres">
      <dgm:prSet presAssocID="{8DFE57C7-BBFA-4E48-B0E3-F6035EF41CDE}" presName="rootConnector1" presStyleLbl="node1" presStyleIdx="0" presStyleCnt="0"/>
      <dgm:spPr/>
    </dgm:pt>
    <dgm:pt modelId="{7F3F95D5-2CFB-4070-8961-A379A2AC53BE}" type="pres">
      <dgm:prSet presAssocID="{8DFE57C7-BBFA-4E48-B0E3-F6035EF41CDE}" presName="hierChild2" presStyleCnt="0"/>
      <dgm:spPr/>
    </dgm:pt>
    <dgm:pt modelId="{48AE98DF-269B-4E71-B790-774273AE2C18}" type="pres">
      <dgm:prSet presAssocID="{E000BE53-B3DF-4996-8028-D2274734780A}" presName="Name64" presStyleLbl="parChTrans1D2" presStyleIdx="0" presStyleCnt="3"/>
      <dgm:spPr/>
    </dgm:pt>
    <dgm:pt modelId="{0E9CAD69-9582-4C41-BBD9-B8B7D8074C82}" type="pres">
      <dgm:prSet presAssocID="{4B4A316A-9F43-42AA-A558-98A1AA5B645F}" presName="hierRoot2" presStyleCnt="0">
        <dgm:presLayoutVars>
          <dgm:hierBranch val="init"/>
        </dgm:presLayoutVars>
      </dgm:prSet>
      <dgm:spPr/>
    </dgm:pt>
    <dgm:pt modelId="{7A6B006F-2B8D-42BD-ADE8-56F8EB693B41}" type="pres">
      <dgm:prSet presAssocID="{4B4A316A-9F43-42AA-A558-98A1AA5B645F}" presName="rootComposite" presStyleCnt="0"/>
      <dgm:spPr/>
    </dgm:pt>
    <dgm:pt modelId="{82A2AA50-E6FA-4B16-A1C2-5341D601787E}" type="pres">
      <dgm:prSet presAssocID="{4B4A316A-9F43-42AA-A558-98A1AA5B645F}" presName="rootText" presStyleLbl="node2" presStyleIdx="0" presStyleCnt="3">
        <dgm:presLayoutVars>
          <dgm:chPref val="3"/>
        </dgm:presLayoutVars>
      </dgm:prSet>
      <dgm:spPr/>
    </dgm:pt>
    <dgm:pt modelId="{24BE13A7-8E99-4610-810F-A73AE3121115}" type="pres">
      <dgm:prSet presAssocID="{4B4A316A-9F43-42AA-A558-98A1AA5B645F}" presName="rootConnector" presStyleLbl="node2" presStyleIdx="0" presStyleCnt="3"/>
      <dgm:spPr/>
    </dgm:pt>
    <dgm:pt modelId="{245A5398-8829-4EF5-A7C5-8B5A82E4429B}" type="pres">
      <dgm:prSet presAssocID="{4B4A316A-9F43-42AA-A558-98A1AA5B645F}" presName="hierChild4" presStyleCnt="0"/>
      <dgm:spPr/>
    </dgm:pt>
    <dgm:pt modelId="{36227BA3-F5D2-43FE-9498-FC3943D013DA}" type="pres">
      <dgm:prSet presAssocID="{4B4A316A-9F43-42AA-A558-98A1AA5B645F}" presName="hierChild5" presStyleCnt="0"/>
      <dgm:spPr/>
    </dgm:pt>
    <dgm:pt modelId="{CF4A5489-DE64-4137-8B98-6986079DD91C}" type="pres">
      <dgm:prSet presAssocID="{941F1323-D5C9-48F5-8DF4-15D453071EE8}" presName="Name64" presStyleLbl="parChTrans1D2" presStyleIdx="1" presStyleCnt="3"/>
      <dgm:spPr/>
    </dgm:pt>
    <dgm:pt modelId="{90E32F8A-DEA9-4722-B673-BFA424D9E9FF}" type="pres">
      <dgm:prSet presAssocID="{47B3A81B-56B3-4564-99BE-76EE166D4002}" presName="hierRoot2" presStyleCnt="0">
        <dgm:presLayoutVars>
          <dgm:hierBranch val="init"/>
        </dgm:presLayoutVars>
      </dgm:prSet>
      <dgm:spPr/>
    </dgm:pt>
    <dgm:pt modelId="{D69EC83B-E195-49B1-BFC1-2242100A569F}" type="pres">
      <dgm:prSet presAssocID="{47B3A81B-56B3-4564-99BE-76EE166D4002}" presName="rootComposite" presStyleCnt="0"/>
      <dgm:spPr/>
    </dgm:pt>
    <dgm:pt modelId="{81C55B91-ED3B-4E85-9D2C-345B4D94F985}" type="pres">
      <dgm:prSet presAssocID="{47B3A81B-56B3-4564-99BE-76EE166D4002}" presName="rootText" presStyleLbl="node2" presStyleIdx="1" presStyleCnt="3">
        <dgm:presLayoutVars>
          <dgm:chPref val="3"/>
        </dgm:presLayoutVars>
      </dgm:prSet>
      <dgm:spPr/>
    </dgm:pt>
    <dgm:pt modelId="{D980BE40-3B41-4785-B92C-6A50021B108B}" type="pres">
      <dgm:prSet presAssocID="{47B3A81B-56B3-4564-99BE-76EE166D4002}" presName="rootConnector" presStyleLbl="node2" presStyleIdx="1" presStyleCnt="3"/>
      <dgm:spPr/>
    </dgm:pt>
    <dgm:pt modelId="{5302E5B0-7DA3-4897-B7FD-AC663AE9FFED}" type="pres">
      <dgm:prSet presAssocID="{47B3A81B-56B3-4564-99BE-76EE166D4002}" presName="hierChild4" presStyleCnt="0"/>
      <dgm:spPr/>
    </dgm:pt>
    <dgm:pt modelId="{53761B9D-72B4-4792-8881-3BCF669E1136}" type="pres">
      <dgm:prSet presAssocID="{47B3A81B-56B3-4564-99BE-76EE166D4002}" presName="hierChild5" presStyleCnt="0"/>
      <dgm:spPr/>
    </dgm:pt>
    <dgm:pt modelId="{B367386B-899C-4301-8C6C-C6E01B3432AC}" type="pres">
      <dgm:prSet presAssocID="{0C40E66F-56BF-4238-AFFA-FC303476BBF2}" presName="Name64" presStyleLbl="parChTrans1D2" presStyleIdx="2" presStyleCnt="3"/>
      <dgm:spPr/>
    </dgm:pt>
    <dgm:pt modelId="{5F829222-8856-476E-B536-23A838831DBD}" type="pres">
      <dgm:prSet presAssocID="{37EA2685-0FED-40AA-BA13-ED13F4B6B6B3}" presName="hierRoot2" presStyleCnt="0">
        <dgm:presLayoutVars>
          <dgm:hierBranch val="init"/>
        </dgm:presLayoutVars>
      </dgm:prSet>
      <dgm:spPr/>
    </dgm:pt>
    <dgm:pt modelId="{6AFDFAB7-7C26-40CF-B2C2-06E773BEBAB1}" type="pres">
      <dgm:prSet presAssocID="{37EA2685-0FED-40AA-BA13-ED13F4B6B6B3}" presName="rootComposite" presStyleCnt="0"/>
      <dgm:spPr/>
    </dgm:pt>
    <dgm:pt modelId="{2A0D3EA4-19E5-40D2-8558-E5CAC91B6562}" type="pres">
      <dgm:prSet presAssocID="{37EA2685-0FED-40AA-BA13-ED13F4B6B6B3}" presName="rootText" presStyleLbl="node2" presStyleIdx="2" presStyleCnt="3">
        <dgm:presLayoutVars>
          <dgm:chPref val="3"/>
        </dgm:presLayoutVars>
      </dgm:prSet>
      <dgm:spPr/>
    </dgm:pt>
    <dgm:pt modelId="{F8CB508F-098C-491B-9DF3-40C74577C1B6}" type="pres">
      <dgm:prSet presAssocID="{37EA2685-0FED-40AA-BA13-ED13F4B6B6B3}" presName="rootConnector" presStyleLbl="node2" presStyleIdx="2" presStyleCnt="3"/>
      <dgm:spPr/>
    </dgm:pt>
    <dgm:pt modelId="{8C3EC663-2A49-4FAD-95FB-BEF03F6CB07F}" type="pres">
      <dgm:prSet presAssocID="{37EA2685-0FED-40AA-BA13-ED13F4B6B6B3}" presName="hierChild4" presStyleCnt="0"/>
      <dgm:spPr/>
    </dgm:pt>
    <dgm:pt modelId="{BA9206AF-00FE-4E23-BA3D-911DA63D3720}" type="pres">
      <dgm:prSet presAssocID="{37EA2685-0FED-40AA-BA13-ED13F4B6B6B3}" presName="hierChild5" presStyleCnt="0"/>
      <dgm:spPr/>
    </dgm:pt>
    <dgm:pt modelId="{3475BD29-300B-4DCB-9A4C-F104CEDD8C7D}" type="pres">
      <dgm:prSet presAssocID="{8DFE57C7-BBFA-4E48-B0E3-F6035EF41CDE}" presName="hierChild3" presStyleCnt="0"/>
      <dgm:spPr/>
    </dgm:pt>
  </dgm:ptLst>
  <dgm:cxnLst>
    <dgm:cxn modelId="{507DFB20-1083-43ED-8FF8-FB7E33CBEF34}" type="presOf" srcId="{4B4A316A-9F43-42AA-A558-98A1AA5B645F}" destId="{24BE13A7-8E99-4610-810F-A73AE3121115}" srcOrd="1" destOrd="0" presId="urn:microsoft.com/office/officeart/2009/3/layout/HorizontalOrganizationChart"/>
    <dgm:cxn modelId="{36D43E67-BFE8-4D85-9EE1-522C075DBE53}" srcId="{8DFE57C7-BBFA-4E48-B0E3-F6035EF41CDE}" destId="{37EA2685-0FED-40AA-BA13-ED13F4B6B6B3}" srcOrd="2" destOrd="0" parTransId="{0C40E66F-56BF-4238-AFFA-FC303476BBF2}" sibTransId="{11E672B4-F469-41DA-8C69-3F41DF0F93DE}"/>
    <dgm:cxn modelId="{512A5C55-8E87-4882-A4E8-44F3E64201F3}" type="presOf" srcId="{0C40E66F-56BF-4238-AFFA-FC303476BBF2}" destId="{B367386B-899C-4301-8C6C-C6E01B3432AC}" srcOrd="0" destOrd="0" presId="urn:microsoft.com/office/officeart/2009/3/layout/HorizontalOrganizationChart"/>
    <dgm:cxn modelId="{BBA5A68A-4326-4F8C-B1E7-9EB764B2E1A7}" type="presOf" srcId="{47B3A81B-56B3-4564-99BE-76EE166D4002}" destId="{81C55B91-ED3B-4E85-9D2C-345B4D94F985}" srcOrd="0" destOrd="0" presId="urn:microsoft.com/office/officeart/2009/3/layout/HorizontalOrganizationChart"/>
    <dgm:cxn modelId="{0B4D7692-77B1-46E0-9343-222F426C4852}" type="presOf" srcId="{4B4A316A-9F43-42AA-A558-98A1AA5B645F}" destId="{82A2AA50-E6FA-4B16-A1C2-5341D601787E}" srcOrd="0" destOrd="0" presId="urn:microsoft.com/office/officeart/2009/3/layout/HorizontalOrganizationChart"/>
    <dgm:cxn modelId="{AB311497-5D2C-4C08-8DE7-7CBD5EDE6875}" type="presOf" srcId="{E000BE53-B3DF-4996-8028-D2274734780A}" destId="{48AE98DF-269B-4E71-B790-774273AE2C18}" srcOrd="0" destOrd="0" presId="urn:microsoft.com/office/officeart/2009/3/layout/HorizontalOrganizationChart"/>
    <dgm:cxn modelId="{AF673A9B-6F84-45F3-9B21-40ABC57A45AE}" type="presOf" srcId="{37EA2685-0FED-40AA-BA13-ED13F4B6B6B3}" destId="{2A0D3EA4-19E5-40D2-8558-E5CAC91B6562}" srcOrd="0" destOrd="0" presId="urn:microsoft.com/office/officeart/2009/3/layout/HorizontalOrganizationChart"/>
    <dgm:cxn modelId="{3E32C2A7-4809-40D2-A2AD-24A9D1FB5B14}" type="presOf" srcId="{8DFE57C7-BBFA-4E48-B0E3-F6035EF41CDE}" destId="{0E758A3E-C6DE-4DA5-B1CC-CB06FB9F9B3B}" srcOrd="1" destOrd="0" presId="urn:microsoft.com/office/officeart/2009/3/layout/HorizontalOrganizationChart"/>
    <dgm:cxn modelId="{7279EED0-5BF1-408A-8978-D7DBAC274B40}" type="presOf" srcId="{37EA2685-0FED-40AA-BA13-ED13F4B6B6B3}" destId="{F8CB508F-098C-491B-9DF3-40C74577C1B6}" srcOrd="1" destOrd="0" presId="urn:microsoft.com/office/officeart/2009/3/layout/HorizontalOrganizationChart"/>
    <dgm:cxn modelId="{95E6D6E5-4266-4C8B-942A-128F919E39FC}" type="presOf" srcId="{47B3A81B-56B3-4564-99BE-76EE166D4002}" destId="{D980BE40-3B41-4785-B92C-6A50021B108B}" srcOrd="1" destOrd="0" presId="urn:microsoft.com/office/officeart/2009/3/layout/HorizontalOrganizationChart"/>
    <dgm:cxn modelId="{15F249EA-D42D-4027-ADED-9772310EA0BA}" srcId="{8DFE57C7-BBFA-4E48-B0E3-F6035EF41CDE}" destId="{4B4A316A-9F43-42AA-A558-98A1AA5B645F}" srcOrd="0" destOrd="0" parTransId="{E000BE53-B3DF-4996-8028-D2274734780A}" sibTransId="{857CEE92-FD32-41B7-890F-457A7C594C71}"/>
    <dgm:cxn modelId="{8DF233F2-D5CE-48BD-A9CD-6E4F5F0387AA}" srcId="{8DFE57C7-BBFA-4E48-B0E3-F6035EF41CDE}" destId="{47B3A81B-56B3-4564-99BE-76EE166D4002}" srcOrd="1" destOrd="0" parTransId="{941F1323-D5C9-48F5-8DF4-15D453071EE8}" sibTransId="{1BE2805F-A5DD-44A6-BD32-182BCE151480}"/>
    <dgm:cxn modelId="{311613F5-A527-426F-9B11-C423DDA2708E}" type="presOf" srcId="{8DFE57C7-BBFA-4E48-B0E3-F6035EF41CDE}" destId="{CC5898DB-DB87-4FB0-8B19-84DBAB315725}" srcOrd="0" destOrd="0" presId="urn:microsoft.com/office/officeart/2009/3/layout/HorizontalOrganizationChart"/>
    <dgm:cxn modelId="{EA6B70F6-3200-499B-AF01-D2ABFB508C07}" type="presOf" srcId="{941F1323-D5C9-48F5-8DF4-15D453071EE8}" destId="{CF4A5489-DE64-4137-8B98-6986079DD91C}" srcOrd="0" destOrd="0" presId="urn:microsoft.com/office/officeart/2009/3/layout/HorizontalOrganizationChart"/>
    <dgm:cxn modelId="{6E6122FC-ABDD-4921-B1F8-AC0F7B616894}" srcId="{78C6B5EF-E632-4369-B944-E6A0A3050B05}" destId="{8DFE57C7-BBFA-4E48-B0E3-F6035EF41CDE}" srcOrd="0" destOrd="0" parTransId="{23F4417A-045C-43BC-B8E1-18C5ADD7E056}" sibTransId="{864B54BC-1C68-491D-ABBE-5E0DF0D242C7}"/>
    <dgm:cxn modelId="{42C8C5FF-B03E-4C05-8CD6-0D9E46DF7155}" type="presOf" srcId="{78C6B5EF-E632-4369-B944-E6A0A3050B05}" destId="{9D712120-E06E-4ECF-88B1-78889EEF4201}" srcOrd="0" destOrd="0" presId="urn:microsoft.com/office/officeart/2009/3/layout/HorizontalOrganizationChart"/>
    <dgm:cxn modelId="{092ED40B-B658-43B6-A9B0-4587197A4E30}" type="presParOf" srcId="{9D712120-E06E-4ECF-88B1-78889EEF4201}" destId="{326589D0-DFA8-4F2D-AEC8-171B93CCFB38}" srcOrd="0" destOrd="0" presId="urn:microsoft.com/office/officeart/2009/3/layout/HorizontalOrganizationChart"/>
    <dgm:cxn modelId="{68C3D9B5-D3E5-415C-9D73-00FB0046E9CE}" type="presParOf" srcId="{326589D0-DFA8-4F2D-AEC8-171B93CCFB38}" destId="{2EA193D0-F9C9-4428-B501-AB1AF54E898A}" srcOrd="0" destOrd="0" presId="urn:microsoft.com/office/officeart/2009/3/layout/HorizontalOrganizationChart"/>
    <dgm:cxn modelId="{B54071F1-90D3-4BA7-B34F-873E7E2408EF}" type="presParOf" srcId="{2EA193D0-F9C9-4428-B501-AB1AF54E898A}" destId="{CC5898DB-DB87-4FB0-8B19-84DBAB315725}" srcOrd="0" destOrd="0" presId="urn:microsoft.com/office/officeart/2009/3/layout/HorizontalOrganizationChart"/>
    <dgm:cxn modelId="{2E608334-A698-407A-805C-B13347F04DAF}" type="presParOf" srcId="{2EA193D0-F9C9-4428-B501-AB1AF54E898A}" destId="{0E758A3E-C6DE-4DA5-B1CC-CB06FB9F9B3B}" srcOrd="1" destOrd="0" presId="urn:microsoft.com/office/officeart/2009/3/layout/HorizontalOrganizationChart"/>
    <dgm:cxn modelId="{8095A376-56FB-495E-9734-55DB552AE693}" type="presParOf" srcId="{326589D0-DFA8-4F2D-AEC8-171B93CCFB38}" destId="{7F3F95D5-2CFB-4070-8961-A379A2AC53BE}" srcOrd="1" destOrd="0" presId="urn:microsoft.com/office/officeart/2009/3/layout/HorizontalOrganizationChart"/>
    <dgm:cxn modelId="{FB8C9C73-64D7-475E-86CC-F10098D8EC15}" type="presParOf" srcId="{7F3F95D5-2CFB-4070-8961-A379A2AC53BE}" destId="{48AE98DF-269B-4E71-B790-774273AE2C18}" srcOrd="0" destOrd="0" presId="urn:microsoft.com/office/officeart/2009/3/layout/HorizontalOrganizationChart"/>
    <dgm:cxn modelId="{8BAD9026-6CA6-4E6D-BF22-13B68E9115E0}" type="presParOf" srcId="{7F3F95D5-2CFB-4070-8961-A379A2AC53BE}" destId="{0E9CAD69-9582-4C41-BBD9-B8B7D8074C82}" srcOrd="1" destOrd="0" presId="urn:microsoft.com/office/officeart/2009/3/layout/HorizontalOrganizationChart"/>
    <dgm:cxn modelId="{56C1B335-0F3A-4532-B1A4-8EF2189503A2}" type="presParOf" srcId="{0E9CAD69-9582-4C41-BBD9-B8B7D8074C82}" destId="{7A6B006F-2B8D-42BD-ADE8-56F8EB693B41}" srcOrd="0" destOrd="0" presId="urn:microsoft.com/office/officeart/2009/3/layout/HorizontalOrganizationChart"/>
    <dgm:cxn modelId="{4F4FF5C7-3F20-487D-9F3D-A70AFE515B03}" type="presParOf" srcId="{7A6B006F-2B8D-42BD-ADE8-56F8EB693B41}" destId="{82A2AA50-E6FA-4B16-A1C2-5341D601787E}" srcOrd="0" destOrd="0" presId="urn:microsoft.com/office/officeart/2009/3/layout/HorizontalOrganizationChart"/>
    <dgm:cxn modelId="{BA17830B-72E7-4817-868E-E202BCF81CC0}" type="presParOf" srcId="{7A6B006F-2B8D-42BD-ADE8-56F8EB693B41}" destId="{24BE13A7-8E99-4610-810F-A73AE3121115}" srcOrd="1" destOrd="0" presId="urn:microsoft.com/office/officeart/2009/3/layout/HorizontalOrganizationChart"/>
    <dgm:cxn modelId="{2F323038-EA5F-4B50-AD57-61E00C8B2E17}" type="presParOf" srcId="{0E9CAD69-9582-4C41-BBD9-B8B7D8074C82}" destId="{245A5398-8829-4EF5-A7C5-8B5A82E4429B}" srcOrd="1" destOrd="0" presId="urn:microsoft.com/office/officeart/2009/3/layout/HorizontalOrganizationChart"/>
    <dgm:cxn modelId="{5C7A612E-8169-4875-8E0F-F3C1A9AF08AA}" type="presParOf" srcId="{0E9CAD69-9582-4C41-BBD9-B8B7D8074C82}" destId="{36227BA3-F5D2-43FE-9498-FC3943D013DA}" srcOrd="2" destOrd="0" presId="urn:microsoft.com/office/officeart/2009/3/layout/HorizontalOrganizationChart"/>
    <dgm:cxn modelId="{9C43EE5E-31F3-4530-B725-C42D5883E4C9}" type="presParOf" srcId="{7F3F95D5-2CFB-4070-8961-A379A2AC53BE}" destId="{CF4A5489-DE64-4137-8B98-6986079DD91C}" srcOrd="2" destOrd="0" presId="urn:microsoft.com/office/officeart/2009/3/layout/HorizontalOrganizationChart"/>
    <dgm:cxn modelId="{6A7D3B36-940E-4951-A5C6-C4B96C2A7E53}" type="presParOf" srcId="{7F3F95D5-2CFB-4070-8961-A379A2AC53BE}" destId="{90E32F8A-DEA9-4722-B673-BFA424D9E9FF}" srcOrd="3" destOrd="0" presId="urn:microsoft.com/office/officeart/2009/3/layout/HorizontalOrganizationChart"/>
    <dgm:cxn modelId="{82C2751E-0160-4CFC-BC15-AB4E6E7E72DF}" type="presParOf" srcId="{90E32F8A-DEA9-4722-B673-BFA424D9E9FF}" destId="{D69EC83B-E195-49B1-BFC1-2242100A569F}" srcOrd="0" destOrd="0" presId="urn:microsoft.com/office/officeart/2009/3/layout/HorizontalOrganizationChart"/>
    <dgm:cxn modelId="{6DA72271-B9C7-45BA-9471-95D2573C67B4}" type="presParOf" srcId="{D69EC83B-E195-49B1-BFC1-2242100A569F}" destId="{81C55B91-ED3B-4E85-9D2C-345B4D94F985}" srcOrd="0" destOrd="0" presId="urn:microsoft.com/office/officeart/2009/3/layout/HorizontalOrganizationChart"/>
    <dgm:cxn modelId="{324C3FAB-E7AC-4E4E-8DCA-5CA75141DBC6}" type="presParOf" srcId="{D69EC83B-E195-49B1-BFC1-2242100A569F}" destId="{D980BE40-3B41-4785-B92C-6A50021B108B}" srcOrd="1" destOrd="0" presId="urn:microsoft.com/office/officeart/2009/3/layout/HorizontalOrganizationChart"/>
    <dgm:cxn modelId="{77DF3B3C-C5B9-4B92-AD01-3F5404590143}" type="presParOf" srcId="{90E32F8A-DEA9-4722-B673-BFA424D9E9FF}" destId="{5302E5B0-7DA3-4897-B7FD-AC663AE9FFED}" srcOrd="1" destOrd="0" presId="urn:microsoft.com/office/officeart/2009/3/layout/HorizontalOrganizationChart"/>
    <dgm:cxn modelId="{1A079F26-CE0B-48F2-95CF-A9DCD268C4B5}" type="presParOf" srcId="{90E32F8A-DEA9-4722-B673-BFA424D9E9FF}" destId="{53761B9D-72B4-4792-8881-3BCF669E1136}" srcOrd="2" destOrd="0" presId="urn:microsoft.com/office/officeart/2009/3/layout/HorizontalOrganizationChart"/>
    <dgm:cxn modelId="{064E49EF-1105-46BF-B774-6AB06CAF1B31}" type="presParOf" srcId="{7F3F95D5-2CFB-4070-8961-A379A2AC53BE}" destId="{B367386B-899C-4301-8C6C-C6E01B3432AC}" srcOrd="4" destOrd="0" presId="urn:microsoft.com/office/officeart/2009/3/layout/HorizontalOrganizationChart"/>
    <dgm:cxn modelId="{F0CD47C4-BC48-4F24-93C7-BC37D5662139}" type="presParOf" srcId="{7F3F95D5-2CFB-4070-8961-A379A2AC53BE}" destId="{5F829222-8856-476E-B536-23A838831DBD}" srcOrd="5" destOrd="0" presId="urn:microsoft.com/office/officeart/2009/3/layout/HorizontalOrganizationChart"/>
    <dgm:cxn modelId="{18F31EE4-7C97-4B68-A302-178E43741179}" type="presParOf" srcId="{5F829222-8856-476E-B536-23A838831DBD}" destId="{6AFDFAB7-7C26-40CF-B2C2-06E773BEBAB1}" srcOrd="0" destOrd="0" presId="urn:microsoft.com/office/officeart/2009/3/layout/HorizontalOrganizationChart"/>
    <dgm:cxn modelId="{911EC84F-FE25-44DB-9C60-7AE4675C42C5}" type="presParOf" srcId="{6AFDFAB7-7C26-40CF-B2C2-06E773BEBAB1}" destId="{2A0D3EA4-19E5-40D2-8558-E5CAC91B6562}" srcOrd="0" destOrd="0" presId="urn:microsoft.com/office/officeart/2009/3/layout/HorizontalOrganizationChart"/>
    <dgm:cxn modelId="{86D7036E-8493-4343-A674-2250A673F337}" type="presParOf" srcId="{6AFDFAB7-7C26-40CF-B2C2-06E773BEBAB1}" destId="{F8CB508F-098C-491B-9DF3-40C74577C1B6}" srcOrd="1" destOrd="0" presId="urn:microsoft.com/office/officeart/2009/3/layout/HorizontalOrganizationChart"/>
    <dgm:cxn modelId="{2061F5F3-CA23-405C-8A59-24A7AE92B7BE}" type="presParOf" srcId="{5F829222-8856-476E-B536-23A838831DBD}" destId="{8C3EC663-2A49-4FAD-95FB-BEF03F6CB07F}" srcOrd="1" destOrd="0" presId="urn:microsoft.com/office/officeart/2009/3/layout/HorizontalOrganizationChart"/>
    <dgm:cxn modelId="{1C38DB01-F467-48B4-B6D1-8B1679D2AF57}" type="presParOf" srcId="{5F829222-8856-476E-B536-23A838831DBD}" destId="{BA9206AF-00FE-4E23-BA3D-911DA63D3720}" srcOrd="2" destOrd="0" presId="urn:microsoft.com/office/officeart/2009/3/layout/HorizontalOrganizationChart"/>
    <dgm:cxn modelId="{B112E556-0D10-4F7E-A7AB-983D1A107E00}" type="presParOf" srcId="{326589D0-DFA8-4F2D-AEC8-171B93CCFB38}" destId="{3475BD29-300B-4DCB-9A4C-F104CEDD8C7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1CF421-FAB4-40FC-8ACB-A3B69560EF72}" type="doc">
      <dgm:prSet loTypeId="urn:microsoft.com/office/officeart/2005/8/layout/bProcess2" loCatId="process" qsTypeId="urn:microsoft.com/office/officeart/2005/8/quickstyle/simple1" qsCatId="simple" csTypeId="urn:microsoft.com/office/officeart/2005/8/colors/accent0_2" csCatId="mainScheme" phldr="1"/>
      <dgm:spPr/>
      <dgm:t>
        <a:bodyPr/>
        <a:lstStyle/>
        <a:p>
          <a:endParaRPr lang="en-IN"/>
        </a:p>
      </dgm:t>
    </dgm:pt>
    <dgm:pt modelId="{1FA23468-4E3A-4C29-8E70-025B9767FF58}">
      <dgm:prSet phldrT="[Text]" custT="1"/>
      <dgm:spPr/>
      <dgm:t>
        <a:bodyPr/>
        <a:lstStyle/>
        <a:p>
          <a:r>
            <a:rPr lang="en-IN" sz="1800" dirty="0">
              <a:latin typeface="Rockwell" panose="02060603020205020403" pitchFamily="18" charset="0"/>
            </a:rPr>
            <a:t>Right Quantity</a:t>
          </a:r>
        </a:p>
      </dgm:t>
    </dgm:pt>
    <dgm:pt modelId="{6E1693FC-3CA8-4FC0-810C-4F84616A17BF}" type="parTrans" cxnId="{338B018E-14C2-4B9F-A5A3-AA9F32D7F76F}">
      <dgm:prSet/>
      <dgm:spPr/>
      <dgm:t>
        <a:bodyPr/>
        <a:lstStyle/>
        <a:p>
          <a:endParaRPr lang="en-IN" sz="4000">
            <a:latin typeface="Rockwell" panose="02060603020205020403" pitchFamily="18" charset="0"/>
          </a:endParaRPr>
        </a:p>
      </dgm:t>
    </dgm:pt>
    <dgm:pt modelId="{394BE917-8CFE-4E9B-8432-787C854F44F9}" type="sibTrans" cxnId="{338B018E-14C2-4B9F-A5A3-AA9F32D7F76F}">
      <dgm:prSet/>
      <dgm:spPr/>
      <dgm:t>
        <a:bodyPr/>
        <a:lstStyle/>
        <a:p>
          <a:endParaRPr lang="en-IN" sz="4000">
            <a:latin typeface="Rockwell" panose="02060603020205020403" pitchFamily="18" charset="0"/>
          </a:endParaRPr>
        </a:p>
      </dgm:t>
    </dgm:pt>
    <dgm:pt modelId="{0E7F1820-320B-4BE0-886F-90265B0471EA}">
      <dgm:prSet phldrT="[Text]" custT="1"/>
      <dgm:spPr/>
      <dgm:t>
        <a:bodyPr/>
        <a:lstStyle/>
        <a:p>
          <a:r>
            <a:rPr lang="en-IN" sz="1800" kern="1200" dirty="0">
              <a:solidFill>
                <a:srgbClr val="44546A">
                  <a:hueOff val="0"/>
                  <a:satOff val="0"/>
                  <a:lumOff val="0"/>
                  <a:alphaOff val="0"/>
                </a:srgbClr>
              </a:solidFill>
              <a:latin typeface="Rockwell" panose="02060603020205020403" pitchFamily="18" charset="0"/>
              <a:ea typeface="+mn-ea"/>
              <a:cs typeface="+mn-cs"/>
            </a:rPr>
            <a:t>Right</a:t>
          </a:r>
          <a:r>
            <a:rPr lang="en-IN" sz="3200" kern="1200" dirty="0">
              <a:latin typeface="Rockwell" panose="02060603020205020403" pitchFamily="18" charset="0"/>
            </a:rPr>
            <a:t> </a:t>
          </a:r>
          <a:r>
            <a:rPr lang="en-IN" sz="1800" kern="1200" dirty="0">
              <a:solidFill>
                <a:srgbClr val="44546A">
                  <a:hueOff val="0"/>
                  <a:satOff val="0"/>
                  <a:lumOff val="0"/>
                  <a:alphaOff val="0"/>
                </a:srgbClr>
              </a:solidFill>
              <a:latin typeface="Rockwell" panose="02060603020205020403" pitchFamily="18" charset="0"/>
              <a:ea typeface="+mn-ea"/>
              <a:cs typeface="+mn-cs"/>
            </a:rPr>
            <a:t>Time</a:t>
          </a:r>
        </a:p>
      </dgm:t>
    </dgm:pt>
    <dgm:pt modelId="{63496587-A58C-4906-AB6B-87C829E214C6}" type="parTrans" cxnId="{414D4C9B-7F12-4F32-B0A6-7A393F52B26C}">
      <dgm:prSet/>
      <dgm:spPr/>
      <dgm:t>
        <a:bodyPr/>
        <a:lstStyle/>
        <a:p>
          <a:endParaRPr lang="en-IN" sz="4000">
            <a:latin typeface="Rockwell" panose="02060603020205020403" pitchFamily="18" charset="0"/>
          </a:endParaRPr>
        </a:p>
      </dgm:t>
    </dgm:pt>
    <dgm:pt modelId="{C9EE48A6-0F96-4AE7-98BC-AFE29B3B2176}" type="sibTrans" cxnId="{414D4C9B-7F12-4F32-B0A6-7A393F52B26C}">
      <dgm:prSet/>
      <dgm:spPr/>
      <dgm:t>
        <a:bodyPr/>
        <a:lstStyle/>
        <a:p>
          <a:endParaRPr lang="en-IN" sz="4000">
            <a:latin typeface="Rockwell" panose="02060603020205020403" pitchFamily="18" charset="0"/>
          </a:endParaRPr>
        </a:p>
      </dgm:t>
    </dgm:pt>
    <dgm:pt modelId="{0FE9ACB8-E36C-4ECC-B818-7CEDFE3B32B0}">
      <dgm:prSet phldrT="[Text]" custT="1"/>
      <dgm:spPr/>
      <dgm:t>
        <a:bodyPr/>
        <a:lstStyle/>
        <a:p>
          <a:r>
            <a:rPr lang="en-IN" sz="1800" kern="1200" dirty="0">
              <a:solidFill>
                <a:srgbClr val="44546A">
                  <a:hueOff val="0"/>
                  <a:satOff val="0"/>
                  <a:lumOff val="0"/>
                  <a:alphaOff val="0"/>
                </a:srgbClr>
              </a:solidFill>
              <a:latin typeface="Rockwell" panose="02060603020205020403" pitchFamily="18" charset="0"/>
              <a:ea typeface="+mn-ea"/>
              <a:cs typeface="+mn-cs"/>
            </a:rPr>
            <a:t>Right</a:t>
          </a:r>
          <a:r>
            <a:rPr lang="en-IN" sz="1400" kern="1200" dirty="0">
              <a:latin typeface="Rockwell" panose="02060603020205020403" pitchFamily="18" charset="0"/>
            </a:rPr>
            <a:t> </a:t>
          </a:r>
          <a:r>
            <a:rPr lang="en-IN" sz="1800" kern="1200" dirty="0">
              <a:solidFill>
                <a:srgbClr val="44546A">
                  <a:hueOff val="0"/>
                  <a:satOff val="0"/>
                  <a:lumOff val="0"/>
                  <a:alphaOff val="0"/>
                </a:srgbClr>
              </a:solidFill>
              <a:latin typeface="Rockwell" panose="02060603020205020403" pitchFamily="18" charset="0"/>
              <a:ea typeface="+mn-ea"/>
              <a:cs typeface="+mn-cs"/>
            </a:rPr>
            <a:t>Place</a:t>
          </a:r>
        </a:p>
      </dgm:t>
    </dgm:pt>
    <dgm:pt modelId="{EA5D142E-BB57-43EE-8FF5-0B0FFA99DF2C}" type="parTrans" cxnId="{4BF66751-51C1-4080-8C14-7F23E832A3C0}">
      <dgm:prSet/>
      <dgm:spPr/>
      <dgm:t>
        <a:bodyPr/>
        <a:lstStyle/>
        <a:p>
          <a:endParaRPr lang="en-IN">
            <a:latin typeface="Rockwell" panose="02060603020205020403" pitchFamily="18" charset="0"/>
          </a:endParaRPr>
        </a:p>
      </dgm:t>
    </dgm:pt>
    <dgm:pt modelId="{546A7738-3A5D-4F8F-B021-28E9D6FA7A61}" type="sibTrans" cxnId="{4BF66751-51C1-4080-8C14-7F23E832A3C0}">
      <dgm:prSet/>
      <dgm:spPr/>
      <dgm:t>
        <a:bodyPr/>
        <a:lstStyle/>
        <a:p>
          <a:endParaRPr lang="en-IN">
            <a:latin typeface="Rockwell" panose="02060603020205020403" pitchFamily="18" charset="0"/>
          </a:endParaRPr>
        </a:p>
      </dgm:t>
    </dgm:pt>
    <dgm:pt modelId="{395F6E25-AD4A-468F-9C17-B80632C71A41}" type="pres">
      <dgm:prSet presAssocID="{D01CF421-FAB4-40FC-8ACB-A3B69560EF72}" presName="diagram" presStyleCnt="0">
        <dgm:presLayoutVars>
          <dgm:dir/>
          <dgm:resizeHandles/>
        </dgm:presLayoutVars>
      </dgm:prSet>
      <dgm:spPr/>
    </dgm:pt>
    <dgm:pt modelId="{700E3845-CB0C-4CD2-84AF-344B91C1DC97}" type="pres">
      <dgm:prSet presAssocID="{1FA23468-4E3A-4C29-8E70-025B9767FF58}" presName="firstNode" presStyleLbl="node1" presStyleIdx="0" presStyleCnt="3" custScaleX="44083" custScaleY="46976" custLinFactNeighborX="50253">
        <dgm:presLayoutVars>
          <dgm:bulletEnabled val="1"/>
        </dgm:presLayoutVars>
      </dgm:prSet>
      <dgm:spPr/>
    </dgm:pt>
    <dgm:pt modelId="{5896E1F0-1158-4228-9F22-DB27B4946076}" type="pres">
      <dgm:prSet presAssocID="{394BE917-8CFE-4E9B-8432-787C854F44F9}" presName="sibTrans" presStyleLbl="sibTrans2D1" presStyleIdx="0" presStyleCnt="2" custScaleX="57633" custScaleY="73319" custLinFactNeighborX="93434"/>
      <dgm:spPr/>
    </dgm:pt>
    <dgm:pt modelId="{B2B4886C-2C66-4E29-91E3-33FDAB570813}" type="pres">
      <dgm:prSet presAssocID="{0E7F1820-320B-4BE0-886F-90265B0471EA}" presName="middleNode" presStyleCnt="0"/>
      <dgm:spPr/>
    </dgm:pt>
    <dgm:pt modelId="{416E396E-2961-4D1E-A7BB-C91F44DD9005}" type="pres">
      <dgm:prSet presAssocID="{0E7F1820-320B-4BE0-886F-90265B0471EA}" presName="padding" presStyleLbl="node1" presStyleIdx="0" presStyleCnt="3"/>
      <dgm:spPr/>
    </dgm:pt>
    <dgm:pt modelId="{3DF694AE-75A7-4361-B0D7-245892974A73}" type="pres">
      <dgm:prSet presAssocID="{0E7F1820-320B-4BE0-886F-90265B0471EA}" presName="shape" presStyleLbl="node1" presStyleIdx="1" presStyleCnt="3" custScaleX="68807" custScaleY="61431" custLinFactNeighborX="-7789" custLinFactNeighborY="-3354">
        <dgm:presLayoutVars>
          <dgm:bulletEnabled val="1"/>
        </dgm:presLayoutVars>
      </dgm:prSet>
      <dgm:spPr/>
    </dgm:pt>
    <dgm:pt modelId="{E490553B-4DB1-4AAA-A6DA-7FD533DF63A0}" type="pres">
      <dgm:prSet presAssocID="{C9EE48A6-0F96-4AE7-98BC-AFE29B3B2176}" presName="sibTrans" presStyleLbl="sibTrans2D1" presStyleIdx="1" presStyleCnt="2"/>
      <dgm:spPr/>
    </dgm:pt>
    <dgm:pt modelId="{FD18B9E1-22F6-4BBF-BF7A-47EC8E88D5CC}" type="pres">
      <dgm:prSet presAssocID="{0FE9ACB8-E36C-4ECC-B818-7CEDFE3B32B0}" presName="lastNode" presStyleLbl="node1" presStyleIdx="2" presStyleCnt="3" custScaleX="40573" custScaleY="57049" custLinFactNeighborX="-63848" custLinFactNeighborY="-2237">
        <dgm:presLayoutVars>
          <dgm:bulletEnabled val="1"/>
        </dgm:presLayoutVars>
      </dgm:prSet>
      <dgm:spPr/>
    </dgm:pt>
  </dgm:ptLst>
  <dgm:cxnLst>
    <dgm:cxn modelId="{A03CD938-E5F1-4F8C-8A0C-2981CF0B1AFE}" type="presOf" srcId="{0FE9ACB8-E36C-4ECC-B818-7CEDFE3B32B0}" destId="{FD18B9E1-22F6-4BBF-BF7A-47EC8E88D5CC}" srcOrd="0" destOrd="0" presId="urn:microsoft.com/office/officeart/2005/8/layout/bProcess2"/>
    <dgm:cxn modelId="{CB718869-DB15-4EE6-847E-878EC0C3BCC4}" type="presOf" srcId="{0E7F1820-320B-4BE0-886F-90265B0471EA}" destId="{3DF694AE-75A7-4361-B0D7-245892974A73}" srcOrd="0" destOrd="0" presId="urn:microsoft.com/office/officeart/2005/8/layout/bProcess2"/>
    <dgm:cxn modelId="{4BF66751-51C1-4080-8C14-7F23E832A3C0}" srcId="{D01CF421-FAB4-40FC-8ACB-A3B69560EF72}" destId="{0FE9ACB8-E36C-4ECC-B818-7CEDFE3B32B0}" srcOrd="2" destOrd="0" parTransId="{EA5D142E-BB57-43EE-8FF5-0B0FFA99DF2C}" sibTransId="{546A7738-3A5D-4F8F-B021-28E9D6FA7A61}"/>
    <dgm:cxn modelId="{C8222A7A-2574-46B7-AC47-193828F6BAAB}" type="presOf" srcId="{C9EE48A6-0F96-4AE7-98BC-AFE29B3B2176}" destId="{E490553B-4DB1-4AAA-A6DA-7FD533DF63A0}" srcOrd="0" destOrd="0" presId="urn:microsoft.com/office/officeart/2005/8/layout/bProcess2"/>
    <dgm:cxn modelId="{338B018E-14C2-4B9F-A5A3-AA9F32D7F76F}" srcId="{D01CF421-FAB4-40FC-8ACB-A3B69560EF72}" destId="{1FA23468-4E3A-4C29-8E70-025B9767FF58}" srcOrd="0" destOrd="0" parTransId="{6E1693FC-3CA8-4FC0-810C-4F84616A17BF}" sibTransId="{394BE917-8CFE-4E9B-8432-787C854F44F9}"/>
    <dgm:cxn modelId="{414D4C9B-7F12-4F32-B0A6-7A393F52B26C}" srcId="{D01CF421-FAB4-40FC-8ACB-A3B69560EF72}" destId="{0E7F1820-320B-4BE0-886F-90265B0471EA}" srcOrd="1" destOrd="0" parTransId="{63496587-A58C-4906-AB6B-87C829E214C6}" sibTransId="{C9EE48A6-0F96-4AE7-98BC-AFE29B3B2176}"/>
    <dgm:cxn modelId="{BFF7A2DF-7521-48F3-9102-9A164F0A59CA}" type="presOf" srcId="{394BE917-8CFE-4E9B-8432-787C854F44F9}" destId="{5896E1F0-1158-4228-9F22-DB27B4946076}" srcOrd="0" destOrd="0" presId="urn:microsoft.com/office/officeart/2005/8/layout/bProcess2"/>
    <dgm:cxn modelId="{B9D3ADE9-6C62-4FC6-86FD-B047A478088E}" type="presOf" srcId="{1FA23468-4E3A-4C29-8E70-025B9767FF58}" destId="{700E3845-CB0C-4CD2-84AF-344B91C1DC97}" srcOrd="0" destOrd="0" presId="urn:microsoft.com/office/officeart/2005/8/layout/bProcess2"/>
    <dgm:cxn modelId="{116B71EE-E3E8-4670-93F8-10AECE29418A}" type="presOf" srcId="{D01CF421-FAB4-40FC-8ACB-A3B69560EF72}" destId="{395F6E25-AD4A-468F-9C17-B80632C71A41}" srcOrd="0" destOrd="0" presId="urn:microsoft.com/office/officeart/2005/8/layout/bProcess2"/>
    <dgm:cxn modelId="{911AA7D4-24E2-4D94-A0C9-A0476A8C868F}" type="presParOf" srcId="{395F6E25-AD4A-468F-9C17-B80632C71A41}" destId="{700E3845-CB0C-4CD2-84AF-344B91C1DC97}" srcOrd="0" destOrd="0" presId="urn:microsoft.com/office/officeart/2005/8/layout/bProcess2"/>
    <dgm:cxn modelId="{95FD625B-A6F1-4FC2-9209-09A1FFD3D95A}" type="presParOf" srcId="{395F6E25-AD4A-468F-9C17-B80632C71A41}" destId="{5896E1F0-1158-4228-9F22-DB27B4946076}" srcOrd="1" destOrd="0" presId="urn:microsoft.com/office/officeart/2005/8/layout/bProcess2"/>
    <dgm:cxn modelId="{3500B259-DD8B-4233-9899-F16C11A3E7D6}" type="presParOf" srcId="{395F6E25-AD4A-468F-9C17-B80632C71A41}" destId="{B2B4886C-2C66-4E29-91E3-33FDAB570813}" srcOrd="2" destOrd="0" presId="urn:microsoft.com/office/officeart/2005/8/layout/bProcess2"/>
    <dgm:cxn modelId="{D0D191B2-DD30-4353-A844-770EAD18525C}" type="presParOf" srcId="{B2B4886C-2C66-4E29-91E3-33FDAB570813}" destId="{416E396E-2961-4D1E-A7BB-C91F44DD9005}" srcOrd="0" destOrd="0" presId="urn:microsoft.com/office/officeart/2005/8/layout/bProcess2"/>
    <dgm:cxn modelId="{B4710A92-1DB4-48F4-A15E-2B8E01C22233}" type="presParOf" srcId="{B2B4886C-2C66-4E29-91E3-33FDAB570813}" destId="{3DF694AE-75A7-4361-B0D7-245892974A73}" srcOrd="1" destOrd="0" presId="urn:microsoft.com/office/officeart/2005/8/layout/bProcess2"/>
    <dgm:cxn modelId="{A14B76A9-85D2-462C-A8AF-5805B8A85DAB}" type="presParOf" srcId="{395F6E25-AD4A-468F-9C17-B80632C71A41}" destId="{E490553B-4DB1-4AAA-A6DA-7FD533DF63A0}" srcOrd="3" destOrd="0" presId="urn:microsoft.com/office/officeart/2005/8/layout/bProcess2"/>
    <dgm:cxn modelId="{03AB95A4-50C1-496D-9759-BCE6AE5B205C}" type="presParOf" srcId="{395F6E25-AD4A-468F-9C17-B80632C71A41}" destId="{FD18B9E1-22F6-4BBF-BF7A-47EC8E88D5CC}" srcOrd="4" destOrd="0" presId="urn:microsoft.com/office/officeart/2005/8/layout/bProcess2"/>
  </dgm:cxnLst>
  <dgm:bg/>
  <dgm:whole>
    <a:ln>
      <a:solidFill>
        <a:schemeClr val="accent1">
          <a:shade val="1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1CF421-FAB4-40FC-8ACB-A3B69560EF72}" type="doc">
      <dgm:prSet loTypeId="urn:microsoft.com/office/officeart/2005/8/layout/bProcess2" loCatId="process" qsTypeId="urn:microsoft.com/office/officeart/2005/8/quickstyle/simple1" qsCatId="simple" csTypeId="urn:microsoft.com/office/officeart/2005/8/colors/accent0_2" csCatId="mainScheme" phldr="1"/>
      <dgm:spPr/>
      <dgm:t>
        <a:bodyPr/>
        <a:lstStyle/>
        <a:p>
          <a:endParaRPr lang="en-IN"/>
        </a:p>
      </dgm:t>
    </dgm:pt>
    <dgm:pt modelId="{1FA23468-4E3A-4C29-8E70-025B9767FF58}">
      <dgm:prSet phldrT="[Text]" custT="1"/>
      <dgm:spPr/>
      <dgm:t>
        <a:bodyPr/>
        <a:lstStyle/>
        <a:p>
          <a:r>
            <a:rPr lang="en-IN" sz="1800" dirty="0">
              <a:latin typeface="Rockwell" panose="02060603020205020403" pitchFamily="18" charset="0"/>
            </a:rPr>
            <a:t>Customer</a:t>
          </a:r>
          <a:endParaRPr lang="en-IN" sz="4000" dirty="0">
            <a:latin typeface="Rockwell" panose="02060603020205020403" pitchFamily="18" charset="0"/>
          </a:endParaRPr>
        </a:p>
      </dgm:t>
    </dgm:pt>
    <dgm:pt modelId="{6E1693FC-3CA8-4FC0-810C-4F84616A17BF}" type="parTrans" cxnId="{338B018E-14C2-4B9F-A5A3-AA9F32D7F76F}">
      <dgm:prSet/>
      <dgm:spPr/>
      <dgm:t>
        <a:bodyPr/>
        <a:lstStyle/>
        <a:p>
          <a:endParaRPr lang="en-IN" sz="4000">
            <a:latin typeface="Rockwell" panose="02060603020205020403" pitchFamily="18" charset="0"/>
          </a:endParaRPr>
        </a:p>
      </dgm:t>
    </dgm:pt>
    <dgm:pt modelId="{394BE917-8CFE-4E9B-8432-787C854F44F9}" type="sibTrans" cxnId="{338B018E-14C2-4B9F-A5A3-AA9F32D7F76F}">
      <dgm:prSet/>
      <dgm:spPr/>
      <dgm:t>
        <a:bodyPr/>
        <a:lstStyle/>
        <a:p>
          <a:endParaRPr lang="en-IN" sz="4000">
            <a:latin typeface="Rockwell" panose="02060603020205020403" pitchFamily="18" charset="0"/>
          </a:endParaRPr>
        </a:p>
      </dgm:t>
    </dgm:pt>
    <dgm:pt modelId="{8BAE3025-4C96-48CE-94C5-FD65719050DB}">
      <dgm:prSet phldrT="[Text]" custT="1"/>
      <dgm:spPr/>
      <dgm:t>
        <a:bodyPr/>
        <a:lstStyle/>
        <a:p>
          <a:r>
            <a:rPr lang="en-IN" sz="1800" dirty="0">
              <a:latin typeface="Rockwell" panose="02060603020205020403" pitchFamily="18" charset="0"/>
            </a:rPr>
            <a:t>Sales </a:t>
          </a:r>
        </a:p>
      </dgm:t>
    </dgm:pt>
    <dgm:pt modelId="{6ACBB9D0-8591-4A49-A6E9-501B39A25D0B}" type="parTrans" cxnId="{7439FBC0-2485-443C-BD20-2B5E547AF491}">
      <dgm:prSet/>
      <dgm:spPr/>
      <dgm:t>
        <a:bodyPr/>
        <a:lstStyle/>
        <a:p>
          <a:endParaRPr lang="en-IN" sz="4000">
            <a:latin typeface="Rockwell" panose="02060603020205020403" pitchFamily="18" charset="0"/>
          </a:endParaRPr>
        </a:p>
      </dgm:t>
    </dgm:pt>
    <dgm:pt modelId="{0B27E239-CEDC-46CE-BB02-79015377113E}" type="sibTrans" cxnId="{7439FBC0-2485-443C-BD20-2B5E547AF491}">
      <dgm:prSet/>
      <dgm:spPr/>
      <dgm:t>
        <a:bodyPr/>
        <a:lstStyle/>
        <a:p>
          <a:endParaRPr lang="en-IN" sz="4000">
            <a:latin typeface="Rockwell" panose="02060603020205020403" pitchFamily="18" charset="0"/>
          </a:endParaRPr>
        </a:p>
      </dgm:t>
    </dgm:pt>
    <dgm:pt modelId="{A180FF3D-8CE8-4FFA-88BB-DC6985EC0242}">
      <dgm:prSet phldrT="[Text]" custT="1"/>
      <dgm:spPr/>
      <dgm:t>
        <a:bodyPr/>
        <a:lstStyle/>
        <a:p>
          <a:r>
            <a:rPr lang="en-IN" sz="1200" dirty="0">
              <a:latin typeface="Rockwell" panose="02060603020205020403" pitchFamily="18" charset="0"/>
            </a:rPr>
            <a:t>Inventory</a:t>
          </a:r>
          <a:endParaRPr lang="en-IN" sz="1800" dirty="0">
            <a:latin typeface="Rockwell" panose="02060603020205020403" pitchFamily="18" charset="0"/>
          </a:endParaRPr>
        </a:p>
      </dgm:t>
    </dgm:pt>
    <dgm:pt modelId="{C1AD0FA3-A1F9-45A3-BDAB-01EBAC708503}" type="parTrans" cxnId="{F4DA0128-3D2F-4E26-A927-86AA173D5C09}">
      <dgm:prSet/>
      <dgm:spPr/>
      <dgm:t>
        <a:bodyPr/>
        <a:lstStyle/>
        <a:p>
          <a:endParaRPr lang="en-IN" sz="4000">
            <a:latin typeface="Rockwell" panose="02060603020205020403" pitchFamily="18" charset="0"/>
          </a:endParaRPr>
        </a:p>
      </dgm:t>
    </dgm:pt>
    <dgm:pt modelId="{A44E23DF-CFB0-4F76-8541-CFB4147B8639}" type="sibTrans" cxnId="{F4DA0128-3D2F-4E26-A927-86AA173D5C09}">
      <dgm:prSet/>
      <dgm:spPr/>
      <dgm:t>
        <a:bodyPr/>
        <a:lstStyle/>
        <a:p>
          <a:endParaRPr lang="en-IN" sz="4000">
            <a:latin typeface="Rockwell" panose="02060603020205020403" pitchFamily="18" charset="0"/>
          </a:endParaRPr>
        </a:p>
      </dgm:t>
    </dgm:pt>
    <dgm:pt modelId="{53A185BF-024A-4D07-90B6-3B50B21EF668}">
      <dgm:prSet phldrT="[Text]" custT="1"/>
      <dgm:spPr/>
      <dgm:t>
        <a:bodyPr/>
        <a:lstStyle/>
        <a:p>
          <a:r>
            <a:rPr lang="en-IN" sz="1100" dirty="0">
              <a:latin typeface="Rockwell" panose="02060603020205020403" pitchFamily="18" charset="0"/>
            </a:rPr>
            <a:t>Production</a:t>
          </a:r>
          <a:endParaRPr lang="en-IN" sz="1800" dirty="0">
            <a:latin typeface="Rockwell" panose="02060603020205020403" pitchFamily="18" charset="0"/>
          </a:endParaRPr>
        </a:p>
      </dgm:t>
    </dgm:pt>
    <dgm:pt modelId="{BC02AB7E-6F61-4066-A018-52CD6D1AD765}" type="parTrans" cxnId="{93B1FE1A-192E-4321-B27C-47FE4A588218}">
      <dgm:prSet/>
      <dgm:spPr/>
      <dgm:t>
        <a:bodyPr/>
        <a:lstStyle/>
        <a:p>
          <a:endParaRPr lang="en-IN" sz="4000">
            <a:latin typeface="Rockwell" panose="02060603020205020403" pitchFamily="18" charset="0"/>
          </a:endParaRPr>
        </a:p>
      </dgm:t>
    </dgm:pt>
    <dgm:pt modelId="{40B1DE57-BB4E-4B9D-A960-5F0487C87C84}" type="sibTrans" cxnId="{93B1FE1A-192E-4321-B27C-47FE4A588218}">
      <dgm:prSet/>
      <dgm:spPr/>
      <dgm:t>
        <a:bodyPr/>
        <a:lstStyle/>
        <a:p>
          <a:endParaRPr lang="en-IN" sz="4000">
            <a:latin typeface="Rockwell" panose="02060603020205020403" pitchFamily="18" charset="0"/>
          </a:endParaRPr>
        </a:p>
      </dgm:t>
    </dgm:pt>
    <dgm:pt modelId="{82D80C1D-2063-4F17-BC74-8A3D76787A5E}">
      <dgm:prSet phldrT="[Text]" custT="1"/>
      <dgm:spPr/>
      <dgm:t>
        <a:bodyPr/>
        <a:lstStyle/>
        <a:p>
          <a:r>
            <a:rPr lang="en-IN" sz="1400" dirty="0">
              <a:latin typeface="Rockwell" panose="02060603020205020403" pitchFamily="18" charset="0"/>
            </a:rPr>
            <a:t>Delivery</a:t>
          </a:r>
          <a:endParaRPr lang="en-IN" sz="1800" dirty="0">
            <a:latin typeface="Rockwell" panose="02060603020205020403" pitchFamily="18" charset="0"/>
          </a:endParaRPr>
        </a:p>
      </dgm:t>
    </dgm:pt>
    <dgm:pt modelId="{E363F7E6-4FE0-49DD-BA54-945A52176B09}" type="parTrans" cxnId="{74800898-AEB9-4D4C-A205-D7ABB0A70A11}">
      <dgm:prSet/>
      <dgm:spPr/>
      <dgm:t>
        <a:bodyPr/>
        <a:lstStyle/>
        <a:p>
          <a:endParaRPr lang="en-IN" sz="4000">
            <a:latin typeface="Rockwell" panose="02060603020205020403" pitchFamily="18" charset="0"/>
          </a:endParaRPr>
        </a:p>
      </dgm:t>
    </dgm:pt>
    <dgm:pt modelId="{E88DFD75-8242-4728-B7DE-F8F5F95BA10E}" type="sibTrans" cxnId="{74800898-AEB9-4D4C-A205-D7ABB0A70A11}">
      <dgm:prSet/>
      <dgm:spPr/>
      <dgm:t>
        <a:bodyPr/>
        <a:lstStyle/>
        <a:p>
          <a:endParaRPr lang="en-IN" sz="4000">
            <a:latin typeface="Rockwell" panose="02060603020205020403" pitchFamily="18" charset="0"/>
          </a:endParaRPr>
        </a:p>
      </dgm:t>
    </dgm:pt>
    <dgm:pt modelId="{54BC9ECA-B14C-4146-9D03-6BBBEC26721A}">
      <dgm:prSet phldrT="[Text]" custT="1"/>
      <dgm:spPr/>
      <dgm:t>
        <a:bodyPr/>
        <a:lstStyle/>
        <a:p>
          <a:r>
            <a:rPr lang="en-IN" sz="1600" dirty="0">
              <a:latin typeface="Rockwell" panose="02060603020205020403" pitchFamily="18" charset="0"/>
            </a:rPr>
            <a:t>Finance</a:t>
          </a:r>
          <a:endParaRPr lang="en-IN" sz="1800" dirty="0">
            <a:latin typeface="Rockwell" panose="02060603020205020403" pitchFamily="18" charset="0"/>
          </a:endParaRPr>
        </a:p>
      </dgm:t>
    </dgm:pt>
    <dgm:pt modelId="{0B1E19DC-C1B7-4FB7-9373-42C980F6C628}" type="parTrans" cxnId="{E0FAF4A9-9A75-42F9-9F55-7ADA32C01B5F}">
      <dgm:prSet/>
      <dgm:spPr/>
      <dgm:t>
        <a:bodyPr/>
        <a:lstStyle/>
        <a:p>
          <a:endParaRPr lang="en-IN" sz="4000">
            <a:latin typeface="Rockwell" panose="02060603020205020403" pitchFamily="18" charset="0"/>
          </a:endParaRPr>
        </a:p>
      </dgm:t>
    </dgm:pt>
    <dgm:pt modelId="{724AA05A-FF00-43AB-A7DD-3802B9A4852C}" type="sibTrans" cxnId="{E0FAF4A9-9A75-42F9-9F55-7ADA32C01B5F}">
      <dgm:prSet/>
      <dgm:spPr/>
      <dgm:t>
        <a:bodyPr/>
        <a:lstStyle/>
        <a:p>
          <a:endParaRPr lang="en-IN" sz="4000">
            <a:latin typeface="Rockwell" panose="02060603020205020403" pitchFamily="18" charset="0"/>
          </a:endParaRPr>
        </a:p>
      </dgm:t>
    </dgm:pt>
    <dgm:pt modelId="{0E7F1820-320B-4BE0-886F-90265B0471EA}">
      <dgm:prSet phldrT="[Text]" custT="1"/>
      <dgm:spPr/>
      <dgm:t>
        <a:bodyPr/>
        <a:lstStyle/>
        <a:p>
          <a:r>
            <a:rPr lang="en-IN" sz="3200" dirty="0">
              <a:latin typeface="Rockwell" panose="02060603020205020403" pitchFamily="18" charset="0"/>
            </a:rPr>
            <a:t>HR</a:t>
          </a:r>
        </a:p>
      </dgm:t>
    </dgm:pt>
    <dgm:pt modelId="{63496587-A58C-4906-AB6B-87C829E214C6}" type="parTrans" cxnId="{414D4C9B-7F12-4F32-B0A6-7A393F52B26C}">
      <dgm:prSet/>
      <dgm:spPr/>
      <dgm:t>
        <a:bodyPr/>
        <a:lstStyle/>
        <a:p>
          <a:endParaRPr lang="en-IN" sz="4000">
            <a:latin typeface="Rockwell" panose="02060603020205020403" pitchFamily="18" charset="0"/>
          </a:endParaRPr>
        </a:p>
      </dgm:t>
    </dgm:pt>
    <dgm:pt modelId="{C9EE48A6-0F96-4AE7-98BC-AFE29B3B2176}" type="sibTrans" cxnId="{414D4C9B-7F12-4F32-B0A6-7A393F52B26C}">
      <dgm:prSet/>
      <dgm:spPr/>
      <dgm:t>
        <a:bodyPr/>
        <a:lstStyle/>
        <a:p>
          <a:endParaRPr lang="en-IN" sz="4000">
            <a:latin typeface="Rockwell" panose="02060603020205020403" pitchFamily="18" charset="0"/>
          </a:endParaRPr>
        </a:p>
      </dgm:t>
    </dgm:pt>
    <dgm:pt modelId="{0FE9ACB8-E36C-4ECC-B818-7CEDFE3B32B0}">
      <dgm:prSet phldrT="[Text]" custT="1"/>
      <dgm:spPr/>
      <dgm:t>
        <a:bodyPr/>
        <a:lstStyle/>
        <a:p>
          <a:r>
            <a:rPr lang="en-IN" sz="1400" dirty="0">
              <a:latin typeface="Rockwell" panose="02060603020205020403" pitchFamily="18" charset="0"/>
            </a:rPr>
            <a:t>Vendor/ Raw Material</a:t>
          </a:r>
        </a:p>
      </dgm:t>
    </dgm:pt>
    <dgm:pt modelId="{EA5D142E-BB57-43EE-8FF5-0B0FFA99DF2C}" type="parTrans" cxnId="{4BF66751-51C1-4080-8C14-7F23E832A3C0}">
      <dgm:prSet/>
      <dgm:spPr/>
      <dgm:t>
        <a:bodyPr/>
        <a:lstStyle/>
        <a:p>
          <a:endParaRPr lang="en-IN">
            <a:latin typeface="Rockwell" panose="02060603020205020403" pitchFamily="18" charset="0"/>
          </a:endParaRPr>
        </a:p>
      </dgm:t>
    </dgm:pt>
    <dgm:pt modelId="{546A7738-3A5D-4F8F-B021-28E9D6FA7A61}" type="sibTrans" cxnId="{4BF66751-51C1-4080-8C14-7F23E832A3C0}">
      <dgm:prSet/>
      <dgm:spPr/>
      <dgm:t>
        <a:bodyPr/>
        <a:lstStyle/>
        <a:p>
          <a:endParaRPr lang="en-IN">
            <a:latin typeface="Rockwell" panose="02060603020205020403" pitchFamily="18" charset="0"/>
          </a:endParaRPr>
        </a:p>
      </dgm:t>
    </dgm:pt>
    <dgm:pt modelId="{395F6E25-AD4A-468F-9C17-B80632C71A41}" type="pres">
      <dgm:prSet presAssocID="{D01CF421-FAB4-40FC-8ACB-A3B69560EF72}" presName="diagram" presStyleCnt="0">
        <dgm:presLayoutVars>
          <dgm:dir/>
          <dgm:resizeHandles/>
        </dgm:presLayoutVars>
      </dgm:prSet>
      <dgm:spPr/>
    </dgm:pt>
    <dgm:pt modelId="{700E3845-CB0C-4CD2-84AF-344B91C1DC97}" type="pres">
      <dgm:prSet presAssocID="{1FA23468-4E3A-4C29-8E70-025B9767FF58}" presName="firstNode" presStyleLbl="node1" presStyleIdx="0" presStyleCnt="8">
        <dgm:presLayoutVars>
          <dgm:bulletEnabled val="1"/>
        </dgm:presLayoutVars>
      </dgm:prSet>
      <dgm:spPr/>
    </dgm:pt>
    <dgm:pt modelId="{5896E1F0-1158-4228-9F22-DB27B4946076}" type="pres">
      <dgm:prSet presAssocID="{394BE917-8CFE-4E9B-8432-787C854F44F9}" presName="sibTrans" presStyleLbl="sibTrans2D1" presStyleIdx="0" presStyleCnt="7"/>
      <dgm:spPr/>
    </dgm:pt>
    <dgm:pt modelId="{F9986888-B2A3-4B1F-BC91-DCD3C1524746}" type="pres">
      <dgm:prSet presAssocID="{8BAE3025-4C96-48CE-94C5-FD65719050DB}" presName="middleNode" presStyleCnt="0"/>
      <dgm:spPr/>
    </dgm:pt>
    <dgm:pt modelId="{FD5B11D5-77C7-4242-87EE-4D65223E568C}" type="pres">
      <dgm:prSet presAssocID="{8BAE3025-4C96-48CE-94C5-FD65719050DB}" presName="padding" presStyleLbl="node1" presStyleIdx="0" presStyleCnt="8"/>
      <dgm:spPr/>
    </dgm:pt>
    <dgm:pt modelId="{540CB4B2-F058-4BD2-A86D-F1E192F6D9D4}" type="pres">
      <dgm:prSet presAssocID="{8BAE3025-4C96-48CE-94C5-FD65719050DB}" presName="shape" presStyleLbl="node1" presStyleIdx="1" presStyleCnt="8" custLinFactNeighborX="-1775" custLinFactNeighborY="62234">
        <dgm:presLayoutVars>
          <dgm:bulletEnabled val="1"/>
        </dgm:presLayoutVars>
      </dgm:prSet>
      <dgm:spPr/>
    </dgm:pt>
    <dgm:pt modelId="{F7ADE35A-20C0-486D-B3FF-25C8671A405E}" type="pres">
      <dgm:prSet presAssocID="{0B27E239-CEDC-46CE-BB02-79015377113E}" presName="sibTrans" presStyleLbl="sibTrans2D1" presStyleIdx="1" presStyleCnt="7"/>
      <dgm:spPr/>
    </dgm:pt>
    <dgm:pt modelId="{8B6AC5AE-3D31-45CC-AD70-5BE18B8E9F9D}" type="pres">
      <dgm:prSet presAssocID="{A180FF3D-8CE8-4FFA-88BB-DC6985EC0242}" presName="middleNode" presStyleCnt="0"/>
      <dgm:spPr/>
    </dgm:pt>
    <dgm:pt modelId="{99B40CB0-A5EE-42C3-A0BE-B73D909CDE14}" type="pres">
      <dgm:prSet presAssocID="{A180FF3D-8CE8-4FFA-88BB-DC6985EC0242}" presName="padding" presStyleLbl="node1" presStyleIdx="1" presStyleCnt="8"/>
      <dgm:spPr/>
    </dgm:pt>
    <dgm:pt modelId="{A87C2891-C708-4176-93E6-64841451D153}" type="pres">
      <dgm:prSet presAssocID="{A180FF3D-8CE8-4FFA-88BB-DC6985EC0242}" presName="shape" presStyleLbl="node1" presStyleIdx="2" presStyleCnt="8" custLinFactNeighborX="539" custLinFactNeighborY="67173">
        <dgm:presLayoutVars>
          <dgm:bulletEnabled val="1"/>
        </dgm:presLayoutVars>
      </dgm:prSet>
      <dgm:spPr/>
    </dgm:pt>
    <dgm:pt modelId="{B6B11FFB-773C-4944-A637-FDAE0C6FEB31}" type="pres">
      <dgm:prSet presAssocID="{A44E23DF-CFB0-4F76-8541-CFB4147B8639}" presName="sibTrans" presStyleLbl="sibTrans2D1" presStyleIdx="2" presStyleCnt="7"/>
      <dgm:spPr/>
    </dgm:pt>
    <dgm:pt modelId="{A022017B-7EF0-433D-A8C5-98E79D745C8A}" type="pres">
      <dgm:prSet presAssocID="{53A185BF-024A-4D07-90B6-3B50B21EF668}" presName="middleNode" presStyleCnt="0"/>
      <dgm:spPr/>
    </dgm:pt>
    <dgm:pt modelId="{ABF4A3D7-B915-41F9-9C8D-CA1DC9E868DD}" type="pres">
      <dgm:prSet presAssocID="{53A185BF-024A-4D07-90B6-3B50B21EF668}" presName="padding" presStyleLbl="node1" presStyleIdx="2" presStyleCnt="8"/>
      <dgm:spPr/>
    </dgm:pt>
    <dgm:pt modelId="{03AEB123-3922-48D3-AFFE-A828B3005A12}" type="pres">
      <dgm:prSet presAssocID="{53A185BF-024A-4D07-90B6-3B50B21EF668}" presName="shape" presStyleLbl="node1" presStyleIdx="3" presStyleCnt="8">
        <dgm:presLayoutVars>
          <dgm:bulletEnabled val="1"/>
        </dgm:presLayoutVars>
      </dgm:prSet>
      <dgm:spPr/>
    </dgm:pt>
    <dgm:pt modelId="{EDA2D823-A7E5-4C4A-ABD5-C0A9B71FEAC1}" type="pres">
      <dgm:prSet presAssocID="{40B1DE57-BB4E-4B9D-A960-5F0487C87C84}" presName="sibTrans" presStyleLbl="sibTrans2D1" presStyleIdx="3" presStyleCnt="7"/>
      <dgm:spPr/>
    </dgm:pt>
    <dgm:pt modelId="{088BAF75-2C05-4680-9E39-633A121B8E1C}" type="pres">
      <dgm:prSet presAssocID="{82D80C1D-2063-4F17-BC74-8A3D76787A5E}" presName="middleNode" presStyleCnt="0"/>
      <dgm:spPr/>
    </dgm:pt>
    <dgm:pt modelId="{9E6AEACE-BA9D-42A4-8736-F7E2A310989A}" type="pres">
      <dgm:prSet presAssocID="{82D80C1D-2063-4F17-BC74-8A3D76787A5E}" presName="padding" presStyleLbl="node1" presStyleIdx="3" presStyleCnt="8"/>
      <dgm:spPr/>
    </dgm:pt>
    <dgm:pt modelId="{91757529-802A-484B-BBFA-D8868DF705F7}" type="pres">
      <dgm:prSet presAssocID="{82D80C1D-2063-4F17-BC74-8A3D76787A5E}" presName="shape" presStyleLbl="node1" presStyleIdx="4" presStyleCnt="8" custLinFactNeighborX="-1970" custLinFactNeighborY="60467">
        <dgm:presLayoutVars>
          <dgm:bulletEnabled val="1"/>
        </dgm:presLayoutVars>
      </dgm:prSet>
      <dgm:spPr/>
    </dgm:pt>
    <dgm:pt modelId="{DCA7F421-FBC1-4BCA-88B8-EA6FE961C46D}" type="pres">
      <dgm:prSet presAssocID="{E88DFD75-8242-4728-B7DE-F8F5F95BA10E}" presName="sibTrans" presStyleLbl="sibTrans2D1" presStyleIdx="4" presStyleCnt="7"/>
      <dgm:spPr/>
    </dgm:pt>
    <dgm:pt modelId="{C78C8903-6C3C-4F96-902D-8C07CE7745DE}" type="pres">
      <dgm:prSet presAssocID="{54BC9ECA-B14C-4146-9D03-6BBBEC26721A}" presName="middleNode" presStyleCnt="0"/>
      <dgm:spPr/>
    </dgm:pt>
    <dgm:pt modelId="{44911FA0-A6EA-4AF7-9DCA-A3AC5D992537}" type="pres">
      <dgm:prSet presAssocID="{54BC9ECA-B14C-4146-9D03-6BBBEC26721A}" presName="padding" presStyleLbl="node1" presStyleIdx="4" presStyleCnt="8"/>
      <dgm:spPr/>
    </dgm:pt>
    <dgm:pt modelId="{885081A9-72C9-4A98-A108-6C3F35851129}" type="pres">
      <dgm:prSet presAssocID="{54BC9ECA-B14C-4146-9D03-6BBBEC26721A}" presName="shape" presStyleLbl="node1" presStyleIdx="5" presStyleCnt="8" custLinFactNeighborX="7903" custLinFactNeighborY="65197">
        <dgm:presLayoutVars>
          <dgm:bulletEnabled val="1"/>
        </dgm:presLayoutVars>
      </dgm:prSet>
      <dgm:spPr/>
    </dgm:pt>
    <dgm:pt modelId="{E660904A-1414-4B82-8F59-5D98076E268C}" type="pres">
      <dgm:prSet presAssocID="{724AA05A-FF00-43AB-A7DD-3802B9A4852C}" presName="sibTrans" presStyleLbl="sibTrans2D1" presStyleIdx="5" presStyleCnt="7"/>
      <dgm:spPr/>
    </dgm:pt>
    <dgm:pt modelId="{B2B4886C-2C66-4E29-91E3-33FDAB570813}" type="pres">
      <dgm:prSet presAssocID="{0E7F1820-320B-4BE0-886F-90265B0471EA}" presName="middleNode" presStyleCnt="0"/>
      <dgm:spPr/>
    </dgm:pt>
    <dgm:pt modelId="{416E396E-2961-4D1E-A7BB-C91F44DD9005}" type="pres">
      <dgm:prSet presAssocID="{0E7F1820-320B-4BE0-886F-90265B0471EA}" presName="padding" presStyleLbl="node1" presStyleIdx="5" presStyleCnt="8"/>
      <dgm:spPr/>
    </dgm:pt>
    <dgm:pt modelId="{3DF694AE-75A7-4361-B0D7-245892974A73}" type="pres">
      <dgm:prSet presAssocID="{0E7F1820-320B-4BE0-886F-90265B0471EA}" presName="shape" presStyleLbl="node1" presStyleIdx="6" presStyleCnt="8">
        <dgm:presLayoutVars>
          <dgm:bulletEnabled val="1"/>
        </dgm:presLayoutVars>
      </dgm:prSet>
      <dgm:spPr/>
    </dgm:pt>
    <dgm:pt modelId="{E490553B-4DB1-4AAA-A6DA-7FD533DF63A0}" type="pres">
      <dgm:prSet presAssocID="{C9EE48A6-0F96-4AE7-98BC-AFE29B3B2176}" presName="sibTrans" presStyleLbl="sibTrans2D1" presStyleIdx="6" presStyleCnt="7"/>
      <dgm:spPr/>
    </dgm:pt>
    <dgm:pt modelId="{FD18B9E1-22F6-4BBF-BF7A-47EC8E88D5CC}" type="pres">
      <dgm:prSet presAssocID="{0FE9ACB8-E36C-4ECC-B818-7CEDFE3B32B0}" presName="lastNode" presStyleLbl="node1" presStyleIdx="7" presStyleCnt="8">
        <dgm:presLayoutVars>
          <dgm:bulletEnabled val="1"/>
        </dgm:presLayoutVars>
      </dgm:prSet>
      <dgm:spPr/>
    </dgm:pt>
  </dgm:ptLst>
  <dgm:cxnLst>
    <dgm:cxn modelId="{93B1FE1A-192E-4321-B27C-47FE4A588218}" srcId="{D01CF421-FAB4-40FC-8ACB-A3B69560EF72}" destId="{53A185BF-024A-4D07-90B6-3B50B21EF668}" srcOrd="3" destOrd="0" parTransId="{BC02AB7E-6F61-4066-A018-52CD6D1AD765}" sibTransId="{40B1DE57-BB4E-4B9D-A960-5F0487C87C84}"/>
    <dgm:cxn modelId="{9521B11F-CA3B-436C-A94C-A461DCB661B3}" type="presOf" srcId="{8BAE3025-4C96-48CE-94C5-FD65719050DB}" destId="{540CB4B2-F058-4BD2-A86D-F1E192F6D9D4}" srcOrd="0" destOrd="0" presId="urn:microsoft.com/office/officeart/2005/8/layout/bProcess2"/>
    <dgm:cxn modelId="{F4DA0128-3D2F-4E26-A927-86AA173D5C09}" srcId="{D01CF421-FAB4-40FC-8ACB-A3B69560EF72}" destId="{A180FF3D-8CE8-4FFA-88BB-DC6985EC0242}" srcOrd="2" destOrd="0" parTransId="{C1AD0FA3-A1F9-45A3-BDAB-01EBAC708503}" sibTransId="{A44E23DF-CFB0-4F76-8541-CFB4147B8639}"/>
    <dgm:cxn modelId="{19EA0B28-477D-4F30-85B1-9BAE9BE5CE2B}" type="presOf" srcId="{54BC9ECA-B14C-4146-9D03-6BBBEC26721A}" destId="{885081A9-72C9-4A98-A108-6C3F35851129}" srcOrd="0" destOrd="0" presId="urn:microsoft.com/office/officeart/2005/8/layout/bProcess2"/>
    <dgm:cxn modelId="{A03CD938-E5F1-4F8C-8A0C-2981CF0B1AFE}" type="presOf" srcId="{0FE9ACB8-E36C-4ECC-B818-7CEDFE3B32B0}" destId="{FD18B9E1-22F6-4BBF-BF7A-47EC8E88D5CC}" srcOrd="0" destOrd="0" presId="urn:microsoft.com/office/officeart/2005/8/layout/bProcess2"/>
    <dgm:cxn modelId="{CB718869-DB15-4EE6-847E-878EC0C3BCC4}" type="presOf" srcId="{0E7F1820-320B-4BE0-886F-90265B0471EA}" destId="{3DF694AE-75A7-4361-B0D7-245892974A73}" srcOrd="0" destOrd="0" presId="urn:microsoft.com/office/officeart/2005/8/layout/bProcess2"/>
    <dgm:cxn modelId="{552B034E-0B77-4DE9-AA8C-902D2222A00F}" type="presOf" srcId="{0B27E239-CEDC-46CE-BB02-79015377113E}" destId="{F7ADE35A-20C0-486D-B3FF-25C8671A405E}" srcOrd="0" destOrd="0" presId="urn:microsoft.com/office/officeart/2005/8/layout/bProcess2"/>
    <dgm:cxn modelId="{4BF66751-51C1-4080-8C14-7F23E832A3C0}" srcId="{D01CF421-FAB4-40FC-8ACB-A3B69560EF72}" destId="{0FE9ACB8-E36C-4ECC-B818-7CEDFE3B32B0}" srcOrd="7" destOrd="0" parTransId="{EA5D142E-BB57-43EE-8FF5-0B0FFA99DF2C}" sibTransId="{546A7738-3A5D-4F8F-B021-28E9D6FA7A61}"/>
    <dgm:cxn modelId="{A6E60C57-F5DB-4161-9030-15C0F8EB5A06}" type="presOf" srcId="{E88DFD75-8242-4728-B7DE-F8F5F95BA10E}" destId="{DCA7F421-FBC1-4BCA-88B8-EA6FE961C46D}" srcOrd="0" destOrd="0" presId="urn:microsoft.com/office/officeart/2005/8/layout/bProcess2"/>
    <dgm:cxn modelId="{C8222A7A-2574-46B7-AC47-193828F6BAAB}" type="presOf" srcId="{C9EE48A6-0F96-4AE7-98BC-AFE29B3B2176}" destId="{E490553B-4DB1-4AAA-A6DA-7FD533DF63A0}" srcOrd="0" destOrd="0" presId="urn:microsoft.com/office/officeart/2005/8/layout/bProcess2"/>
    <dgm:cxn modelId="{FF9C5489-8673-4889-8B83-169FAB887F1F}" type="presOf" srcId="{A180FF3D-8CE8-4FFA-88BB-DC6985EC0242}" destId="{A87C2891-C708-4176-93E6-64841451D153}" srcOrd="0" destOrd="0" presId="urn:microsoft.com/office/officeart/2005/8/layout/bProcess2"/>
    <dgm:cxn modelId="{338B018E-14C2-4B9F-A5A3-AA9F32D7F76F}" srcId="{D01CF421-FAB4-40FC-8ACB-A3B69560EF72}" destId="{1FA23468-4E3A-4C29-8E70-025B9767FF58}" srcOrd="0" destOrd="0" parTransId="{6E1693FC-3CA8-4FC0-810C-4F84616A17BF}" sibTransId="{394BE917-8CFE-4E9B-8432-787C854F44F9}"/>
    <dgm:cxn modelId="{74800898-AEB9-4D4C-A205-D7ABB0A70A11}" srcId="{D01CF421-FAB4-40FC-8ACB-A3B69560EF72}" destId="{82D80C1D-2063-4F17-BC74-8A3D76787A5E}" srcOrd="4" destOrd="0" parTransId="{E363F7E6-4FE0-49DD-BA54-945A52176B09}" sibTransId="{E88DFD75-8242-4728-B7DE-F8F5F95BA10E}"/>
    <dgm:cxn modelId="{414D4C9B-7F12-4F32-B0A6-7A393F52B26C}" srcId="{D01CF421-FAB4-40FC-8ACB-A3B69560EF72}" destId="{0E7F1820-320B-4BE0-886F-90265B0471EA}" srcOrd="6" destOrd="0" parTransId="{63496587-A58C-4906-AB6B-87C829E214C6}" sibTransId="{C9EE48A6-0F96-4AE7-98BC-AFE29B3B2176}"/>
    <dgm:cxn modelId="{7B4107A9-4577-4EA6-8351-2F62F87B7A45}" type="presOf" srcId="{A44E23DF-CFB0-4F76-8541-CFB4147B8639}" destId="{B6B11FFB-773C-4944-A637-FDAE0C6FEB31}" srcOrd="0" destOrd="0" presId="urn:microsoft.com/office/officeart/2005/8/layout/bProcess2"/>
    <dgm:cxn modelId="{E0FAF4A9-9A75-42F9-9F55-7ADA32C01B5F}" srcId="{D01CF421-FAB4-40FC-8ACB-A3B69560EF72}" destId="{54BC9ECA-B14C-4146-9D03-6BBBEC26721A}" srcOrd="5" destOrd="0" parTransId="{0B1E19DC-C1B7-4FB7-9373-42C980F6C628}" sibTransId="{724AA05A-FF00-43AB-A7DD-3802B9A4852C}"/>
    <dgm:cxn modelId="{EB91FBAD-8CD2-4AF9-B523-63E6672CA815}" type="presOf" srcId="{82D80C1D-2063-4F17-BC74-8A3D76787A5E}" destId="{91757529-802A-484B-BBFA-D8868DF705F7}" srcOrd="0" destOrd="0" presId="urn:microsoft.com/office/officeart/2005/8/layout/bProcess2"/>
    <dgm:cxn modelId="{B464ADBE-C344-4D71-A759-2DA4AD5D27FB}" type="presOf" srcId="{724AA05A-FF00-43AB-A7DD-3802B9A4852C}" destId="{E660904A-1414-4B82-8F59-5D98076E268C}" srcOrd="0" destOrd="0" presId="urn:microsoft.com/office/officeart/2005/8/layout/bProcess2"/>
    <dgm:cxn modelId="{7439FBC0-2485-443C-BD20-2B5E547AF491}" srcId="{D01CF421-FAB4-40FC-8ACB-A3B69560EF72}" destId="{8BAE3025-4C96-48CE-94C5-FD65719050DB}" srcOrd="1" destOrd="0" parTransId="{6ACBB9D0-8591-4A49-A6E9-501B39A25D0B}" sibTransId="{0B27E239-CEDC-46CE-BB02-79015377113E}"/>
    <dgm:cxn modelId="{5F4E43D2-0946-4686-A51E-241E5BB2EEE0}" type="presOf" srcId="{40B1DE57-BB4E-4B9D-A960-5F0487C87C84}" destId="{EDA2D823-A7E5-4C4A-ABD5-C0A9B71FEAC1}" srcOrd="0" destOrd="0" presId="urn:microsoft.com/office/officeart/2005/8/layout/bProcess2"/>
    <dgm:cxn modelId="{BFF7A2DF-7521-48F3-9102-9A164F0A59CA}" type="presOf" srcId="{394BE917-8CFE-4E9B-8432-787C854F44F9}" destId="{5896E1F0-1158-4228-9F22-DB27B4946076}" srcOrd="0" destOrd="0" presId="urn:microsoft.com/office/officeart/2005/8/layout/bProcess2"/>
    <dgm:cxn modelId="{79D39AE1-CDB7-41C2-B352-5072F8F43E9B}" type="presOf" srcId="{53A185BF-024A-4D07-90B6-3B50B21EF668}" destId="{03AEB123-3922-48D3-AFFE-A828B3005A12}" srcOrd="0" destOrd="0" presId="urn:microsoft.com/office/officeart/2005/8/layout/bProcess2"/>
    <dgm:cxn modelId="{B9D3ADE9-6C62-4FC6-86FD-B047A478088E}" type="presOf" srcId="{1FA23468-4E3A-4C29-8E70-025B9767FF58}" destId="{700E3845-CB0C-4CD2-84AF-344B91C1DC97}" srcOrd="0" destOrd="0" presId="urn:microsoft.com/office/officeart/2005/8/layout/bProcess2"/>
    <dgm:cxn modelId="{116B71EE-E3E8-4670-93F8-10AECE29418A}" type="presOf" srcId="{D01CF421-FAB4-40FC-8ACB-A3B69560EF72}" destId="{395F6E25-AD4A-468F-9C17-B80632C71A41}" srcOrd="0" destOrd="0" presId="urn:microsoft.com/office/officeart/2005/8/layout/bProcess2"/>
    <dgm:cxn modelId="{911AA7D4-24E2-4D94-A0C9-A0476A8C868F}" type="presParOf" srcId="{395F6E25-AD4A-468F-9C17-B80632C71A41}" destId="{700E3845-CB0C-4CD2-84AF-344B91C1DC97}" srcOrd="0" destOrd="0" presId="urn:microsoft.com/office/officeart/2005/8/layout/bProcess2"/>
    <dgm:cxn modelId="{95FD625B-A6F1-4FC2-9209-09A1FFD3D95A}" type="presParOf" srcId="{395F6E25-AD4A-468F-9C17-B80632C71A41}" destId="{5896E1F0-1158-4228-9F22-DB27B4946076}" srcOrd="1" destOrd="0" presId="urn:microsoft.com/office/officeart/2005/8/layout/bProcess2"/>
    <dgm:cxn modelId="{B99544D1-2854-4596-BA2E-9439A6A4D758}" type="presParOf" srcId="{395F6E25-AD4A-468F-9C17-B80632C71A41}" destId="{F9986888-B2A3-4B1F-BC91-DCD3C1524746}" srcOrd="2" destOrd="0" presId="urn:microsoft.com/office/officeart/2005/8/layout/bProcess2"/>
    <dgm:cxn modelId="{2BDAD072-658C-47FA-9159-F49713B2D554}" type="presParOf" srcId="{F9986888-B2A3-4B1F-BC91-DCD3C1524746}" destId="{FD5B11D5-77C7-4242-87EE-4D65223E568C}" srcOrd="0" destOrd="0" presId="urn:microsoft.com/office/officeart/2005/8/layout/bProcess2"/>
    <dgm:cxn modelId="{7DC12504-916E-47F5-A2DD-F6CF467BAE29}" type="presParOf" srcId="{F9986888-B2A3-4B1F-BC91-DCD3C1524746}" destId="{540CB4B2-F058-4BD2-A86D-F1E192F6D9D4}" srcOrd="1" destOrd="0" presId="urn:microsoft.com/office/officeart/2005/8/layout/bProcess2"/>
    <dgm:cxn modelId="{99E4B678-2657-4721-956C-AC17B9461552}" type="presParOf" srcId="{395F6E25-AD4A-468F-9C17-B80632C71A41}" destId="{F7ADE35A-20C0-486D-B3FF-25C8671A405E}" srcOrd="3" destOrd="0" presId="urn:microsoft.com/office/officeart/2005/8/layout/bProcess2"/>
    <dgm:cxn modelId="{374DF7F3-2C18-4C01-A6C9-C28FE530695B}" type="presParOf" srcId="{395F6E25-AD4A-468F-9C17-B80632C71A41}" destId="{8B6AC5AE-3D31-45CC-AD70-5BE18B8E9F9D}" srcOrd="4" destOrd="0" presId="urn:microsoft.com/office/officeart/2005/8/layout/bProcess2"/>
    <dgm:cxn modelId="{2F549A27-5604-4E59-A999-0C2FEDEE95C7}" type="presParOf" srcId="{8B6AC5AE-3D31-45CC-AD70-5BE18B8E9F9D}" destId="{99B40CB0-A5EE-42C3-A0BE-B73D909CDE14}" srcOrd="0" destOrd="0" presId="urn:microsoft.com/office/officeart/2005/8/layout/bProcess2"/>
    <dgm:cxn modelId="{A09E6EE4-FBBD-47C5-ACD3-139AB4173B71}" type="presParOf" srcId="{8B6AC5AE-3D31-45CC-AD70-5BE18B8E9F9D}" destId="{A87C2891-C708-4176-93E6-64841451D153}" srcOrd="1" destOrd="0" presId="urn:microsoft.com/office/officeart/2005/8/layout/bProcess2"/>
    <dgm:cxn modelId="{93C4D32F-CEEC-48DA-B5B0-5176BC60F5C4}" type="presParOf" srcId="{395F6E25-AD4A-468F-9C17-B80632C71A41}" destId="{B6B11FFB-773C-4944-A637-FDAE0C6FEB31}" srcOrd="5" destOrd="0" presId="urn:microsoft.com/office/officeart/2005/8/layout/bProcess2"/>
    <dgm:cxn modelId="{B0ED788C-55F8-4573-9278-9058F39C264A}" type="presParOf" srcId="{395F6E25-AD4A-468F-9C17-B80632C71A41}" destId="{A022017B-7EF0-433D-A8C5-98E79D745C8A}" srcOrd="6" destOrd="0" presId="urn:microsoft.com/office/officeart/2005/8/layout/bProcess2"/>
    <dgm:cxn modelId="{8835F7FC-3C70-4331-8C9C-4295CE04C509}" type="presParOf" srcId="{A022017B-7EF0-433D-A8C5-98E79D745C8A}" destId="{ABF4A3D7-B915-41F9-9C8D-CA1DC9E868DD}" srcOrd="0" destOrd="0" presId="urn:microsoft.com/office/officeart/2005/8/layout/bProcess2"/>
    <dgm:cxn modelId="{52C7388F-2060-4540-A335-A7B14E4A3BBB}" type="presParOf" srcId="{A022017B-7EF0-433D-A8C5-98E79D745C8A}" destId="{03AEB123-3922-48D3-AFFE-A828B3005A12}" srcOrd="1" destOrd="0" presId="urn:microsoft.com/office/officeart/2005/8/layout/bProcess2"/>
    <dgm:cxn modelId="{F67E29A5-3E73-4544-BD8E-AC1CEADBDCAE}" type="presParOf" srcId="{395F6E25-AD4A-468F-9C17-B80632C71A41}" destId="{EDA2D823-A7E5-4C4A-ABD5-C0A9B71FEAC1}" srcOrd="7" destOrd="0" presId="urn:microsoft.com/office/officeart/2005/8/layout/bProcess2"/>
    <dgm:cxn modelId="{2BD9A2AE-D11B-4E1C-996F-8161F9CAA59A}" type="presParOf" srcId="{395F6E25-AD4A-468F-9C17-B80632C71A41}" destId="{088BAF75-2C05-4680-9E39-633A121B8E1C}" srcOrd="8" destOrd="0" presId="urn:microsoft.com/office/officeart/2005/8/layout/bProcess2"/>
    <dgm:cxn modelId="{200117D6-CF05-4B8B-BE9D-FABFC32BAE44}" type="presParOf" srcId="{088BAF75-2C05-4680-9E39-633A121B8E1C}" destId="{9E6AEACE-BA9D-42A4-8736-F7E2A310989A}" srcOrd="0" destOrd="0" presId="urn:microsoft.com/office/officeart/2005/8/layout/bProcess2"/>
    <dgm:cxn modelId="{E68BCF0F-4BD8-4AB6-862F-57FE08F53C65}" type="presParOf" srcId="{088BAF75-2C05-4680-9E39-633A121B8E1C}" destId="{91757529-802A-484B-BBFA-D8868DF705F7}" srcOrd="1" destOrd="0" presId="urn:microsoft.com/office/officeart/2005/8/layout/bProcess2"/>
    <dgm:cxn modelId="{2723C4EE-DBD4-4726-86F7-61556A6D6825}" type="presParOf" srcId="{395F6E25-AD4A-468F-9C17-B80632C71A41}" destId="{DCA7F421-FBC1-4BCA-88B8-EA6FE961C46D}" srcOrd="9" destOrd="0" presId="urn:microsoft.com/office/officeart/2005/8/layout/bProcess2"/>
    <dgm:cxn modelId="{639364A9-3599-4F77-9365-C8BE6ADD93D5}" type="presParOf" srcId="{395F6E25-AD4A-468F-9C17-B80632C71A41}" destId="{C78C8903-6C3C-4F96-902D-8C07CE7745DE}" srcOrd="10" destOrd="0" presId="urn:microsoft.com/office/officeart/2005/8/layout/bProcess2"/>
    <dgm:cxn modelId="{7376F664-F7B2-411B-B34C-8A8C83C72B8B}" type="presParOf" srcId="{C78C8903-6C3C-4F96-902D-8C07CE7745DE}" destId="{44911FA0-A6EA-4AF7-9DCA-A3AC5D992537}" srcOrd="0" destOrd="0" presId="urn:microsoft.com/office/officeart/2005/8/layout/bProcess2"/>
    <dgm:cxn modelId="{D09F996F-3D29-4955-9CED-F58A89170F6B}" type="presParOf" srcId="{C78C8903-6C3C-4F96-902D-8C07CE7745DE}" destId="{885081A9-72C9-4A98-A108-6C3F35851129}" srcOrd="1" destOrd="0" presId="urn:microsoft.com/office/officeart/2005/8/layout/bProcess2"/>
    <dgm:cxn modelId="{E81AE1AF-0DF0-4911-8BD1-EEF6A15412BE}" type="presParOf" srcId="{395F6E25-AD4A-468F-9C17-B80632C71A41}" destId="{E660904A-1414-4B82-8F59-5D98076E268C}" srcOrd="11" destOrd="0" presId="urn:microsoft.com/office/officeart/2005/8/layout/bProcess2"/>
    <dgm:cxn modelId="{3500B259-DD8B-4233-9899-F16C11A3E7D6}" type="presParOf" srcId="{395F6E25-AD4A-468F-9C17-B80632C71A41}" destId="{B2B4886C-2C66-4E29-91E3-33FDAB570813}" srcOrd="12" destOrd="0" presId="urn:microsoft.com/office/officeart/2005/8/layout/bProcess2"/>
    <dgm:cxn modelId="{D0D191B2-DD30-4353-A844-770EAD18525C}" type="presParOf" srcId="{B2B4886C-2C66-4E29-91E3-33FDAB570813}" destId="{416E396E-2961-4D1E-A7BB-C91F44DD9005}" srcOrd="0" destOrd="0" presId="urn:microsoft.com/office/officeart/2005/8/layout/bProcess2"/>
    <dgm:cxn modelId="{B4710A92-1DB4-48F4-A15E-2B8E01C22233}" type="presParOf" srcId="{B2B4886C-2C66-4E29-91E3-33FDAB570813}" destId="{3DF694AE-75A7-4361-B0D7-245892974A73}" srcOrd="1" destOrd="0" presId="urn:microsoft.com/office/officeart/2005/8/layout/bProcess2"/>
    <dgm:cxn modelId="{A14B76A9-85D2-462C-A8AF-5805B8A85DAB}" type="presParOf" srcId="{395F6E25-AD4A-468F-9C17-B80632C71A41}" destId="{E490553B-4DB1-4AAA-A6DA-7FD533DF63A0}" srcOrd="13" destOrd="0" presId="urn:microsoft.com/office/officeart/2005/8/layout/bProcess2"/>
    <dgm:cxn modelId="{03AB95A4-50C1-496D-9759-BCE6AE5B205C}" type="presParOf" srcId="{395F6E25-AD4A-468F-9C17-B80632C71A41}" destId="{FD18B9E1-22F6-4BBF-BF7A-47EC8E88D5CC}"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58580A-39CC-405F-B11E-684C1E0B3EEA}" type="doc">
      <dgm:prSet loTypeId="urn:microsoft.com/office/officeart/2005/8/layout/hierarchy2" loCatId="hierarchy" qsTypeId="urn:microsoft.com/office/officeart/2005/8/quickstyle/simple1" qsCatId="simple" csTypeId="urn:microsoft.com/office/officeart/2005/8/colors/accent3_5" csCatId="accent3" phldr="1"/>
      <dgm:spPr/>
      <dgm:t>
        <a:bodyPr/>
        <a:lstStyle/>
        <a:p>
          <a:endParaRPr lang="en-IN"/>
        </a:p>
      </dgm:t>
    </dgm:pt>
    <dgm:pt modelId="{1456F6F7-D127-48A6-8B2F-337A30215A31}">
      <dgm:prSet phldrT="[Text]"/>
      <dgm:spPr/>
      <dgm:t>
        <a:bodyPr/>
        <a:lstStyle/>
        <a:p>
          <a:r>
            <a:rPr lang="en-IN" dirty="0">
              <a:solidFill>
                <a:schemeClr val="tx1"/>
              </a:solidFill>
              <a:latin typeface="Rockwell" panose="02060603020205020403" pitchFamily="18" charset="0"/>
            </a:rPr>
            <a:t>SAP Software</a:t>
          </a:r>
        </a:p>
      </dgm:t>
    </dgm:pt>
    <dgm:pt modelId="{73E4C584-5AA6-49A9-987A-7B7AB14058E3}" type="parTrans" cxnId="{55216ABC-D2A9-4DDA-9C56-9B052C447080}">
      <dgm:prSet/>
      <dgm:spPr/>
      <dgm:t>
        <a:bodyPr/>
        <a:lstStyle/>
        <a:p>
          <a:endParaRPr lang="en-IN">
            <a:solidFill>
              <a:schemeClr val="tx1"/>
            </a:solidFill>
            <a:latin typeface="Rockwell" panose="02060603020205020403" pitchFamily="18" charset="0"/>
          </a:endParaRPr>
        </a:p>
      </dgm:t>
    </dgm:pt>
    <dgm:pt modelId="{8E942139-8446-461E-8C62-5B39AB4A2A04}" type="sibTrans" cxnId="{55216ABC-D2A9-4DDA-9C56-9B052C447080}">
      <dgm:prSet/>
      <dgm:spPr/>
      <dgm:t>
        <a:bodyPr/>
        <a:lstStyle/>
        <a:p>
          <a:endParaRPr lang="en-IN">
            <a:solidFill>
              <a:schemeClr val="tx1"/>
            </a:solidFill>
            <a:latin typeface="Rockwell" panose="02060603020205020403" pitchFamily="18" charset="0"/>
          </a:endParaRPr>
        </a:p>
      </dgm:t>
    </dgm:pt>
    <dgm:pt modelId="{594E7EDF-66C9-4D0A-B45C-ECCA275294E4}">
      <dgm:prSet phldrT="[Text]"/>
      <dgm:spPr/>
      <dgm:t>
        <a:bodyPr/>
        <a:lstStyle/>
        <a:p>
          <a:r>
            <a:rPr lang="en-IN" dirty="0">
              <a:solidFill>
                <a:schemeClr val="tx1"/>
              </a:solidFill>
              <a:latin typeface="Rockwell" panose="02060603020205020403" pitchFamily="18" charset="0"/>
            </a:rPr>
            <a:t>BASIS</a:t>
          </a:r>
        </a:p>
      </dgm:t>
    </dgm:pt>
    <dgm:pt modelId="{F8A3E8BB-157E-491A-9AA4-576A0D993818}" type="parTrans" cxnId="{79A3D6C3-4325-485A-BED3-F9CF4DA0C35D}">
      <dgm:prSet/>
      <dgm:spPr/>
      <dgm:t>
        <a:bodyPr/>
        <a:lstStyle/>
        <a:p>
          <a:endParaRPr lang="en-IN">
            <a:solidFill>
              <a:schemeClr val="tx1"/>
            </a:solidFill>
            <a:latin typeface="Rockwell" panose="02060603020205020403" pitchFamily="18" charset="0"/>
          </a:endParaRPr>
        </a:p>
      </dgm:t>
    </dgm:pt>
    <dgm:pt modelId="{F4B4A162-9FBC-4014-9C33-95EA6D729116}" type="sibTrans" cxnId="{79A3D6C3-4325-485A-BED3-F9CF4DA0C35D}">
      <dgm:prSet/>
      <dgm:spPr/>
      <dgm:t>
        <a:bodyPr/>
        <a:lstStyle/>
        <a:p>
          <a:endParaRPr lang="en-IN">
            <a:solidFill>
              <a:schemeClr val="tx1"/>
            </a:solidFill>
            <a:latin typeface="Rockwell" panose="02060603020205020403" pitchFamily="18" charset="0"/>
          </a:endParaRPr>
        </a:p>
      </dgm:t>
    </dgm:pt>
    <dgm:pt modelId="{B0A5198A-864F-4464-8445-50A9DF4CFF55}">
      <dgm:prSet phldrT="[Text]"/>
      <dgm:spPr/>
      <dgm:t>
        <a:bodyPr/>
        <a:lstStyle/>
        <a:p>
          <a:r>
            <a:rPr lang="en-IN" dirty="0">
              <a:solidFill>
                <a:schemeClr val="tx1"/>
              </a:solidFill>
              <a:latin typeface="Rockwell" panose="02060603020205020403" pitchFamily="18" charset="0"/>
            </a:rPr>
            <a:t>Security &amp; Authorization</a:t>
          </a:r>
        </a:p>
      </dgm:t>
    </dgm:pt>
    <dgm:pt modelId="{A1DA777B-FB29-40C8-9788-E2DB6AC1F9BC}" type="parTrans" cxnId="{82D47FE2-E699-4B84-87D4-2D4A5AF95308}">
      <dgm:prSet/>
      <dgm:spPr/>
      <dgm:t>
        <a:bodyPr/>
        <a:lstStyle/>
        <a:p>
          <a:endParaRPr lang="en-IN">
            <a:solidFill>
              <a:schemeClr val="tx1"/>
            </a:solidFill>
            <a:latin typeface="Rockwell" panose="02060603020205020403" pitchFamily="18" charset="0"/>
          </a:endParaRPr>
        </a:p>
      </dgm:t>
    </dgm:pt>
    <dgm:pt modelId="{143A668E-0141-42A2-B4F8-C41533F29320}" type="sibTrans" cxnId="{82D47FE2-E699-4B84-87D4-2D4A5AF95308}">
      <dgm:prSet/>
      <dgm:spPr/>
      <dgm:t>
        <a:bodyPr/>
        <a:lstStyle/>
        <a:p>
          <a:endParaRPr lang="en-IN">
            <a:solidFill>
              <a:schemeClr val="tx1"/>
            </a:solidFill>
            <a:latin typeface="Rockwell" panose="02060603020205020403" pitchFamily="18" charset="0"/>
          </a:endParaRPr>
        </a:p>
      </dgm:t>
    </dgm:pt>
    <dgm:pt modelId="{5513485F-77E2-43E6-B011-6E7BC8D1F266}">
      <dgm:prSet phldrT="[Text]"/>
      <dgm:spPr/>
      <dgm:t>
        <a:bodyPr/>
        <a:lstStyle/>
        <a:p>
          <a:r>
            <a:rPr lang="en-IN" dirty="0">
              <a:solidFill>
                <a:schemeClr val="tx1"/>
              </a:solidFill>
              <a:latin typeface="Rockwell" panose="02060603020205020403" pitchFamily="18" charset="0"/>
            </a:rPr>
            <a:t>ABAP</a:t>
          </a:r>
        </a:p>
      </dgm:t>
    </dgm:pt>
    <dgm:pt modelId="{B49D759B-38B6-4892-9C8A-412D45011BB1}" type="parTrans" cxnId="{2F46A363-DC44-4970-A9D8-AF48AA9EF438}">
      <dgm:prSet/>
      <dgm:spPr/>
      <dgm:t>
        <a:bodyPr/>
        <a:lstStyle/>
        <a:p>
          <a:endParaRPr lang="en-IN">
            <a:solidFill>
              <a:schemeClr val="tx1"/>
            </a:solidFill>
            <a:latin typeface="Rockwell" panose="02060603020205020403" pitchFamily="18" charset="0"/>
          </a:endParaRPr>
        </a:p>
      </dgm:t>
    </dgm:pt>
    <dgm:pt modelId="{BE20AB44-0FA0-4AC4-982A-1ED7CF6561A8}" type="sibTrans" cxnId="{2F46A363-DC44-4970-A9D8-AF48AA9EF438}">
      <dgm:prSet/>
      <dgm:spPr/>
      <dgm:t>
        <a:bodyPr/>
        <a:lstStyle/>
        <a:p>
          <a:endParaRPr lang="en-IN">
            <a:solidFill>
              <a:schemeClr val="tx1"/>
            </a:solidFill>
            <a:latin typeface="Rockwell" panose="02060603020205020403" pitchFamily="18" charset="0"/>
          </a:endParaRPr>
        </a:p>
      </dgm:t>
    </dgm:pt>
    <dgm:pt modelId="{FE867EE5-757E-4493-9FF6-CDC671FD6159}">
      <dgm:prSet phldrT="[Text]"/>
      <dgm:spPr/>
      <dgm:t>
        <a:bodyPr/>
        <a:lstStyle/>
        <a:p>
          <a:r>
            <a:rPr lang="en-IN" dirty="0">
              <a:solidFill>
                <a:schemeClr val="tx1"/>
              </a:solidFill>
              <a:latin typeface="Rockwell" panose="02060603020205020403" pitchFamily="18" charset="0"/>
            </a:rPr>
            <a:t>Functional Consultant</a:t>
          </a:r>
        </a:p>
      </dgm:t>
    </dgm:pt>
    <dgm:pt modelId="{4D79D414-0AD7-4D5F-885A-D8725804FE37}" type="parTrans" cxnId="{906F7210-CA65-4F95-9A19-D9AF760E22F4}">
      <dgm:prSet/>
      <dgm:spPr/>
      <dgm:t>
        <a:bodyPr/>
        <a:lstStyle/>
        <a:p>
          <a:endParaRPr lang="en-IN">
            <a:solidFill>
              <a:schemeClr val="tx1"/>
            </a:solidFill>
            <a:latin typeface="Rockwell" panose="02060603020205020403" pitchFamily="18" charset="0"/>
          </a:endParaRPr>
        </a:p>
      </dgm:t>
    </dgm:pt>
    <dgm:pt modelId="{6D05F3DD-1654-41AA-A9FA-BE73F66E4758}" type="sibTrans" cxnId="{906F7210-CA65-4F95-9A19-D9AF760E22F4}">
      <dgm:prSet/>
      <dgm:spPr/>
      <dgm:t>
        <a:bodyPr/>
        <a:lstStyle/>
        <a:p>
          <a:endParaRPr lang="en-IN">
            <a:solidFill>
              <a:schemeClr val="tx1"/>
            </a:solidFill>
            <a:latin typeface="Rockwell" panose="02060603020205020403" pitchFamily="18" charset="0"/>
          </a:endParaRPr>
        </a:p>
      </dgm:t>
    </dgm:pt>
    <dgm:pt modelId="{DBCBA5FC-930E-42E2-94FC-33C536D11554}" type="pres">
      <dgm:prSet presAssocID="{C458580A-39CC-405F-B11E-684C1E0B3EEA}" presName="diagram" presStyleCnt="0">
        <dgm:presLayoutVars>
          <dgm:chPref val="1"/>
          <dgm:dir/>
          <dgm:animOne val="branch"/>
          <dgm:animLvl val="lvl"/>
          <dgm:resizeHandles val="exact"/>
        </dgm:presLayoutVars>
      </dgm:prSet>
      <dgm:spPr/>
    </dgm:pt>
    <dgm:pt modelId="{73B9B9AE-8458-4D35-92B5-729912913038}" type="pres">
      <dgm:prSet presAssocID="{1456F6F7-D127-48A6-8B2F-337A30215A31}" presName="root1" presStyleCnt="0"/>
      <dgm:spPr/>
    </dgm:pt>
    <dgm:pt modelId="{28E25C2E-49C7-4A21-8A78-850D4EE7CDF6}" type="pres">
      <dgm:prSet presAssocID="{1456F6F7-D127-48A6-8B2F-337A30215A31}" presName="LevelOneTextNode" presStyleLbl="node0" presStyleIdx="0" presStyleCnt="1">
        <dgm:presLayoutVars>
          <dgm:chPref val="3"/>
        </dgm:presLayoutVars>
      </dgm:prSet>
      <dgm:spPr/>
    </dgm:pt>
    <dgm:pt modelId="{B27C7C3E-B6D9-4984-B0D7-0B9CDAF4232C}" type="pres">
      <dgm:prSet presAssocID="{1456F6F7-D127-48A6-8B2F-337A30215A31}" presName="level2hierChild" presStyleCnt="0"/>
      <dgm:spPr/>
    </dgm:pt>
    <dgm:pt modelId="{B57974DB-3627-4AEC-AC19-3060A5DB2828}" type="pres">
      <dgm:prSet presAssocID="{F8A3E8BB-157E-491A-9AA4-576A0D993818}" presName="conn2-1" presStyleLbl="parChTrans1D2" presStyleIdx="0" presStyleCnt="3"/>
      <dgm:spPr/>
    </dgm:pt>
    <dgm:pt modelId="{4CEA5EAB-2D36-40E8-BEDC-A6E693865A31}" type="pres">
      <dgm:prSet presAssocID="{F8A3E8BB-157E-491A-9AA4-576A0D993818}" presName="connTx" presStyleLbl="parChTrans1D2" presStyleIdx="0" presStyleCnt="3"/>
      <dgm:spPr/>
    </dgm:pt>
    <dgm:pt modelId="{41812288-D5C2-45BD-A26B-CE5CB0C3C5AA}" type="pres">
      <dgm:prSet presAssocID="{594E7EDF-66C9-4D0A-B45C-ECCA275294E4}" presName="root2" presStyleCnt="0"/>
      <dgm:spPr/>
    </dgm:pt>
    <dgm:pt modelId="{512D4A75-6BCA-49EA-9B39-CC9B310307CB}" type="pres">
      <dgm:prSet presAssocID="{594E7EDF-66C9-4D0A-B45C-ECCA275294E4}" presName="LevelTwoTextNode" presStyleLbl="node2" presStyleIdx="0" presStyleCnt="3">
        <dgm:presLayoutVars>
          <dgm:chPref val="3"/>
        </dgm:presLayoutVars>
      </dgm:prSet>
      <dgm:spPr/>
    </dgm:pt>
    <dgm:pt modelId="{E0735AEA-2FAF-4F9A-A121-17C7333B50A0}" type="pres">
      <dgm:prSet presAssocID="{594E7EDF-66C9-4D0A-B45C-ECCA275294E4}" presName="level3hierChild" presStyleCnt="0"/>
      <dgm:spPr/>
    </dgm:pt>
    <dgm:pt modelId="{5DE91493-B497-49FE-8525-36EA659EBC97}" type="pres">
      <dgm:prSet presAssocID="{A1DA777B-FB29-40C8-9788-E2DB6AC1F9BC}" presName="conn2-1" presStyleLbl="parChTrans1D3" presStyleIdx="0" presStyleCnt="1"/>
      <dgm:spPr/>
    </dgm:pt>
    <dgm:pt modelId="{D6C1B7C2-26E5-43FD-8994-4ACAC1BF67EB}" type="pres">
      <dgm:prSet presAssocID="{A1DA777B-FB29-40C8-9788-E2DB6AC1F9BC}" presName="connTx" presStyleLbl="parChTrans1D3" presStyleIdx="0" presStyleCnt="1"/>
      <dgm:spPr/>
    </dgm:pt>
    <dgm:pt modelId="{AD4719E7-0841-4ADB-A72D-A7FB108C38F3}" type="pres">
      <dgm:prSet presAssocID="{B0A5198A-864F-4464-8445-50A9DF4CFF55}" presName="root2" presStyleCnt="0"/>
      <dgm:spPr/>
    </dgm:pt>
    <dgm:pt modelId="{B2E0C15E-007C-4B73-8523-B12808580440}" type="pres">
      <dgm:prSet presAssocID="{B0A5198A-864F-4464-8445-50A9DF4CFF55}" presName="LevelTwoTextNode" presStyleLbl="node3" presStyleIdx="0" presStyleCnt="1">
        <dgm:presLayoutVars>
          <dgm:chPref val="3"/>
        </dgm:presLayoutVars>
      </dgm:prSet>
      <dgm:spPr/>
    </dgm:pt>
    <dgm:pt modelId="{D7DAB498-9B7D-40A5-8FC4-8A2646DF9B8D}" type="pres">
      <dgm:prSet presAssocID="{B0A5198A-864F-4464-8445-50A9DF4CFF55}" presName="level3hierChild" presStyleCnt="0"/>
      <dgm:spPr/>
    </dgm:pt>
    <dgm:pt modelId="{51B07228-E4EC-46CC-85D4-4B69FBAB5114}" type="pres">
      <dgm:prSet presAssocID="{B49D759B-38B6-4892-9C8A-412D45011BB1}" presName="conn2-1" presStyleLbl="parChTrans1D2" presStyleIdx="1" presStyleCnt="3"/>
      <dgm:spPr/>
    </dgm:pt>
    <dgm:pt modelId="{B5B29B3A-C040-4245-B358-9212B9E3DECA}" type="pres">
      <dgm:prSet presAssocID="{B49D759B-38B6-4892-9C8A-412D45011BB1}" presName="connTx" presStyleLbl="parChTrans1D2" presStyleIdx="1" presStyleCnt="3"/>
      <dgm:spPr/>
    </dgm:pt>
    <dgm:pt modelId="{C1CB5DC6-41A7-4D8E-B05F-3A8F13B3FE40}" type="pres">
      <dgm:prSet presAssocID="{5513485F-77E2-43E6-B011-6E7BC8D1F266}" presName="root2" presStyleCnt="0"/>
      <dgm:spPr/>
    </dgm:pt>
    <dgm:pt modelId="{1BD2BDF5-D975-4C76-96F9-191C5594DC2B}" type="pres">
      <dgm:prSet presAssocID="{5513485F-77E2-43E6-B011-6E7BC8D1F266}" presName="LevelTwoTextNode" presStyleLbl="node2" presStyleIdx="1" presStyleCnt="3">
        <dgm:presLayoutVars>
          <dgm:chPref val="3"/>
        </dgm:presLayoutVars>
      </dgm:prSet>
      <dgm:spPr/>
    </dgm:pt>
    <dgm:pt modelId="{C9531C5E-DC5E-4704-A66F-A285184693F6}" type="pres">
      <dgm:prSet presAssocID="{5513485F-77E2-43E6-B011-6E7BC8D1F266}" presName="level3hierChild" presStyleCnt="0"/>
      <dgm:spPr/>
    </dgm:pt>
    <dgm:pt modelId="{E3C30577-0F01-4F71-BD09-F7F207E21198}" type="pres">
      <dgm:prSet presAssocID="{4D79D414-0AD7-4D5F-885A-D8725804FE37}" presName="conn2-1" presStyleLbl="parChTrans1D2" presStyleIdx="2" presStyleCnt="3"/>
      <dgm:spPr/>
    </dgm:pt>
    <dgm:pt modelId="{EF23A9F0-5FF7-4C9C-8848-A74E13A22B89}" type="pres">
      <dgm:prSet presAssocID="{4D79D414-0AD7-4D5F-885A-D8725804FE37}" presName="connTx" presStyleLbl="parChTrans1D2" presStyleIdx="2" presStyleCnt="3"/>
      <dgm:spPr/>
    </dgm:pt>
    <dgm:pt modelId="{81A48212-1CB4-477B-8738-F3500239080D}" type="pres">
      <dgm:prSet presAssocID="{FE867EE5-757E-4493-9FF6-CDC671FD6159}" presName="root2" presStyleCnt="0"/>
      <dgm:spPr/>
    </dgm:pt>
    <dgm:pt modelId="{38655F01-A241-4441-A531-1394C98E8A2E}" type="pres">
      <dgm:prSet presAssocID="{FE867EE5-757E-4493-9FF6-CDC671FD6159}" presName="LevelTwoTextNode" presStyleLbl="node2" presStyleIdx="2" presStyleCnt="3">
        <dgm:presLayoutVars>
          <dgm:chPref val="3"/>
        </dgm:presLayoutVars>
      </dgm:prSet>
      <dgm:spPr/>
    </dgm:pt>
    <dgm:pt modelId="{AF4B20E3-E1F5-44E0-8EA3-EE6877FED482}" type="pres">
      <dgm:prSet presAssocID="{FE867EE5-757E-4493-9FF6-CDC671FD6159}" presName="level3hierChild" presStyleCnt="0"/>
      <dgm:spPr/>
    </dgm:pt>
  </dgm:ptLst>
  <dgm:cxnLst>
    <dgm:cxn modelId="{CAECF000-35C7-450F-B533-9BCB9208C7D7}" type="presOf" srcId="{B0A5198A-864F-4464-8445-50A9DF4CFF55}" destId="{B2E0C15E-007C-4B73-8523-B12808580440}" srcOrd="0" destOrd="0" presId="urn:microsoft.com/office/officeart/2005/8/layout/hierarchy2"/>
    <dgm:cxn modelId="{906F7210-CA65-4F95-9A19-D9AF760E22F4}" srcId="{1456F6F7-D127-48A6-8B2F-337A30215A31}" destId="{FE867EE5-757E-4493-9FF6-CDC671FD6159}" srcOrd="2" destOrd="0" parTransId="{4D79D414-0AD7-4D5F-885A-D8725804FE37}" sibTransId="{6D05F3DD-1654-41AA-A9FA-BE73F66E4758}"/>
    <dgm:cxn modelId="{12ED7115-03D9-4E1E-AC43-966D94DDAEA1}" type="presOf" srcId="{B49D759B-38B6-4892-9C8A-412D45011BB1}" destId="{51B07228-E4EC-46CC-85D4-4B69FBAB5114}" srcOrd="0" destOrd="0" presId="urn:microsoft.com/office/officeart/2005/8/layout/hierarchy2"/>
    <dgm:cxn modelId="{82723E25-BE8D-4DDF-87B5-1D8F7A944E38}" type="presOf" srcId="{4D79D414-0AD7-4D5F-885A-D8725804FE37}" destId="{E3C30577-0F01-4F71-BD09-F7F207E21198}" srcOrd="0" destOrd="0" presId="urn:microsoft.com/office/officeart/2005/8/layout/hierarchy2"/>
    <dgm:cxn modelId="{94B2913B-A59C-4B07-BB6B-A0945DE1FF4E}" type="presOf" srcId="{C458580A-39CC-405F-B11E-684C1E0B3EEA}" destId="{DBCBA5FC-930E-42E2-94FC-33C536D11554}" srcOrd="0" destOrd="0" presId="urn:microsoft.com/office/officeart/2005/8/layout/hierarchy2"/>
    <dgm:cxn modelId="{05DE9C3E-E940-43FA-8F83-CE3B3551CEFD}" type="presOf" srcId="{4D79D414-0AD7-4D5F-885A-D8725804FE37}" destId="{EF23A9F0-5FF7-4C9C-8848-A74E13A22B89}" srcOrd="1" destOrd="0" presId="urn:microsoft.com/office/officeart/2005/8/layout/hierarchy2"/>
    <dgm:cxn modelId="{2F46A363-DC44-4970-A9D8-AF48AA9EF438}" srcId="{1456F6F7-D127-48A6-8B2F-337A30215A31}" destId="{5513485F-77E2-43E6-B011-6E7BC8D1F266}" srcOrd="1" destOrd="0" parTransId="{B49D759B-38B6-4892-9C8A-412D45011BB1}" sibTransId="{BE20AB44-0FA0-4AC4-982A-1ED7CF6561A8}"/>
    <dgm:cxn modelId="{60EEB76D-1B29-4305-AAD9-E1E566D914FD}" type="presOf" srcId="{B49D759B-38B6-4892-9C8A-412D45011BB1}" destId="{B5B29B3A-C040-4245-B358-9212B9E3DECA}" srcOrd="1" destOrd="0" presId="urn:microsoft.com/office/officeart/2005/8/layout/hierarchy2"/>
    <dgm:cxn modelId="{EDBCEC51-103F-416D-A52C-DDAD47578085}" type="presOf" srcId="{FE867EE5-757E-4493-9FF6-CDC671FD6159}" destId="{38655F01-A241-4441-A531-1394C98E8A2E}" srcOrd="0" destOrd="0" presId="urn:microsoft.com/office/officeart/2005/8/layout/hierarchy2"/>
    <dgm:cxn modelId="{DD780A98-6290-4A0C-A81C-1EC7800A8276}" type="presOf" srcId="{594E7EDF-66C9-4D0A-B45C-ECCA275294E4}" destId="{512D4A75-6BCA-49EA-9B39-CC9B310307CB}" srcOrd="0" destOrd="0" presId="urn:microsoft.com/office/officeart/2005/8/layout/hierarchy2"/>
    <dgm:cxn modelId="{87DBB8AC-EACD-4EAE-9A4F-A368165A6F52}" type="presOf" srcId="{F8A3E8BB-157E-491A-9AA4-576A0D993818}" destId="{4CEA5EAB-2D36-40E8-BEDC-A6E693865A31}" srcOrd="1" destOrd="0" presId="urn:microsoft.com/office/officeart/2005/8/layout/hierarchy2"/>
    <dgm:cxn modelId="{01DD0DB0-51EA-4773-A592-1600A2CEA0B1}" type="presOf" srcId="{F8A3E8BB-157E-491A-9AA4-576A0D993818}" destId="{B57974DB-3627-4AEC-AC19-3060A5DB2828}" srcOrd="0" destOrd="0" presId="urn:microsoft.com/office/officeart/2005/8/layout/hierarchy2"/>
    <dgm:cxn modelId="{55216ABC-D2A9-4DDA-9C56-9B052C447080}" srcId="{C458580A-39CC-405F-B11E-684C1E0B3EEA}" destId="{1456F6F7-D127-48A6-8B2F-337A30215A31}" srcOrd="0" destOrd="0" parTransId="{73E4C584-5AA6-49A9-987A-7B7AB14058E3}" sibTransId="{8E942139-8446-461E-8C62-5B39AB4A2A04}"/>
    <dgm:cxn modelId="{ECB9E0BC-C2E0-4192-BE8F-B10759AE95F9}" type="presOf" srcId="{5513485F-77E2-43E6-B011-6E7BC8D1F266}" destId="{1BD2BDF5-D975-4C76-96F9-191C5594DC2B}" srcOrd="0" destOrd="0" presId="urn:microsoft.com/office/officeart/2005/8/layout/hierarchy2"/>
    <dgm:cxn modelId="{DD6F95C2-414F-4DEC-8CC1-23CF1FED76E7}" type="presOf" srcId="{A1DA777B-FB29-40C8-9788-E2DB6AC1F9BC}" destId="{D6C1B7C2-26E5-43FD-8994-4ACAC1BF67EB}" srcOrd="1" destOrd="0" presId="urn:microsoft.com/office/officeart/2005/8/layout/hierarchy2"/>
    <dgm:cxn modelId="{79A3D6C3-4325-485A-BED3-F9CF4DA0C35D}" srcId="{1456F6F7-D127-48A6-8B2F-337A30215A31}" destId="{594E7EDF-66C9-4D0A-B45C-ECCA275294E4}" srcOrd="0" destOrd="0" parTransId="{F8A3E8BB-157E-491A-9AA4-576A0D993818}" sibTransId="{F4B4A162-9FBC-4014-9C33-95EA6D729116}"/>
    <dgm:cxn modelId="{69C72AE2-DCAE-4EEB-B08A-5A7AD2C41880}" type="presOf" srcId="{1456F6F7-D127-48A6-8B2F-337A30215A31}" destId="{28E25C2E-49C7-4A21-8A78-850D4EE7CDF6}" srcOrd="0" destOrd="0" presId="urn:microsoft.com/office/officeart/2005/8/layout/hierarchy2"/>
    <dgm:cxn modelId="{82D47FE2-E699-4B84-87D4-2D4A5AF95308}" srcId="{594E7EDF-66C9-4D0A-B45C-ECCA275294E4}" destId="{B0A5198A-864F-4464-8445-50A9DF4CFF55}" srcOrd="0" destOrd="0" parTransId="{A1DA777B-FB29-40C8-9788-E2DB6AC1F9BC}" sibTransId="{143A668E-0141-42A2-B4F8-C41533F29320}"/>
    <dgm:cxn modelId="{4963CBF9-D869-4898-9670-5DCD9101D142}" type="presOf" srcId="{A1DA777B-FB29-40C8-9788-E2DB6AC1F9BC}" destId="{5DE91493-B497-49FE-8525-36EA659EBC97}" srcOrd="0" destOrd="0" presId="urn:microsoft.com/office/officeart/2005/8/layout/hierarchy2"/>
    <dgm:cxn modelId="{018D6D49-6278-43C5-A601-923D869C6132}" type="presParOf" srcId="{DBCBA5FC-930E-42E2-94FC-33C536D11554}" destId="{73B9B9AE-8458-4D35-92B5-729912913038}" srcOrd="0" destOrd="0" presId="urn:microsoft.com/office/officeart/2005/8/layout/hierarchy2"/>
    <dgm:cxn modelId="{33BB62BC-DFC0-485E-922D-277FEC7FF2DA}" type="presParOf" srcId="{73B9B9AE-8458-4D35-92B5-729912913038}" destId="{28E25C2E-49C7-4A21-8A78-850D4EE7CDF6}" srcOrd="0" destOrd="0" presId="urn:microsoft.com/office/officeart/2005/8/layout/hierarchy2"/>
    <dgm:cxn modelId="{6458ACE0-F012-4EC0-9B23-1ACEC66A5CDF}" type="presParOf" srcId="{73B9B9AE-8458-4D35-92B5-729912913038}" destId="{B27C7C3E-B6D9-4984-B0D7-0B9CDAF4232C}" srcOrd="1" destOrd="0" presId="urn:microsoft.com/office/officeart/2005/8/layout/hierarchy2"/>
    <dgm:cxn modelId="{FB343777-08EF-4942-90E5-C4A4129F9765}" type="presParOf" srcId="{B27C7C3E-B6D9-4984-B0D7-0B9CDAF4232C}" destId="{B57974DB-3627-4AEC-AC19-3060A5DB2828}" srcOrd="0" destOrd="0" presId="urn:microsoft.com/office/officeart/2005/8/layout/hierarchy2"/>
    <dgm:cxn modelId="{95B691D6-865C-404B-98A4-3D5565BF3EDD}" type="presParOf" srcId="{B57974DB-3627-4AEC-AC19-3060A5DB2828}" destId="{4CEA5EAB-2D36-40E8-BEDC-A6E693865A31}" srcOrd="0" destOrd="0" presId="urn:microsoft.com/office/officeart/2005/8/layout/hierarchy2"/>
    <dgm:cxn modelId="{52E8976B-0391-4BC1-8BED-38F297FFE0A1}" type="presParOf" srcId="{B27C7C3E-B6D9-4984-B0D7-0B9CDAF4232C}" destId="{41812288-D5C2-45BD-A26B-CE5CB0C3C5AA}" srcOrd="1" destOrd="0" presId="urn:microsoft.com/office/officeart/2005/8/layout/hierarchy2"/>
    <dgm:cxn modelId="{9FA08C56-17D7-482C-BA41-B8156E54C63E}" type="presParOf" srcId="{41812288-D5C2-45BD-A26B-CE5CB0C3C5AA}" destId="{512D4A75-6BCA-49EA-9B39-CC9B310307CB}" srcOrd="0" destOrd="0" presId="urn:microsoft.com/office/officeart/2005/8/layout/hierarchy2"/>
    <dgm:cxn modelId="{8D11A8C6-91B7-4634-ACA6-76F66681BED3}" type="presParOf" srcId="{41812288-D5C2-45BD-A26B-CE5CB0C3C5AA}" destId="{E0735AEA-2FAF-4F9A-A121-17C7333B50A0}" srcOrd="1" destOrd="0" presId="urn:microsoft.com/office/officeart/2005/8/layout/hierarchy2"/>
    <dgm:cxn modelId="{5EBD8EAF-7844-4018-B450-7B2059D7323F}" type="presParOf" srcId="{E0735AEA-2FAF-4F9A-A121-17C7333B50A0}" destId="{5DE91493-B497-49FE-8525-36EA659EBC97}" srcOrd="0" destOrd="0" presId="urn:microsoft.com/office/officeart/2005/8/layout/hierarchy2"/>
    <dgm:cxn modelId="{7313E670-AC0B-4C6A-BE18-637CE16C92CE}" type="presParOf" srcId="{5DE91493-B497-49FE-8525-36EA659EBC97}" destId="{D6C1B7C2-26E5-43FD-8994-4ACAC1BF67EB}" srcOrd="0" destOrd="0" presId="urn:microsoft.com/office/officeart/2005/8/layout/hierarchy2"/>
    <dgm:cxn modelId="{160FE505-99CB-4FCB-99F4-F3DB2CA52F9E}" type="presParOf" srcId="{E0735AEA-2FAF-4F9A-A121-17C7333B50A0}" destId="{AD4719E7-0841-4ADB-A72D-A7FB108C38F3}" srcOrd="1" destOrd="0" presId="urn:microsoft.com/office/officeart/2005/8/layout/hierarchy2"/>
    <dgm:cxn modelId="{B9DE0AF2-5AC6-4EED-88E4-2E51E4F1674F}" type="presParOf" srcId="{AD4719E7-0841-4ADB-A72D-A7FB108C38F3}" destId="{B2E0C15E-007C-4B73-8523-B12808580440}" srcOrd="0" destOrd="0" presId="urn:microsoft.com/office/officeart/2005/8/layout/hierarchy2"/>
    <dgm:cxn modelId="{FE62B4B9-096E-4CB8-B09B-62CE52B1AC15}" type="presParOf" srcId="{AD4719E7-0841-4ADB-A72D-A7FB108C38F3}" destId="{D7DAB498-9B7D-40A5-8FC4-8A2646DF9B8D}" srcOrd="1" destOrd="0" presId="urn:microsoft.com/office/officeart/2005/8/layout/hierarchy2"/>
    <dgm:cxn modelId="{F10C09A5-A011-4D7B-A0A9-7DFCF392F74C}" type="presParOf" srcId="{B27C7C3E-B6D9-4984-B0D7-0B9CDAF4232C}" destId="{51B07228-E4EC-46CC-85D4-4B69FBAB5114}" srcOrd="2" destOrd="0" presId="urn:microsoft.com/office/officeart/2005/8/layout/hierarchy2"/>
    <dgm:cxn modelId="{975394FF-7EFC-4172-8CA8-54286CF06745}" type="presParOf" srcId="{51B07228-E4EC-46CC-85D4-4B69FBAB5114}" destId="{B5B29B3A-C040-4245-B358-9212B9E3DECA}" srcOrd="0" destOrd="0" presId="urn:microsoft.com/office/officeart/2005/8/layout/hierarchy2"/>
    <dgm:cxn modelId="{DEFBA823-3EB2-4EAF-8019-26D2C9CB8EBF}" type="presParOf" srcId="{B27C7C3E-B6D9-4984-B0D7-0B9CDAF4232C}" destId="{C1CB5DC6-41A7-4D8E-B05F-3A8F13B3FE40}" srcOrd="3" destOrd="0" presId="urn:microsoft.com/office/officeart/2005/8/layout/hierarchy2"/>
    <dgm:cxn modelId="{8A395AF6-088D-4996-9BDF-5AF23EF6DC62}" type="presParOf" srcId="{C1CB5DC6-41A7-4D8E-B05F-3A8F13B3FE40}" destId="{1BD2BDF5-D975-4C76-96F9-191C5594DC2B}" srcOrd="0" destOrd="0" presId="urn:microsoft.com/office/officeart/2005/8/layout/hierarchy2"/>
    <dgm:cxn modelId="{682B27F8-99E3-4FFC-A67C-34A5F6A52FCF}" type="presParOf" srcId="{C1CB5DC6-41A7-4D8E-B05F-3A8F13B3FE40}" destId="{C9531C5E-DC5E-4704-A66F-A285184693F6}" srcOrd="1" destOrd="0" presId="urn:microsoft.com/office/officeart/2005/8/layout/hierarchy2"/>
    <dgm:cxn modelId="{74AC71A0-16DE-4AD4-8913-0111F12F61A5}" type="presParOf" srcId="{B27C7C3E-B6D9-4984-B0D7-0B9CDAF4232C}" destId="{E3C30577-0F01-4F71-BD09-F7F207E21198}" srcOrd="4" destOrd="0" presId="urn:microsoft.com/office/officeart/2005/8/layout/hierarchy2"/>
    <dgm:cxn modelId="{B77F54CB-4DAC-49CB-A45D-73E512E95246}" type="presParOf" srcId="{E3C30577-0F01-4F71-BD09-F7F207E21198}" destId="{EF23A9F0-5FF7-4C9C-8848-A74E13A22B89}" srcOrd="0" destOrd="0" presId="urn:microsoft.com/office/officeart/2005/8/layout/hierarchy2"/>
    <dgm:cxn modelId="{83CB2FF4-F0EE-4C4B-8416-E558931B833A}" type="presParOf" srcId="{B27C7C3E-B6D9-4984-B0D7-0B9CDAF4232C}" destId="{81A48212-1CB4-477B-8738-F3500239080D}" srcOrd="5" destOrd="0" presId="urn:microsoft.com/office/officeart/2005/8/layout/hierarchy2"/>
    <dgm:cxn modelId="{4099485A-15B5-4016-9B37-8A9EB1664B6D}" type="presParOf" srcId="{81A48212-1CB4-477B-8738-F3500239080D}" destId="{38655F01-A241-4441-A531-1394C98E8A2E}" srcOrd="0" destOrd="0" presId="urn:microsoft.com/office/officeart/2005/8/layout/hierarchy2"/>
    <dgm:cxn modelId="{9BEDC729-62EF-4F00-AB91-43B38D3A5013}" type="presParOf" srcId="{81A48212-1CB4-477B-8738-F3500239080D}" destId="{AF4B20E3-E1F5-44E0-8EA3-EE6877FED48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954462-C5EA-405D-90AA-B6BE7BE4ABB6}" type="doc">
      <dgm:prSet loTypeId="urn:microsoft.com/office/officeart/2005/8/layout/process4" loCatId="list" qsTypeId="urn:microsoft.com/office/officeart/2005/8/quickstyle/simple1" qsCatId="simple" csTypeId="urn:microsoft.com/office/officeart/2005/8/colors/accent3_3" csCatId="accent3" phldr="1"/>
      <dgm:spPr/>
      <dgm:t>
        <a:bodyPr/>
        <a:lstStyle/>
        <a:p>
          <a:endParaRPr lang="en-IN"/>
        </a:p>
      </dgm:t>
    </dgm:pt>
    <dgm:pt modelId="{D995F80E-5649-4F62-8ECF-A7F206D7AF15}">
      <dgm:prSet phldrT="[Text]"/>
      <dgm:spPr/>
      <dgm:t>
        <a:bodyPr/>
        <a:lstStyle/>
        <a:p>
          <a:r>
            <a:rPr lang="en-IN" dirty="0">
              <a:latin typeface="Rockwell" panose="02060603020205020403" pitchFamily="18" charset="0"/>
            </a:rPr>
            <a:t>Organisation Structure</a:t>
          </a:r>
          <a:endParaRPr lang="en-IN" dirty="0"/>
        </a:p>
      </dgm:t>
    </dgm:pt>
    <dgm:pt modelId="{BD8705FE-8A9B-4950-8CAD-7DB58287CB72}" type="parTrans" cxnId="{3766B900-3DC4-4618-8DFD-64D2E21D4ED5}">
      <dgm:prSet/>
      <dgm:spPr/>
      <dgm:t>
        <a:bodyPr/>
        <a:lstStyle/>
        <a:p>
          <a:endParaRPr lang="en-IN"/>
        </a:p>
      </dgm:t>
    </dgm:pt>
    <dgm:pt modelId="{04E04775-622F-45FA-85DF-4B4E4B76B4EC}" type="sibTrans" cxnId="{3766B900-3DC4-4618-8DFD-64D2E21D4ED5}">
      <dgm:prSet/>
      <dgm:spPr/>
      <dgm:t>
        <a:bodyPr/>
        <a:lstStyle/>
        <a:p>
          <a:endParaRPr lang="en-IN"/>
        </a:p>
      </dgm:t>
    </dgm:pt>
    <dgm:pt modelId="{0CE4758F-6F59-4D7F-8F2A-254A5D004EAD}">
      <dgm:prSet/>
      <dgm:spPr/>
      <dgm:t>
        <a:bodyPr/>
        <a:lstStyle/>
        <a:p>
          <a:r>
            <a:rPr lang="en-IN">
              <a:latin typeface="Rockwell" panose="02060603020205020403" pitchFamily="18" charset="0"/>
            </a:rPr>
            <a:t>Master Data</a:t>
          </a:r>
          <a:endParaRPr lang="en-IN" dirty="0">
            <a:latin typeface="Rockwell" panose="02060603020205020403" pitchFamily="18" charset="0"/>
          </a:endParaRPr>
        </a:p>
      </dgm:t>
    </dgm:pt>
    <dgm:pt modelId="{219AB782-7EFB-4B44-B74F-DECFC16BA51B}" type="parTrans" cxnId="{0D7AE9A3-6AEE-4F0B-A05D-E557530612D5}">
      <dgm:prSet/>
      <dgm:spPr/>
      <dgm:t>
        <a:bodyPr/>
        <a:lstStyle/>
        <a:p>
          <a:endParaRPr lang="en-IN"/>
        </a:p>
      </dgm:t>
    </dgm:pt>
    <dgm:pt modelId="{2506B0C2-AD9B-4BC8-9B0C-018F3B769C24}" type="sibTrans" cxnId="{0D7AE9A3-6AEE-4F0B-A05D-E557530612D5}">
      <dgm:prSet/>
      <dgm:spPr/>
      <dgm:t>
        <a:bodyPr/>
        <a:lstStyle/>
        <a:p>
          <a:endParaRPr lang="en-IN"/>
        </a:p>
      </dgm:t>
    </dgm:pt>
    <dgm:pt modelId="{7A98F34A-8754-466F-BAB9-A1DE5476E9C2}">
      <dgm:prSet/>
      <dgm:spPr/>
      <dgm:t>
        <a:bodyPr/>
        <a:lstStyle/>
        <a:p>
          <a:r>
            <a:rPr lang="en-IN">
              <a:latin typeface="Rockwell" panose="02060603020205020403" pitchFamily="18" charset="0"/>
            </a:rPr>
            <a:t>Configuration</a:t>
          </a:r>
          <a:endParaRPr lang="en-IN" dirty="0">
            <a:latin typeface="Rockwell" panose="02060603020205020403" pitchFamily="18" charset="0"/>
          </a:endParaRPr>
        </a:p>
      </dgm:t>
    </dgm:pt>
    <dgm:pt modelId="{C96A7978-CD2A-4F7F-8C1F-D99FCBE497E4}" type="parTrans" cxnId="{6C27E338-8BF7-4877-AD19-78C50D568680}">
      <dgm:prSet/>
      <dgm:spPr/>
      <dgm:t>
        <a:bodyPr/>
        <a:lstStyle/>
        <a:p>
          <a:endParaRPr lang="en-IN"/>
        </a:p>
      </dgm:t>
    </dgm:pt>
    <dgm:pt modelId="{9E37FC02-F883-4C14-8486-3DFDCDB531D2}" type="sibTrans" cxnId="{6C27E338-8BF7-4877-AD19-78C50D568680}">
      <dgm:prSet/>
      <dgm:spPr/>
      <dgm:t>
        <a:bodyPr/>
        <a:lstStyle/>
        <a:p>
          <a:endParaRPr lang="en-IN"/>
        </a:p>
      </dgm:t>
    </dgm:pt>
    <dgm:pt modelId="{99634E7E-C279-43F5-8CCA-37450CDBF73F}">
      <dgm:prSet/>
      <dgm:spPr/>
      <dgm:t>
        <a:bodyPr/>
        <a:lstStyle/>
        <a:p>
          <a:r>
            <a:rPr lang="en-IN">
              <a:latin typeface="Rockwell" panose="02060603020205020403" pitchFamily="18" charset="0"/>
            </a:rPr>
            <a:t>Transaction</a:t>
          </a:r>
          <a:endParaRPr lang="en-IN" dirty="0">
            <a:latin typeface="Rockwell" panose="02060603020205020403" pitchFamily="18" charset="0"/>
          </a:endParaRPr>
        </a:p>
      </dgm:t>
    </dgm:pt>
    <dgm:pt modelId="{815D9716-B6F0-43C9-8805-2276DCBF9F50}" type="parTrans" cxnId="{87200ADF-117E-4EFC-91C3-966DB1943F31}">
      <dgm:prSet/>
      <dgm:spPr/>
      <dgm:t>
        <a:bodyPr/>
        <a:lstStyle/>
        <a:p>
          <a:endParaRPr lang="en-IN"/>
        </a:p>
      </dgm:t>
    </dgm:pt>
    <dgm:pt modelId="{15EFB485-9FFD-4C0A-B633-E69C962E50CE}" type="sibTrans" cxnId="{87200ADF-117E-4EFC-91C3-966DB1943F31}">
      <dgm:prSet/>
      <dgm:spPr/>
      <dgm:t>
        <a:bodyPr/>
        <a:lstStyle/>
        <a:p>
          <a:endParaRPr lang="en-IN"/>
        </a:p>
      </dgm:t>
    </dgm:pt>
    <dgm:pt modelId="{1EBB6E82-C101-42AA-AEB5-84BF86C74625}">
      <dgm:prSet/>
      <dgm:spPr/>
      <dgm:t>
        <a:bodyPr/>
        <a:lstStyle/>
        <a:p>
          <a:r>
            <a:rPr lang="en-IN">
              <a:latin typeface="Rockwell" panose="02060603020205020403" pitchFamily="18" charset="0"/>
            </a:rPr>
            <a:t>Reports/Bill </a:t>
          </a:r>
          <a:endParaRPr lang="en-IN" dirty="0">
            <a:latin typeface="Rockwell" panose="02060603020205020403" pitchFamily="18" charset="0"/>
          </a:endParaRPr>
        </a:p>
      </dgm:t>
    </dgm:pt>
    <dgm:pt modelId="{2C1C8572-B01D-461A-9CD4-31EDA55AA6EA}" type="parTrans" cxnId="{4C29E876-42A6-4D27-86B8-96101689E771}">
      <dgm:prSet/>
      <dgm:spPr/>
      <dgm:t>
        <a:bodyPr/>
        <a:lstStyle/>
        <a:p>
          <a:endParaRPr lang="en-IN"/>
        </a:p>
      </dgm:t>
    </dgm:pt>
    <dgm:pt modelId="{FC553112-0A7F-43D9-AACF-1D9F166DD4DF}" type="sibTrans" cxnId="{4C29E876-42A6-4D27-86B8-96101689E771}">
      <dgm:prSet/>
      <dgm:spPr/>
      <dgm:t>
        <a:bodyPr/>
        <a:lstStyle/>
        <a:p>
          <a:endParaRPr lang="en-IN"/>
        </a:p>
      </dgm:t>
    </dgm:pt>
    <dgm:pt modelId="{584C1D80-1427-4A50-8B33-5D0EA289EDF4}" type="pres">
      <dgm:prSet presAssocID="{49954462-C5EA-405D-90AA-B6BE7BE4ABB6}" presName="Name0" presStyleCnt="0">
        <dgm:presLayoutVars>
          <dgm:dir/>
          <dgm:animLvl val="lvl"/>
          <dgm:resizeHandles val="exact"/>
        </dgm:presLayoutVars>
      </dgm:prSet>
      <dgm:spPr/>
    </dgm:pt>
    <dgm:pt modelId="{ACCE5221-EB90-4FD8-9F47-067590A9E4FD}" type="pres">
      <dgm:prSet presAssocID="{1EBB6E82-C101-42AA-AEB5-84BF86C74625}" presName="boxAndChildren" presStyleCnt="0"/>
      <dgm:spPr/>
    </dgm:pt>
    <dgm:pt modelId="{3609DD0F-BC1B-4625-BE9F-AF0DBC8FC2C8}" type="pres">
      <dgm:prSet presAssocID="{1EBB6E82-C101-42AA-AEB5-84BF86C74625}" presName="parentTextBox" presStyleLbl="node1" presStyleIdx="0" presStyleCnt="5"/>
      <dgm:spPr/>
    </dgm:pt>
    <dgm:pt modelId="{B82DE1E8-B99C-494B-9F53-B4899B996CDF}" type="pres">
      <dgm:prSet presAssocID="{15EFB485-9FFD-4C0A-B633-E69C962E50CE}" presName="sp" presStyleCnt="0"/>
      <dgm:spPr/>
    </dgm:pt>
    <dgm:pt modelId="{4F8CC26D-7412-407C-BB67-33162E7C44D8}" type="pres">
      <dgm:prSet presAssocID="{99634E7E-C279-43F5-8CCA-37450CDBF73F}" presName="arrowAndChildren" presStyleCnt="0"/>
      <dgm:spPr/>
    </dgm:pt>
    <dgm:pt modelId="{1557128C-D29A-4884-81D2-A905F5CB9720}" type="pres">
      <dgm:prSet presAssocID="{99634E7E-C279-43F5-8CCA-37450CDBF73F}" presName="parentTextArrow" presStyleLbl="node1" presStyleIdx="1" presStyleCnt="5"/>
      <dgm:spPr/>
    </dgm:pt>
    <dgm:pt modelId="{90B21907-E09D-484E-A6C8-C8EF4FAA17B9}" type="pres">
      <dgm:prSet presAssocID="{9E37FC02-F883-4C14-8486-3DFDCDB531D2}" presName="sp" presStyleCnt="0"/>
      <dgm:spPr/>
    </dgm:pt>
    <dgm:pt modelId="{7A60EE41-2029-4180-999E-72469FAE9F08}" type="pres">
      <dgm:prSet presAssocID="{7A98F34A-8754-466F-BAB9-A1DE5476E9C2}" presName="arrowAndChildren" presStyleCnt="0"/>
      <dgm:spPr/>
    </dgm:pt>
    <dgm:pt modelId="{526DAAB8-6AC9-4039-976A-19B70B8395CA}" type="pres">
      <dgm:prSet presAssocID="{7A98F34A-8754-466F-BAB9-A1DE5476E9C2}" presName="parentTextArrow" presStyleLbl="node1" presStyleIdx="2" presStyleCnt="5"/>
      <dgm:spPr/>
    </dgm:pt>
    <dgm:pt modelId="{B23E3D8E-0D66-4FFC-AD5C-A60230E8D435}" type="pres">
      <dgm:prSet presAssocID="{2506B0C2-AD9B-4BC8-9B0C-018F3B769C24}" presName="sp" presStyleCnt="0"/>
      <dgm:spPr/>
    </dgm:pt>
    <dgm:pt modelId="{EFEA9A2F-810A-4C93-9B36-E675FD6B5759}" type="pres">
      <dgm:prSet presAssocID="{0CE4758F-6F59-4D7F-8F2A-254A5D004EAD}" presName="arrowAndChildren" presStyleCnt="0"/>
      <dgm:spPr/>
    </dgm:pt>
    <dgm:pt modelId="{971C6A0C-753A-48F3-8996-CFCD9CE352FF}" type="pres">
      <dgm:prSet presAssocID="{0CE4758F-6F59-4D7F-8F2A-254A5D004EAD}" presName="parentTextArrow" presStyleLbl="node1" presStyleIdx="3" presStyleCnt="5"/>
      <dgm:spPr/>
    </dgm:pt>
    <dgm:pt modelId="{3179160F-59E9-4E3B-821E-659416E213A8}" type="pres">
      <dgm:prSet presAssocID="{04E04775-622F-45FA-85DF-4B4E4B76B4EC}" presName="sp" presStyleCnt="0"/>
      <dgm:spPr/>
    </dgm:pt>
    <dgm:pt modelId="{5B4E12D2-0309-496A-9B4E-E756F19E0736}" type="pres">
      <dgm:prSet presAssocID="{D995F80E-5649-4F62-8ECF-A7F206D7AF15}" presName="arrowAndChildren" presStyleCnt="0"/>
      <dgm:spPr/>
    </dgm:pt>
    <dgm:pt modelId="{5B5B4C0C-5413-472D-95BA-C46770055B3C}" type="pres">
      <dgm:prSet presAssocID="{D995F80E-5649-4F62-8ECF-A7F206D7AF15}" presName="parentTextArrow" presStyleLbl="node1" presStyleIdx="4" presStyleCnt="5"/>
      <dgm:spPr/>
    </dgm:pt>
  </dgm:ptLst>
  <dgm:cxnLst>
    <dgm:cxn modelId="{3766B900-3DC4-4618-8DFD-64D2E21D4ED5}" srcId="{49954462-C5EA-405D-90AA-B6BE7BE4ABB6}" destId="{D995F80E-5649-4F62-8ECF-A7F206D7AF15}" srcOrd="0" destOrd="0" parTransId="{BD8705FE-8A9B-4950-8CAD-7DB58287CB72}" sibTransId="{04E04775-622F-45FA-85DF-4B4E4B76B4EC}"/>
    <dgm:cxn modelId="{1744BC02-A317-408C-B9F9-68E14E33E0B7}" type="presOf" srcId="{7A98F34A-8754-466F-BAB9-A1DE5476E9C2}" destId="{526DAAB8-6AC9-4039-976A-19B70B8395CA}" srcOrd="0" destOrd="0" presId="urn:microsoft.com/office/officeart/2005/8/layout/process4"/>
    <dgm:cxn modelId="{3BAB271C-633E-4357-8BC5-38922D9870A6}" type="presOf" srcId="{49954462-C5EA-405D-90AA-B6BE7BE4ABB6}" destId="{584C1D80-1427-4A50-8B33-5D0EA289EDF4}" srcOrd="0" destOrd="0" presId="urn:microsoft.com/office/officeart/2005/8/layout/process4"/>
    <dgm:cxn modelId="{5FC28124-F6A8-4CD4-A1A4-57BC6B0665A6}" type="presOf" srcId="{D995F80E-5649-4F62-8ECF-A7F206D7AF15}" destId="{5B5B4C0C-5413-472D-95BA-C46770055B3C}" srcOrd="0" destOrd="0" presId="urn:microsoft.com/office/officeart/2005/8/layout/process4"/>
    <dgm:cxn modelId="{6C27E338-8BF7-4877-AD19-78C50D568680}" srcId="{49954462-C5EA-405D-90AA-B6BE7BE4ABB6}" destId="{7A98F34A-8754-466F-BAB9-A1DE5476E9C2}" srcOrd="2" destOrd="0" parTransId="{C96A7978-CD2A-4F7F-8C1F-D99FCBE497E4}" sibTransId="{9E37FC02-F883-4C14-8486-3DFDCDB531D2}"/>
    <dgm:cxn modelId="{D62E3E44-2E3F-47C0-BAAB-E8609519A23B}" type="presOf" srcId="{0CE4758F-6F59-4D7F-8F2A-254A5D004EAD}" destId="{971C6A0C-753A-48F3-8996-CFCD9CE352FF}" srcOrd="0" destOrd="0" presId="urn:microsoft.com/office/officeart/2005/8/layout/process4"/>
    <dgm:cxn modelId="{4C29E876-42A6-4D27-86B8-96101689E771}" srcId="{49954462-C5EA-405D-90AA-B6BE7BE4ABB6}" destId="{1EBB6E82-C101-42AA-AEB5-84BF86C74625}" srcOrd="4" destOrd="0" parTransId="{2C1C8572-B01D-461A-9CD4-31EDA55AA6EA}" sibTransId="{FC553112-0A7F-43D9-AACF-1D9F166DD4DF}"/>
    <dgm:cxn modelId="{0D7AE9A3-6AEE-4F0B-A05D-E557530612D5}" srcId="{49954462-C5EA-405D-90AA-B6BE7BE4ABB6}" destId="{0CE4758F-6F59-4D7F-8F2A-254A5D004EAD}" srcOrd="1" destOrd="0" parTransId="{219AB782-7EFB-4B44-B74F-DECFC16BA51B}" sibTransId="{2506B0C2-AD9B-4BC8-9B0C-018F3B769C24}"/>
    <dgm:cxn modelId="{6921FDA8-D803-4614-BD9F-239652333E1F}" type="presOf" srcId="{99634E7E-C279-43F5-8CCA-37450CDBF73F}" destId="{1557128C-D29A-4884-81D2-A905F5CB9720}" srcOrd="0" destOrd="0" presId="urn:microsoft.com/office/officeart/2005/8/layout/process4"/>
    <dgm:cxn modelId="{87200ADF-117E-4EFC-91C3-966DB1943F31}" srcId="{49954462-C5EA-405D-90AA-B6BE7BE4ABB6}" destId="{99634E7E-C279-43F5-8CCA-37450CDBF73F}" srcOrd="3" destOrd="0" parTransId="{815D9716-B6F0-43C9-8805-2276DCBF9F50}" sibTransId="{15EFB485-9FFD-4C0A-B633-E69C962E50CE}"/>
    <dgm:cxn modelId="{504063FB-4499-4125-9347-D3D43C157B1D}" type="presOf" srcId="{1EBB6E82-C101-42AA-AEB5-84BF86C74625}" destId="{3609DD0F-BC1B-4625-BE9F-AF0DBC8FC2C8}" srcOrd="0" destOrd="0" presId="urn:microsoft.com/office/officeart/2005/8/layout/process4"/>
    <dgm:cxn modelId="{0FD15052-B49A-4BFA-8DAD-4F65F2067250}" type="presParOf" srcId="{584C1D80-1427-4A50-8B33-5D0EA289EDF4}" destId="{ACCE5221-EB90-4FD8-9F47-067590A9E4FD}" srcOrd="0" destOrd="0" presId="urn:microsoft.com/office/officeart/2005/8/layout/process4"/>
    <dgm:cxn modelId="{0AEC4A2B-031E-4500-95D4-3D5BD9EC9B39}" type="presParOf" srcId="{ACCE5221-EB90-4FD8-9F47-067590A9E4FD}" destId="{3609DD0F-BC1B-4625-BE9F-AF0DBC8FC2C8}" srcOrd="0" destOrd="0" presId="urn:microsoft.com/office/officeart/2005/8/layout/process4"/>
    <dgm:cxn modelId="{1B63D724-8CA1-4042-B319-D6CAF7D445FE}" type="presParOf" srcId="{584C1D80-1427-4A50-8B33-5D0EA289EDF4}" destId="{B82DE1E8-B99C-494B-9F53-B4899B996CDF}" srcOrd="1" destOrd="0" presId="urn:microsoft.com/office/officeart/2005/8/layout/process4"/>
    <dgm:cxn modelId="{1994C5DF-C14F-4E1B-801D-AF747412FD96}" type="presParOf" srcId="{584C1D80-1427-4A50-8B33-5D0EA289EDF4}" destId="{4F8CC26D-7412-407C-BB67-33162E7C44D8}" srcOrd="2" destOrd="0" presId="urn:microsoft.com/office/officeart/2005/8/layout/process4"/>
    <dgm:cxn modelId="{0D670D68-3EFC-4474-9169-286A250E77A8}" type="presParOf" srcId="{4F8CC26D-7412-407C-BB67-33162E7C44D8}" destId="{1557128C-D29A-4884-81D2-A905F5CB9720}" srcOrd="0" destOrd="0" presId="urn:microsoft.com/office/officeart/2005/8/layout/process4"/>
    <dgm:cxn modelId="{D36C20F2-5727-4621-9742-CE9E4C0C7A16}" type="presParOf" srcId="{584C1D80-1427-4A50-8B33-5D0EA289EDF4}" destId="{90B21907-E09D-484E-A6C8-C8EF4FAA17B9}" srcOrd="3" destOrd="0" presId="urn:microsoft.com/office/officeart/2005/8/layout/process4"/>
    <dgm:cxn modelId="{9B75F418-96B6-4B5B-AE62-ADF9B2866BDE}" type="presParOf" srcId="{584C1D80-1427-4A50-8B33-5D0EA289EDF4}" destId="{7A60EE41-2029-4180-999E-72469FAE9F08}" srcOrd="4" destOrd="0" presId="urn:microsoft.com/office/officeart/2005/8/layout/process4"/>
    <dgm:cxn modelId="{BBF6D9FE-4AD5-4780-9A08-222CC42D8C10}" type="presParOf" srcId="{7A60EE41-2029-4180-999E-72469FAE9F08}" destId="{526DAAB8-6AC9-4039-976A-19B70B8395CA}" srcOrd="0" destOrd="0" presId="urn:microsoft.com/office/officeart/2005/8/layout/process4"/>
    <dgm:cxn modelId="{E414B8A0-3918-4D93-B19A-6AC6168F521A}" type="presParOf" srcId="{584C1D80-1427-4A50-8B33-5D0EA289EDF4}" destId="{B23E3D8E-0D66-4FFC-AD5C-A60230E8D435}" srcOrd="5" destOrd="0" presId="urn:microsoft.com/office/officeart/2005/8/layout/process4"/>
    <dgm:cxn modelId="{8249FC8E-3E19-406C-9B1C-F50A9E6CC69D}" type="presParOf" srcId="{584C1D80-1427-4A50-8B33-5D0EA289EDF4}" destId="{EFEA9A2F-810A-4C93-9B36-E675FD6B5759}" srcOrd="6" destOrd="0" presId="urn:microsoft.com/office/officeart/2005/8/layout/process4"/>
    <dgm:cxn modelId="{2DD1F676-6B40-414E-884E-51ADE0BDF5D0}" type="presParOf" srcId="{EFEA9A2F-810A-4C93-9B36-E675FD6B5759}" destId="{971C6A0C-753A-48F3-8996-CFCD9CE352FF}" srcOrd="0" destOrd="0" presId="urn:microsoft.com/office/officeart/2005/8/layout/process4"/>
    <dgm:cxn modelId="{63913897-DEC2-42A9-84A9-40BA17D40505}" type="presParOf" srcId="{584C1D80-1427-4A50-8B33-5D0EA289EDF4}" destId="{3179160F-59E9-4E3B-821E-659416E213A8}" srcOrd="7" destOrd="0" presId="urn:microsoft.com/office/officeart/2005/8/layout/process4"/>
    <dgm:cxn modelId="{421B1180-EEA2-4CED-AE4E-1F3973EA4EFC}" type="presParOf" srcId="{584C1D80-1427-4A50-8B33-5D0EA289EDF4}" destId="{5B4E12D2-0309-496A-9B4E-E756F19E0736}" srcOrd="8" destOrd="0" presId="urn:microsoft.com/office/officeart/2005/8/layout/process4"/>
    <dgm:cxn modelId="{3952C016-650E-40B6-AD69-0D4D60A07FEE}" type="presParOf" srcId="{5B4E12D2-0309-496A-9B4E-E756F19E0736}" destId="{5B5B4C0C-5413-472D-95BA-C46770055B3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9286557-F05F-4646-B7A9-FAB8A9A0ED0A}" type="doc">
      <dgm:prSet loTypeId="urn:microsoft.com/office/officeart/2008/layout/VerticalCurvedList" loCatId="list" qsTypeId="urn:microsoft.com/office/officeart/2005/8/quickstyle/simple1" qsCatId="simple" csTypeId="urn:microsoft.com/office/officeart/2005/8/colors/accent3_1" csCatId="accent3" phldr="1"/>
      <dgm:spPr/>
      <dgm:t>
        <a:bodyPr/>
        <a:lstStyle/>
        <a:p>
          <a:endParaRPr lang="en-IN"/>
        </a:p>
      </dgm:t>
    </dgm:pt>
    <dgm:pt modelId="{371E6098-58D5-442F-9BF1-D93DB0B1FE10}">
      <dgm:prSet phldrT="[Text]"/>
      <dgm:spPr/>
      <dgm:t>
        <a:bodyPr/>
        <a:lstStyle/>
        <a:p>
          <a:r>
            <a:rPr lang="en-IN" dirty="0">
              <a:latin typeface="Rockwell" panose="02060603020205020403" pitchFamily="18" charset="0"/>
            </a:rPr>
            <a:t>Product/Service</a:t>
          </a:r>
        </a:p>
      </dgm:t>
    </dgm:pt>
    <dgm:pt modelId="{A7E1BC56-2EA6-4FA9-9E39-20274E13B43A}" type="parTrans" cxnId="{C4ECC744-7720-48D1-A43E-3F6163BF9A08}">
      <dgm:prSet/>
      <dgm:spPr/>
      <dgm:t>
        <a:bodyPr/>
        <a:lstStyle/>
        <a:p>
          <a:endParaRPr lang="en-IN">
            <a:latin typeface="Rockwell" panose="02060603020205020403" pitchFamily="18" charset="0"/>
          </a:endParaRPr>
        </a:p>
      </dgm:t>
    </dgm:pt>
    <dgm:pt modelId="{A2D66657-32F8-49A3-BB7F-293042A6D0B3}" type="sibTrans" cxnId="{C4ECC744-7720-48D1-A43E-3F6163BF9A08}">
      <dgm:prSet/>
      <dgm:spPr/>
      <dgm:t>
        <a:bodyPr/>
        <a:lstStyle/>
        <a:p>
          <a:endParaRPr lang="en-IN">
            <a:latin typeface="Rockwell" panose="02060603020205020403" pitchFamily="18" charset="0"/>
          </a:endParaRPr>
        </a:p>
      </dgm:t>
    </dgm:pt>
    <dgm:pt modelId="{6DC1EC25-A1D2-4F5E-8C26-2BFBCE1E340C}">
      <dgm:prSet phldrT="[Text]"/>
      <dgm:spPr/>
      <dgm:t>
        <a:bodyPr/>
        <a:lstStyle/>
        <a:p>
          <a:r>
            <a:rPr lang="en-IN" dirty="0">
              <a:latin typeface="Rockwell" panose="02060603020205020403" pitchFamily="18" charset="0"/>
            </a:rPr>
            <a:t>Customer</a:t>
          </a:r>
        </a:p>
      </dgm:t>
    </dgm:pt>
    <dgm:pt modelId="{75A21577-5BA1-41F4-97C0-93C7ADD660E5}" type="parTrans" cxnId="{8254E73C-1600-4F1F-9BAC-289718FBA6BC}">
      <dgm:prSet/>
      <dgm:spPr/>
      <dgm:t>
        <a:bodyPr/>
        <a:lstStyle/>
        <a:p>
          <a:endParaRPr lang="en-IN">
            <a:latin typeface="Rockwell" panose="02060603020205020403" pitchFamily="18" charset="0"/>
          </a:endParaRPr>
        </a:p>
      </dgm:t>
    </dgm:pt>
    <dgm:pt modelId="{A0CEDE16-2744-4ADD-BB3A-1F38B8CD6A8F}" type="sibTrans" cxnId="{8254E73C-1600-4F1F-9BAC-289718FBA6BC}">
      <dgm:prSet/>
      <dgm:spPr/>
      <dgm:t>
        <a:bodyPr/>
        <a:lstStyle/>
        <a:p>
          <a:endParaRPr lang="en-IN">
            <a:latin typeface="Rockwell" panose="02060603020205020403" pitchFamily="18" charset="0"/>
          </a:endParaRPr>
        </a:p>
      </dgm:t>
    </dgm:pt>
    <dgm:pt modelId="{0692129D-8C1E-48CA-A82C-49A593115314}">
      <dgm:prSet phldrT="[Text]"/>
      <dgm:spPr/>
      <dgm:t>
        <a:bodyPr/>
        <a:lstStyle/>
        <a:p>
          <a:r>
            <a:rPr lang="en-IN" dirty="0">
              <a:latin typeface="Rockwell" panose="02060603020205020403" pitchFamily="18" charset="0"/>
            </a:rPr>
            <a:t>Price</a:t>
          </a:r>
        </a:p>
      </dgm:t>
    </dgm:pt>
    <dgm:pt modelId="{C3ABA109-4792-4A69-8E52-CD83D640299E}" type="parTrans" cxnId="{0ED8A733-C3FB-4976-98EF-F3C197B0F142}">
      <dgm:prSet/>
      <dgm:spPr/>
      <dgm:t>
        <a:bodyPr/>
        <a:lstStyle/>
        <a:p>
          <a:endParaRPr lang="en-IN">
            <a:latin typeface="Rockwell" panose="02060603020205020403" pitchFamily="18" charset="0"/>
          </a:endParaRPr>
        </a:p>
      </dgm:t>
    </dgm:pt>
    <dgm:pt modelId="{10D25EEF-2864-48B9-A86A-F3027B7EDCB4}" type="sibTrans" cxnId="{0ED8A733-C3FB-4976-98EF-F3C197B0F142}">
      <dgm:prSet/>
      <dgm:spPr/>
      <dgm:t>
        <a:bodyPr/>
        <a:lstStyle/>
        <a:p>
          <a:endParaRPr lang="en-IN">
            <a:latin typeface="Rockwell" panose="02060603020205020403" pitchFamily="18" charset="0"/>
          </a:endParaRPr>
        </a:p>
      </dgm:t>
    </dgm:pt>
    <dgm:pt modelId="{000AE7E1-4F3D-4570-BCD6-33ECC3618891}">
      <dgm:prSet phldrT="[Text]"/>
      <dgm:spPr/>
      <dgm:t>
        <a:bodyPr/>
        <a:lstStyle/>
        <a:p>
          <a:r>
            <a:rPr lang="en-IN" dirty="0">
              <a:latin typeface="Rockwell" panose="02060603020205020403" pitchFamily="18" charset="0"/>
            </a:rPr>
            <a:t>Tax – Law of Land</a:t>
          </a:r>
        </a:p>
      </dgm:t>
    </dgm:pt>
    <dgm:pt modelId="{9FD0F4E7-7E84-45BD-A2A2-0E1C5FB4E06F}" type="parTrans" cxnId="{9306CCB1-C441-4DFA-866D-028CA5419BD5}">
      <dgm:prSet/>
      <dgm:spPr/>
      <dgm:t>
        <a:bodyPr/>
        <a:lstStyle/>
        <a:p>
          <a:endParaRPr lang="en-IN">
            <a:latin typeface="Rockwell" panose="02060603020205020403" pitchFamily="18" charset="0"/>
          </a:endParaRPr>
        </a:p>
      </dgm:t>
    </dgm:pt>
    <dgm:pt modelId="{E354CFE2-3009-4EBE-BC06-726BCF38ED2A}" type="sibTrans" cxnId="{9306CCB1-C441-4DFA-866D-028CA5419BD5}">
      <dgm:prSet/>
      <dgm:spPr/>
      <dgm:t>
        <a:bodyPr/>
        <a:lstStyle/>
        <a:p>
          <a:endParaRPr lang="en-IN">
            <a:latin typeface="Rockwell" panose="02060603020205020403" pitchFamily="18" charset="0"/>
          </a:endParaRPr>
        </a:p>
      </dgm:t>
    </dgm:pt>
    <dgm:pt modelId="{7745222E-A2F3-4D74-A925-A40C2C8B500A}" type="pres">
      <dgm:prSet presAssocID="{B9286557-F05F-4646-B7A9-FAB8A9A0ED0A}" presName="Name0" presStyleCnt="0">
        <dgm:presLayoutVars>
          <dgm:chMax val="7"/>
          <dgm:chPref val="7"/>
          <dgm:dir/>
        </dgm:presLayoutVars>
      </dgm:prSet>
      <dgm:spPr/>
    </dgm:pt>
    <dgm:pt modelId="{94DFC7AC-2280-4027-99EC-0390EC6A86AA}" type="pres">
      <dgm:prSet presAssocID="{B9286557-F05F-4646-B7A9-FAB8A9A0ED0A}" presName="Name1" presStyleCnt="0"/>
      <dgm:spPr/>
    </dgm:pt>
    <dgm:pt modelId="{E8CBF365-2AAC-4976-9F64-7E20EB97F29D}" type="pres">
      <dgm:prSet presAssocID="{B9286557-F05F-4646-B7A9-FAB8A9A0ED0A}" presName="cycle" presStyleCnt="0"/>
      <dgm:spPr/>
    </dgm:pt>
    <dgm:pt modelId="{69756ECD-DF43-4179-BE38-375336B2385D}" type="pres">
      <dgm:prSet presAssocID="{B9286557-F05F-4646-B7A9-FAB8A9A0ED0A}" presName="srcNode" presStyleLbl="node1" presStyleIdx="0" presStyleCnt="4"/>
      <dgm:spPr/>
    </dgm:pt>
    <dgm:pt modelId="{D44E683C-3A5B-4D24-ADD7-01F9E7E4A82E}" type="pres">
      <dgm:prSet presAssocID="{B9286557-F05F-4646-B7A9-FAB8A9A0ED0A}" presName="conn" presStyleLbl="parChTrans1D2" presStyleIdx="0" presStyleCnt="1"/>
      <dgm:spPr/>
    </dgm:pt>
    <dgm:pt modelId="{4B1BE4BF-8515-41A5-A704-FFD4BF56C21F}" type="pres">
      <dgm:prSet presAssocID="{B9286557-F05F-4646-B7A9-FAB8A9A0ED0A}" presName="extraNode" presStyleLbl="node1" presStyleIdx="0" presStyleCnt="4"/>
      <dgm:spPr/>
    </dgm:pt>
    <dgm:pt modelId="{649E7BB2-CDF1-41FA-826E-DEA9BBCC5F71}" type="pres">
      <dgm:prSet presAssocID="{B9286557-F05F-4646-B7A9-FAB8A9A0ED0A}" presName="dstNode" presStyleLbl="node1" presStyleIdx="0" presStyleCnt="4"/>
      <dgm:spPr/>
    </dgm:pt>
    <dgm:pt modelId="{1D1C52B7-725C-4223-87C8-A9129E06A611}" type="pres">
      <dgm:prSet presAssocID="{371E6098-58D5-442F-9BF1-D93DB0B1FE10}" presName="text_1" presStyleLbl="node1" presStyleIdx="0" presStyleCnt="4">
        <dgm:presLayoutVars>
          <dgm:bulletEnabled val="1"/>
        </dgm:presLayoutVars>
      </dgm:prSet>
      <dgm:spPr/>
    </dgm:pt>
    <dgm:pt modelId="{641D5D23-5A17-49C7-AE3D-26817F7CE99F}" type="pres">
      <dgm:prSet presAssocID="{371E6098-58D5-442F-9BF1-D93DB0B1FE10}" presName="accent_1" presStyleCnt="0"/>
      <dgm:spPr/>
    </dgm:pt>
    <dgm:pt modelId="{939D4F4E-0C9F-420A-9DF5-C5A882792290}" type="pres">
      <dgm:prSet presAssocID="{371E6098-58D5-442F-9BF1-D93DB0B1FE10}" presName="accentRepeatNode" presStyleLbl="solidFgAcc1" presStyleIdx="0" presStyleCnt="4"/>
      <dgm:spPr/>
    </dgm:pt>
    <dgm:pt modelId="{472D4410-F605-4201-B3F4-D51E7F3D69B1}" type="pres">
      <dgm:prSet presAssocID="{6DC1EC25-A1D2-4F5E-8C26-2BFBCE1E340C}" presName="text_2" presStyleLbl="node1" presStyleIdx="1" presStyleCnt="4">
        <dgm:presLayoutVars>
          <dgm:bulletEnabled val="1"/>
        </dgm:presLayoutVars>
      </dgm:prSet>
      <dgm:spPr/>
    </dgm:pt>
    <dgm:pt modelId="{AF2E2387-0A8C-45B7-9A9D-C1335A26C08C}" type="pres">
      <dgm:prSet presAssocID="{6DC1EC25-A1D2-4F5E-8C26-2BFBCE1E340C}" presName="accent_2" presStyleCnt="0"/>
      <dgm:spPr/>
    </dgm:pt>
    <dgm:pt modelId="{F0E9B909-315A-48C6-AB8F-5EF055FF4A8D}" type="pres">
      <dgm:prSet presAssocID="{6DC1EC25-A1D2-4F5E-8C26-2BFBCE1E340C}" presName="accentRepeatNode" presStyleLbl="solidFgAcc1" presStyleIdx="1" presStyleCnt="4"/>
      <dgm:spPr/>
    </dgm:pt>
    <dgm:pt modelId="{BA1502B8-CC21-43FE-9F34-403C5FC7987D}" type="pres">
      <dgm:prSet presAssocID="{0692129D-8C1E-48CA-A82C-49A593115314}" presName="text_3" presStyleLbl="node1" presStyleIdx="2" presStyleCnt="4" custLinFactNeighborX="641" custLinFactNeighborY="1646">
        <dgm:presLayoutVars>
          <dgm:bulletEnabled val="1"/>
        </dgm:presLayoutVars>
      </dgm:prSet>
      <dgm:spPr/>
    </dgm:pt>
    <dgm:pt modelId="{721BEC59-746B-45F3-92FF-F1071AFA5D1B}" type="pres">
      <dgm:prSet presAssocID="{0692129D-8C1E-48CA-A82C-49A593115314}" presName="accent_3" presStyleCnt="0"/>
      <dgm:spPr/>
    </dgm:pt>
    <dgm:pt modelId="{9A102821-B605-40D0-A418-CE50A81ACC01}" type="pres">
      <dgm:prSet presAssocID="{0692129D-8C1E-48CA-A82C-49A593115314}" presName="accentRepeatNode" presStyleLbl="solidFgAcc1" presStyleIdx="2" presStyleCnt="4"/>
      <dgm:spPr/>
    </dgm:pt>
    <dgm:pt modelId="{29A7FE68-3A16-4958-81B8-41EF6E53AF2C}" type="pres">
      <dgm:prSet presAssocID="{000AE7E1-4F3D-4570-BCD6-33ECC3618891}" presName="text_4" presStyleLbl="node1" presStyleIdx="3" presStyleCnt="4">
        <dgm:presLayoutVars>
          <dgm:bulletEnabled val="1"/>
        </dgm:presLayoutVars>
      </dgm:prSet>
      <dgm:spPr/>
    </dgm:pt>
    <dgm:pt modelId="{412E8E1D-BCFE-4F32-A338-76F2B6BFA7A7}" type="pres">
      <dgm:prSet presAssocID="{000AE7E1-4F3D-4570-BCD6-33ECC3618891}" presName="accent_4" presStyleCnt="0"/>
      <dgm:spPr/>
    </dgm:pt>
    <dgm:pt modelId="{CFB34D20-97C3-4033-A668-C0BB1D333532}" type="pres">
      <dgm:prSet presAssocID="{000AE7E1-4F3D-4570-BCD6-33ECC3618891}" presName="accentRepeatNode" presStyleLbl="solidFgAcc1" presStyleIdx="3" presStyleCnt="4"/>
      <dgm:spPr/>
    </dgm:pt>
  </dgm:ptLst>
  <dgm:cxnLst>
    <dgm:cxn modelId="{D4C6120E-26DB-4306-A071-FBC4EB8C1E8F}" type="presOf" srcId="{000AE7E1-4F3D-4570-BCD6-33ECC3618891}" destId="{29A7FE68-3A16-4958-81B8-41EF6E53AF2C}" srcOrd="0" destOrd="0" presId="urn:microsoft.com/office/officeart/2008/layout/VerticalCurvedList"/>
    <dgm:cxn modelId="{0ED8A733-C3FB-4976-98EF-F3C197B0F142}" srcId="{B9286557-F05F-4646-B7A9-FAB8A9A0ED0A}" destId="{0692129D-8C1E-48CA-A82C-49A593115314}" srcOrd="2" destOrd="0" parTransId="{C3ABA109-4792-4A69-8E52-CD83D640299E}" sibTransId="{10D25EEF-2864-48B9-A86A-F3027B7EDCB4}"/>
    <dgm:cxn modelId="{8254E73C-1600-4F1F-9BAC-289718FBA6BC}" srcId="{B9286557-F05F-4646-B7A9-FAB8A9A0ED0A}" destId="{6DC1EC25-A1D2-4F5E-8C26-2BFBCE1E340C}" srcOrd="1" destOrd="0" parTransId="{75A21577-5BA1-41F4-97C0-93C7ADD660E5}" sibTransId="{A0CEDE16-2744-4ADD-BB3A-1F38B8CD6A8F}"/>
    <dgm:cxn modelId="{C4ECC744-7720-48D1-A43E-3F6163BF9A08}" srcId="{B9286557-F05F-4646-B7A9-FAB8A9A0ED0A}" destId="{371E6098-58D5-442F-9BF1-D93DB0B1FE10}" srcOrd="0" destOrd="0" parTransId="{A7E1BC56-2EA6-4FA9-9E39-20274E13B43A}" sibTransId="{A2D66657-32F8-49A3-BB7F-293042A6D0B3}"/>
    <dgm:cxn modelId="{B3491D67-9EDE-4354-A77B-A09A09428BFF}" type="presOf" srcId="{B9286557-F05F-4646-B7A9-FAB8A9A0ED0A}" destId="{7745222E-A2F3-4D74-A925-A40C2C8B500A}" srcOrd="0" destOrd="0" presId="urn:microsoft.com/office/officeart/2008/layout/VerticalCurvedList"/>
    <dgm:cxn modelId="{25297C6F-A730-4292-BBBE-B8BB65C19B68}" type="presOf" srcId="{6DC1EC25-A1D2-4F5E-8C26-2BFBCE1E340C}" destId="{472D4410-F605-4201-B3F4-D51E7F3D69B1}" srcOrd="0" destOrd="0" presId="urn:microsoft.com/office/officeart/2008/layout/VerticalCurvedList"/>
    <dgm:cxn modelId="{9D0A987B-5092-4203-8706-66CA3692F883}" type="presOf" srcId="{371E6098-58D5-442F-9BF1-D93DB0B1FE10}" destId="{1D1C52B7-725C-4223-87C8-A9129E06A611}" srcOrd="0" destOrd="0" presId="urn:microsoft.com/office/officeart/2008/layout/VerticalCurvedList"/>
    <dgm:cxn modelId="{9306CCB1-C441-4DFA-866D-028CA5419BD5}" srcId="{B9286557-F05F-4646-B7A9-FAB8A9A0ED0A}" destId="{000AE7E1-4F3D-4570-BCD6-33ECC3618891}" srcOrd="3" destOrd="0" parTransId="{9FD0F4E7-7E84-45BD-A2A2-0E1C5FB4E06F}" sibTransId="{E354CFE2-3009-4EBE-BC06-726BCF38ED2A}"/>
    <dgm:cxn modelId="{F6B0BECE-CEFA-4A98-9379-47A13D58949A}" type="presOf" srcId="{0692129D-8C1E-48CA-A82C-49A593115314}" destId="{BA1502B8-CC21-43FE-9F34-403C5FC7987D}" srcOrd="0" destOrd="0" presId="urn:microsoft.com/office/officeart/2008/layout/VerticalCurvedList"/>
    <dgm:cxn modelId="{D08E19CF-3635-4101-8C0F-99D7956119DF}" type="presOf" srcId="{A2D66657-32F8-49A3-BB7F-293042A6D0B3}" destId="{D44E683C-3A5B-4D24-ADD7-01F9E7E4A82E}" srcOrd="0" destOrd="0" presId="urn:microsoft.com/office/officeart/2008/layout/VerticalCurvedList"/>
    <dgm:cxn modelId="{BC10B654-9AAD-48DF-8A20-30258A5478BE}" type="presParOf" srcId="{7745222E-A2F3-4D74-A925-A40C2C8B500A}" destId="{94DFC7AC-2280-4027-99EC-0390EC6A86AA}" srcOrd="0" destOrd="0" presId="urn:microsoft.com/office/officeart/2008/layout/VerticalCurvedList"/>
    <dgm:cxn modelId="{BA5B05BC-4C4C-4857-9D19-D327E75F3FE7}" type="presParOf" srcId="{94DFC7AC-2280-4027-99EC-0390EC6A86AA}" destId="{E8CBF365-2AAC-4976-9F64-7E20EB97F29D}" srcOrd="0" destOrd="0" presId="urn:microsoft.com/office/officeart/2008/layout/VerticalCurvedList"/>
    <dgm:cxn modelId="{1884F505-9B1A-4661-B41C-CC0CE4BBD991}" type="presParOf" srcId="{E8CBF365-2AAC-4976-9F64-7E20EB97F29D}" destId="{69756ECD-DF43-4179-BE38-375336B2385D}" srcOrd="0" destOrd="0" presId="urn:microsoft.com/office/officeart/2008/layout/VerticalCurvedList"/>
    <dgm:cxn modelId="{EF8230E1-E1F9-448F-B130-5CCF37D11C71}" type="presParOf" srcId="{E8CBF365-2AAC-4976-9F64-7E20EB97F29D}" destId="{D44E683C-3A5B-4D24-ADD7-01F9E7E4A82E}" srcOrd="1" destOrd="0" presId="urn:microsoft.com/office/officeart/2008/layout/VerticalCurvedList"/>
    <dgm:cxn modelId="{DFF2A1AB-43A9-483B-956D-C1D4513E0A1D}" type="presParOf" srcId="{E8CBF365-2AAC-4976-9F64-7E20EB97F29D}" destId="{4B1BE4BF-8515-41A5-A704-FFD4BF56C21F}" srcOrd="2" destOrd="0" presId="urn:microsoft.com/office/officeart/2008/layout/VerticalCurvedList"/>
    <dgm:cxn modelId="{5219B3A9-49D9-46D4-A69A-ADBE1335EEC4}" type="presParOf" srcId="{E8CBF365-2AAC-4976-9F64-7E20EB97F29D}" destId="{649E7BB2-CDF1-41FA-826E-DEA9BBCC5F71}" srcOrd="3" destOrd="0" presId="urn:microsoft.com/office/officeart/2008/layout/VerticalCurvedList"/>
    <dgm:cxn modelId="{78870415-FECB-4D72-A470-6138C8C96188}" type="presParOf" srcId="{94DFC7AC-2280-4027-99EC-0390EC6A86AA}" destId="{1D1C52B7-725C-4223-87C8-A9129E06A611}" srcOrd="1" destOrd="0" presId="urn:microsoft.com/office/officeart/2008/layout/VerticalCurvedList"/>
    <dgm:cxn modelId="{C45FF457-624D-4405-95B6-2D25F2355C70}" type="presParOf" srcId="{94DFC7AC-2280-4027-99EC-0390EC6A86AA}" destId="{641D5D23-5A17-49C7-AE3D-26817F7CE99F}" srcOrd="2" destOrd="0" presId="urn:microsoft.com/office/officeart/2008/layout/VerticalCurvedList"/>
    <dgm:cxn modelId="{E1DC5283-D1D6-4AF7-BF0D-1DBA6619840C}" type="presParOf" srcId="{641D5D23-5A17-49C7-AE3D-26817F7CE99F}" destId="{939D4F4E-0C9F-420A-9DF5-C5A882792290}" srcOrd="0" destOrd="0" presId="urn:microsoft.com/office/officeart/2008/layout/VerticalCurvedList"/>
    <dgm:cxn modelId="{BD0B0CD1-330C-45BE-8A7A-FB3745340E27}" type="presParOf" srcId="{94DFC7AC-2280-4027-99EC-0390EC6A86AA}" destId="{472D4410-F605-4201-B3F4-D51E7F3D69B1}" srcOrd="3" destOrd="0" presId="urn:microsoft.com/office/officeart/2008/layout/VerticalCurvedList"/>
    <dgm:cxn modelId="{3C843657-BC72-44D2-AE8A-395FCD2E7577}" type="presParOf" srcId="{94DFC7AC-2280-4027-99EC-0390EC6A86AA}" destId="{AF2E2387-0A8C-45B7-9A9D-C1335A26C08C}" srcOrd="4" destOrd="0" presId="urn:microsoft.com/office/officeart/2008/layout/VerticalCurvedList"/>
    <dgm:cxn modelId="{7632F9B3-0807-4D79-9E57-299DF32F7BCA}" type="presParOf" srcId="{AF2E2387-0A8C-45B7-9A9D-C1335A26C08C}" destId="{F0E9B909-315A-48C6-AB8F-5EF055FF4A8D}" srcOrd="0" destOrd="0" presId="urn:microsoft.com/office/officeart/2008/layout/VerticalCurvedList"/>
    <dgm:cxn modelId="{1B1B8DBB-1CE8-43C3-8C37-1EC18F86EB89}" type="presParOf" srcId="{94DFC7AC-2280-4027-99EC-0390EC6A86AA}" destId="{BA1502B8-CC21-43FE-9F34-403C5FC7987D}" srcOrd="5" destOrd="0" presId="urn:microsoft.com/office/officeart/2008/layout/VerticalCurvedList"/>
    <dgm:cxn modelId="{A644E2E3-C961-4FAA-A972-368C1C1E839E}" type="presParOf" srcId="{94DFC7AC-2280-4027-99EC-0390EC6A86AA}" destId="{721BEC59-746B-45F3-92FF-F1071AFA5D1B}" srcOrd="6" destOrd="0" presId="urn:microsoft.com/office/officeart/2008/layout/VerticalCurvedList"/>
    <dgm:cxn modelId="{D10AE87E-F555-42AC-B611-3C8243E5B269}" type="presParOf" srcId="{721BEC59-746B-45F3-92FF-F1071AFA5D1B}" destId="{9A102821-B605-40D0-A418-CE50A81ACC01}" srcOrd="0" destOrd="0" presId="urn:microsoft.com/office/officeart/2008/layout/VerticalCurvedList"/>
    <dgm:cxn modelId="{F8FC9455-CE0F-4D6D-B3A0-DED5A43CF248}" type="presParOf" srcId="{94DFC7AC-2280-4027-99EC-0390EC6A86AA}" destId="{29A7FE68-3A16-4958-81B8-41EF6E53AF2C}" srcOrd="7" destOrd="0" presId="urn:microsoft.com/office/officeart/2008/layout/VerticalCurvedList"/>
    <dgm:cxn modelId="{F358B019-097F-4738-BF75-84CA3353C039}" type="presParOf" srcId="{94DFC7AC-2280-4027-99EC-0390EC6A86AA}" destId="{412E8E1D-BCFE-4F32-A338-76F2B6BFA7A7}" srcOrd="8" destOrd="0" presId="urn:microsoft.com/office/officeart/2008/layout/VerticalCurvedList"/>
    <dgm:cxn modelId="{F2D6D90A-23D5-4C1A-9958-E1B0140C3372}" type="presParOf" srcId="{412E8E1D-BCFE-4F32-A338-76F2B6BFA7A7}" destId="{CFB34D20-97C3-4033-A668-C0BB1D33353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4C0A98-97D3-4395-94AE-17FC3FA2D3C7}" type="doc">
      <dgm:prSet loTypeId="urn:microsoft.com/office/officeart/2005/8/layout/vList3" loCatId="picture" qsTypeId="urn:microsoft.com/office/officeart/2005/8/quickstyle/simple1" qsCatId="simple" csTypeId="urn:microsoft.com/office/officeart/2005/8/colors/colorful1" csCatId="colorful" phldr="1"/>
      <dgm:spPr/>
    </dgm:pt>
    <dgm:pt modelId="{78AC2722-D896-468C-AC7C-893F1DA27390}">
      <dgm:prSet phldrT="[Text]"/>
      <dgm:spPr/>
      <dgm:t>
        <a:bodyPr/>
        <a:lstStyle/>
        <a:p>
          <a:pPr algn="l"/>
          <a:r>
            <a:rPr lang="en-IN" dirty="0">
              <a:solidFill>
                <a:schemeClr val="tx1"/>
              </a:solidFill>
              <a:latin typeface="Rockwell" panose="02060603020205020403" pitchFamily="18" charset="0"/>
            </a:rPr>
            <a:t>Project Kick-off</a:t>
          </a:r>
        </a:p>
      </dgm:t>
    </dgm:pt>
    <dgm:pt modelId="{3470DFFD-8A71-48DF-99DC-10A298CAB36E}" type="parTrans" cxnId="{9B2D0A89-65C3-456F-B06F-8476CF316DC0}">
      <dgm:prSet/>
      <dgm:spPr/>
      <dgm:t>
        <a:bodyPr/>
        <a:lstStyle/>
        <a:p>
          <a:pPr algn="l"/>
          <a:endParaRPr lang="en-IN">
            <a:solidFill>
              <a:schemeClr val="tx1"/>
            </a:solidFill>
            <a:latin typeface="Rockwell" panose="02060603020205020403" pitchFamily="18" charset="0"/>
          </a:endParaRPr>
        </a:p>
      </dgm:t>
    </dgm:pt>
    <dgm:pt modelId="{BC04F357-E329-4357-AB67-8E6E2817F001}" type="sibTrans" cxnId="{9B2D0A89-65C3-456F-B06F-8476CF316DC0}">
      <dgm:prSet/>
      <dgm:spPr/>
      <dgm:t>
        <a:bodyPr/>
        <a:lstStyle/>
        <a:p>
          <a:pPr algn="l"/>
          <a:endParaRPr lang="en-IN">
            <a:solidFill>
              <a:schemeClr val="tx1"/>
            </a:solidFill>
            <a:latin typeface="Rockwell" panose="02060603020205020403" pitchFamily="18" charset="0"/>
          </a:endParaRPr>
        </a:p>
      </dgm:t>
    </dgm:pt>
    <dgm:pt modelId="{0849C5E8-093C-4CF0-B3F7-1433691113E2}">
      <dgm:prSet phldrT="[Text]"/>
      <dgm:spPr/>
      <dgm:t>
        <a:bodyPr/>
        <a:lstStyle/>
        <a:p>
          <a:pPr algn="l"/>
          <a:r>
            <a:rPr lang="en-IN" dirty="0">
              <a:solidFill>
                <a:schemeClr val="tx1"/>
              </a:solidFill>
              <a:latin typeface="Rockwell" panose="02060603020205020403" pitchFamily="18" charset="0"/>
            </a:rPr>
            <a:t>AS IS </a:t>
          </a:r>
          <a:r>
            <a:rPr lang="en-IN" dirty="0">
              <a:solidFill>
                <a:schemeClr val="tx1"/>
              </a:solidFill>
              <a:latin typeface="Rockwell" panose="02060603020205020403" pitchFamily="18" charset="0"/>
              <a:sym typeface="Wingdings" panose="05000000000000000000" pitchFamily="2" charset="2"/>
            </a:rPr>
            <a:t> TO BE (BBP/BPM)</a:t>
          </a:r>
          <a:endParaRPr lang="en-IN" dirty="0">
            <a:solidFill>
              <a:schemeClr val="tx1"/>
            </a:solidFill>
            <a:latin typeface="Rockwell" panose="02060603020205020403" pitchFamily="18" charset="0"/>
          </a:endParaRPr>
        </a:p>
      </dgm:t>
    </dgm:pt>
    <dgm:pt modelId="{0D5490A4-50C3-48F5-BEF3-B50A721369A0}" type="parTrans" cxnId="{9A0BE2A8-9255-4A29-96F0-A963E8778C36}">
      <dgm:prSet/>
      <dgm:spPr/>
      <dgm:t>
        <a:bodyPr/>
        <a:lstStyle/>
        <a:p>
          <a:pPr algn="l"/>
          <a:endParaRPr lang="en-IN">
            <a:solidFill>
              <a:schemeClr val="tx1"/>
            </a:solidFill>
            <a:latin typeface="Rockwell" panose="02060603020205020403" pitchFamily="18" charset="0"/>
          </a:endParaRPr>
        </a:p>
      </dgm:t>
    </dgm:pt>
    <dgm:pt modelId="{C893DDC2-84A0-4552-BEEF-0BE7B799C749}" type="sibTrans" cxnId="{9A0BE2A8-9255-4A29-96F0-A963E8778C36}">
      <dgm:prSet/>
      <dgm:spPr/>
      <dgm:t>
        <a:bodyPr/>
        <a:lstStyle/>
        <a:p>
          <a:pPr algn="l"/>
          <a:endParaRPr lang="en-IN">
            <a:solidFill>
              <a:schemeClr val="tx1"/>
            </a:solidFill>
            <a:latin typeface="Rockwell" panose="02060603020205020403" pitchFamily="18" charset="0"/>
          </a:endParaRPr>
        </a:p>
      </dgm:t>
    </dgm:pt>
    <dgm:pt modelId="{3D4A304F-8680-424F-821A-C664E0BEF64E}">
      <dgm:prSet phldrT="[Text]"/>
      <dgm:spPr/>
      <dgm:t>
        <a:bodyPr/>
        <a:lstStyle/>
        <a:p>
          <a:pPr algn="l"/>
          <a:r>
            <a:rPr lang="en-IN" dirty="0">
              <a:solidFill>
                <a:schemeClr val="tx1"/>
              </a:solidFill>
              <a:latin typeface="Rockwell" panose="02060603020205020403" pitchFamily="18" charset="0"/>
            </a:rPr>
            <a:t>Realisation</a:t>
          </a:r>
        </a:p>
      </dgm:t>
    </dgm:pt>
    <dgm:pt modelId="{55F25C21-65CA-4DBF-8FCE-A52E91A9EDA6}" type="parTrans" cxnId="{B7F106EE-D3ED-47CE-BF43-0C4853994310}">
      <dgm:prSet/>
      <dgm:spPr/>
      <dgm:t>
        <a:bodyPr/>
        <a:lstStyle/>
        <a:p>
          <a:pPr algn="l"/>
          <a:endParaRPr lang="en-IN">
            <a:solidFill>
              <a:schemeClr val="tx1"/>
            </a:solidFill>
            <a:latin typeface="Rockwell" panose="02060603020205020403" pitchFamily="18" charset="0"/>
          </a:endParaRPr>
        </a:p>
      </dgm:t>
    </dgm:pt>
    <dgm:pt modelId="{944E2158-BF24-435E-BE6F-51CD0BFC8EF1}" type="sibTrans" cxnId="{B7F106EE-D3ED-47CE-BF43-0C4853994310}">
      <dgm:prSet/>
      <dgm:spPr/>
      <dgm:t>
        <a:bodyPr/>
        <a:lstStyle/>
        <a:p>
          <a:pPr algn="l"/>
          <a:endParaRPr lang="en-IN">
            <a:solidFill>
              <a:schemeClr val="tx1"/>
            </a:solidFill>
            <a:latin typeface="Rockwell" panose="02060603020205020403" pitchFamily="18" charset="0"/>
          </a:endParaRPr>
        </a:p>
      </dgm:t>
    </dgm:pt>
    <dgm:pt modelId="{307D7709-1259-41FE-B455-FD06CAF3BDB9}">
      <dgm:prSet phldrT="[Text]"/>
      <dgm:spPr/>
      <dgm:t>
        <a:bodyPr/>
        <a:lstStyle/>
        <a:p>
          <a:pPr algn="l"/>
          <a:r>
            <a:rPr lang="en-IN" dirty="0">
              <a:solidFill>
                <a:schemeClr val="tx1"/>
              </a:solidFill>
              <a:latin typeface="Rockwell" panose="02060603020205020403" pitchFamily="18" charset="0"/>
            </a:rPr>
            <a:t>Go Live</a:t>
          </a:r>
        </a:p>
      </dgm:t>
    </dgm:pt>
    <dgm:pt modelId="{0987C0C2-838A-41D6-A784-9854C0ACD76D}" type="parTrans" cxnId="{74A8FB4E-264F-412F-8196-D537DB104631}">
      <dgm:prSet/>
      <dgm:spPr/>
      <dgm:t>
        <a:bodyPr/>
        <a:lstStyle/>
        <a:p>
          <a:pPr algn="l"/>
          <a:endParaRPr lang="en-IN">
            <a:solidFill>
              <a:schemeClr val="tx1"/>
            </a:solidFill>
            <a:latin typeface="Rockwell" panose="02060603020205020403" pitchFamily="18" charset="0"/>
          </a:endParaRPr>
        </a:p>
      </dgm:t>
    </dgm:pt>
    <dgm:pt modelId="{43E4CA81-7675-4A7D-9044-8D5CA4E11FC6}" type="sibTrans" cxnId="{74A8FB4E-264F-412F-8196-D537DB104631}">
      <dgm:prSet/>
      <dgm:spPr/>
      <dgm:t>
        <a:bodyPr/>
        <a:lstStyle/>
        <a:p>
          <a:pPr algn="l"/>
          <a:endParaRPr lang="en-IN">
            <a:solidFill>
              <a:schemeClr val="tx1"/>
            </a:solidFill>
            <a:latin typeface="Rockwell" panose="02060603020205020403" pitchFamily="18" charset="0"/>
          </a:endParaRPr>
        </a:p>
      </dgm:t>
    </dgm:pt>
    <dgm:pt modelId="{FDC84FDC-394C-4090-9466-31E02CC8E3EF}">
      <dgm:prSet phldrT="[Text]"/>
      <dgm:spPr/>
      <dgm:t>
        <a:bodyPr/>
        <a:lstStyle/>
        <a:p>
          <a:pPr algn="l"/>
          <a:r>
            <a:rPr lang="en-IN" dirty="0">
              <a:solidFill>
                <a:schemeClr val="tx1"/>
              </a:solidFill>
              <a:latin typeface="Rockwell" panose="02060603020205020403" pitchFamily="18" charset="0"/>
            </a:rPr>
            <a:t>Support</a:t>
          </a:r>
        </a:p>
      </dgm:t>
    </dgm:pt>
    <dgm:pt modelId="{2E231220-7E46-4C4E-B05A-9DAA018A6EF0}" type="parTrans" cxnId="{E54C81E1-9F33-43E6-8290-B55E0CFEE77D}">
      <dgm:prSet/>
      <dgm:spPr/>
      <dgm:t>
        <a:bodyPr/>
        <a:lstStyle/>
        <a:p>
          <a:pPr algn="l"/>
          <a:endParaRPr lang="en-IN">
            <a:solidFill>
              <a:schemeClr val="tx1"/>
            </a:solidFill>
            <a:latin typeface="Rockwell" panose="02060603020205020403" pitchFamily="18" charset="0"/>
          </a:endParaRPr>
        </a:p>
      </dgm:t>
    </dgm:pt>
    <dgm:pt modelId="{26823075-4094-4B71-BD66-557D338266B0}" type="sibTrans" cxnId="{E54C81E1-9F33-43E6-8290-B55E0CFEE77D}">
      <dgm:prSet/>
      <dgm:spPr/>
      <dgm:t>
        <a:bodyPr/>
        <a:lstStyle/>
        <a:p>
          <a:pPr algn="l"/>
          <a:endParaRPr lang="en-IN">
            <a:solidFill>
              <a:schemeClr val="tx1"/>
            </a:solidFill>
            <a:latin typeface="Rockwell" panose="02060603020205020403" pitchFamily="18" charset="0"/>
          </a:endParaRPr>
        </a:p>
      </dgm:t>
    </dgm:pt>
    <dgm:pt modelId="{ADF6684D-74A1-4ACA-9C96-6827ED5D49A7}" type="pres">
      <dgm:prSet presAssocID="{934C0A98-97D3-4395-94AE-17FC3FA2D3C7}" presName="linearFlow" presStyleCnt="0">
        <dgm:presLayoutVars>
          <dgm:dir/>
          <dgm:resizeHandles val="exact"/>
        </dgm:presLayoutVars>
      </dgm:prSet>
      <dgm:spPr/>
    </dgm:pt>
    <dgm:pt modelId="{7CF1702F-C3C1-48D0-AA3A-EE89D268D6E5}" type="pres">
      <dgm:prSet presAssocID="{78AC2722-D896-468C-AC7C-893F1DA27390}" presName="composite" presStyleCnt="0"/>
      <dgm:spPr/>
    </dgm:pt>
    <dgm:pt modelId="{90BC65F8-4F96-41BE-9579-32861C521233}" type="pres">
      <dgm:prSet presAssocID="{78AC2722-D896-468C-AC7C-893F1DA27390}"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Several hands raised and ready to answer a question"/>
        </a:ext>
      </dgm:extLst>
    </dgm:pt>
    <dgm:pt modelId="{67C91D6A-FE12-4C17-A50B-366AE6B292D2}" type="pres">
      <dgm:prSet presAssocID="{78AC2722-D896-468C-AC7C-893F1DA27390}" presName="txShp" presStyleLbl="node1" presStyleIdx="0" presStyleCnt="5">
        <dgm:presLayoutVars>
          <dgm:bulletEnabled val="1"/>
        </dgm:presLayoutVars>
      </dgm:prSet>
      <dgm:spPr/>
    </dgm:pt>
    <dgm:pt modelId="{8741B5BA-7124-4F70-8015-4DE88B85A8EA}" type="pres">
      <dgm:prSet presAssocID="{BC04F357-E329-4357-AB67-8E6E2817F001}" presName="spacing" presStyleCnt="0"/>
      <dgm:spPr/>
    </dgm:pt>
    <dgm:pt modelId="{7E1FF2AF-25B8-40C8-AD22-8DA423369363}" type="pres">
      <dgm:prSet presAssocID="{0849C5E8-093C-4CF0-B3F7-1433691113E2}" presName="composite" presStyleCnt="0"/>
      <dgm:spPr/>
    </dgm:pt>
    <dgm:pt modelId="{E4C19199-4905-4511-9895-DA81E37305A3}" type="pres">
      <dgm:prSet presAssocID="{0849C5E8-093C-4CF0-B3F7-1433691113E2}"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extLst>
        <a:ext uri="{E40237B7-FDA0-4F09-8148-C483321AD2D9}">
          <dgm14:cNvPr xmlns:dgm14="http://schemas.microsoft.com/office/drawing/2010/diagram" id="0" name="" descr="Business man pulling a block from Jenga tower"/>
        </a:ext>
      </dgm:extLst>
    </dgm:pt>
    <dgm:pt modelId="{721915E9-3228-4774-A7DE-9E6492DF1B8A}" type="pres">
      <dgm:prSet presAssocID="{0849C5E8-093C-4CF0-B3F7-1433691113E2}" presName="txShp" presStyleLbl="node1" presStyleIdx="1" presStyleCnt="5">
        <dgm:presLayoutVars>
          <dgm:bulletEnabled val="1"/>
        </dgm:presLayoutVars>
      </dgm:prSet>
      <dgm:spPr/>
    </dgm:pt>
    <dgm:pt modelId="{70E95EE3-64DD-4DD6-95CB-9AB522CCC08F}" type="pres">
      <dgm:prSet presAssocID="{C893DDC2-84A0-4552-BEEF-0BE7B799C749}" presName="spacing" presStyleCnt="0"/>
      <dgm:spPr/>
    </dgm:pt>
    <dgm:pt modelId="{0C4DBCDA-787D-484A-914E-A65D0276AF71}" type="pres">
      <dgm:prSet presAssocID="{3D4A304F-8680-424F-821A-C664E0BEF64E}" presName="composite" presStyleCnt="0"/>
      <dgm:spPr/>
    </dgm:pt>
    <dgm:pt modelId="{29F40CBE-57C7-4B68-959C-4922934E8B63}" type="pres">
      <dgm:prSet presAssocID="{3D4A304F-8680-424F-821A-C664E0BEF64E}" presName="imgShp" presStyleLbl="fgImgPlace1" presStyleIdx="2" presStyleCnt="5"/>
      <dgm:spPr/>
    </dgm:pt>
    <dgm:pt modelId="{CDC8F699-5FCF-4E96-95F2-A972BC4EE3D5}" type="pres">
      <dgm:prSet presAssocID="{3D4A304F-8680-424F-821A-C664E0BEF64E}" presName="txShp" presStyleLbl="node1" presStyleIdx="2" presStyleCnt="5">
        <dgm:presLayoutVars>
          <dgm:bulletEnabled val="1"/>
        </dgm:presLayoutVars>
      </dgm:prSet>
      <dgm:spPr/>
    </dgm:pt>
    <dgm:pt modelId="{5D06A6E4-F3C1-483D-8C6D-F22B88ECA9D0}" type="pres">
      <dgm:prSet presAssocID="{944E2158-BF24-435E-BE6F-51CD0BFC8EF1}" presName="spacing" presStyleCnt="0"/>
      <dgm:spPr/>
    </dgm:pt>
    <dgm:pt modelId="{43CC4810-7BC3-4F4E-9F81-FA934C7D8350}" type="pres">
      <dgm:prSet presAssocID="{307D7709-1259-41FE-B455-FD06CAF3BDB9}" presName="composite" presStyleCnt="0"/>
      <dgm:spPr/>
    </dgm:pt>
    <dgm:pt modelId="{EF7F1202-EC40-4F33-91DF-C9D3A28682C7}" type="pres">
      <dgm:prSet presAssocID="{307D7709-1259-41FE-B455-FD06CAF3BDB9}" presName="imgShp" presStyleLbl="fgImgPlace1" presStyleIdx="3" presStyleCnt="5"/>
      <dgm:spPr/>
    </dgm:pt>
    <dgm:pt modelId="{9190159C-39F3-4120-8343-7EF70100A463}" type="pres">
      <dgm:prSet presAssocID="{307D7709-1259-41FE-B455-FD06CAF3BDB9}" presName="txShp" presStyleLbl="node1" presStyleIdx="3" presStyleCnt="5">
        <dgm:presLayoutVars>
          <dgm:bulletEnabled val="1"/>
        </dgm:presLayoutVars>
      </dgm:prSet>
      <dgm:spPr/>
    </dgm:pt>
    <dgm:pt modelId="{A0D2434D-435E-41F6-8AC1-265DDAF34F8D}" type="pres">
      <dgm:prSet presAssocID="{43E4CA81-7675-4A7D-9044-8D5CA4E11FC6}" presName="spacing" presStyleCnt="0"/>
      <dgm:spPr/>
    </dgm:pt>
    <dgm:pt modelId="{75C9FAFD-FDC0-46C9-BD55-B32DAF12FB6C}" type="pres">
      <dgm:prSet presAssocID="{FDC84FDC-394C-4090-9466-31E02CC8E3EF}" presName="composite" presStyleCnt="0"/>
      <dgm:spPr/>
    </dgm:pt>
    <dgm:pt modelId="{2FCEBBFC-58B1-4AEA-933D-CDEE1159CB5F}" type="pres">
      <dgm:prSet presAssocID="{FDC84FDC-394C-4090-9466-31E02CC8E3EF}" presName="imgShp" presStyleLbl="fgImgPlace1" presStyleIdx="4" presStyleCnt="5"/>
      <dgm:spPr/>
    </dgm:pt>
    <dgm:pt modelId="{CED34F32-239B-42CC-89CE-E308805F5DC9}" type="pres">
      <dgm:prSet presAssocID="{FDC84FDC-394C-4090-9466-31E02CC8E3EF}" presName="txShp" presStyleLbl="node1" presStyleIdx="4" presStyleCnt="5">
        <dgm:presLayoutVars>
          <dgm:bulletEnabled val="1"/>
        </dgm:presLayoutVars>
      </dgm:prSet>
      <dgm:spPr/>
    </dgm:pt>
  </dgm:ptLst>
  <dgm:cxnLst>
    <dgm:cxn modelId="{95F83448-FEBE-4E65-8A75-B84739BC48B6}" type="presOf" srcId="{307D7709-1259-41FE-B455-FD06CAF3BDB9}" destId="{9190159C-39F3-4120-8343-7EF70100A463}" srcOrd="0" destOrd="0" presId="urn:microsoft.com/office/officeart/2005/8/layout/vList3"/>
    <dgm:cxn modelId="{74A8FB4E-264F-412F-8196-D537DB104631}" srcId="{934C0A98-97D3-4395-94AE-17FC3FA2D3C7}" destId="{307D7709-1259-41FE-B455-FD06CAF3BDB9}" srcOrd="3" destOrd="0" parTransId="{0987C0C2-838A-41D6-A784-9854C0ACD76D}" sibTransId="{43E4CA81-7675-4A7D-9044-8D5CA4E11FC6}"/>
    <dgm:cxn modelId="{F8DA8A51-326C-44E6-85BE-6C69A78BBD37}" type="presOf" srcId="{0849C5E8-093C-4CF0-B3F7-1433691113E2}" destId="{721915E9-3228-4774-A7DE-9E6492DF1B8A}" srcOrd="0" destOrd="0" presId="urn:microsoft.com/office/officeart/2005/8/layout/vList3"/>
    <dgm:cxn modelId="{8E5C6F81-C55F-47C4-8606-D6A40D252CF2}" type="presOf" srcId="{78AC2722-D896-468C-AC7C-893F1DA27390}" destId="{67C91D6A-FE12-4C17-A50B-366AE6B292D2}" srcOrd="0" destOrd="0" presId="urn:microsoft.com/office/officeart/2005/8/layout/vList3"/>
    <dgm:cxn modelId="{9B2D0A89-65C3-456F-B06F-8476CF316DC0}" srcId="{934C0A98-97D3-4395-94AE-17FC3FA2D3C7}" destId="{78AC2722-D896-468C-AC7C-893F1DA27390}" srcOrd="0" destOrd="0" parTransId="{3470DFFD-8A71-48DF-99DC-10A298CAB36E}" sibTransId="{BC04F357-E329-4357-AB67-8E6E2817F001}"/>
    <dgm:cxn modelId="{9A0BE2A8-9255-4A29-96F0-A963E8778C36}" srcId="{934C0A98-97D3-4395-94AE-17FC3FA2D3C7}" destId="{0849C5E8-093C-4CF0-B3F7-1433691113E2}" srcOrd="1" destOrd="0" parTransId="{0D5490A4-50C3-48F5-BEF3-B50A721369A0}" sibTransId="{C893DDC2-84A0-4552-BEEF-0BE7B799C749}"/>
    <dgm:cxn modelId="{34A2D7B8-1766-4E96-8EEC-6D09040672B3}" type="presOf" srcId="{FDC84FDC-394C-4090-9466-31E02CC8E3EF}" destId="{CED34F32-239B-42CC-89CE-E308805F5DC9}" srcOrd="0" destOrd="0" presId="urn:microsoft.com/office/officeart/2005/8/layout/vList3"/>
    <dgm:cxn modelId="{E54C81E1-9F33-43E6-8290-B55E0CFEE77D}" srcId="{934C0A98-97D3-4395-94AE-17FC3FA2D3C7}" destId="{FDC84FDC-394C-4090-9466-31E02CC8E3EF}" srcOrd="4" destOrd="0" parTransId="{2E231220-7E46-4C4E-B05A-9DAA018A6EF0}" sibTransId="{26823075-4094-4B71-BD66-557D338266B0}"/>
    <dgm:cxn modelId="{429E09E8-85EB-4027-9B89-DA8B698F4840}" type="presOf" srcId="{934C0A98-97D3-4395-94AE-17FC3FA2D3C7}" destId="{ADF6684D-74A1-4ACA-9C96-6827ED5D49A7}" srcOrd="0" destOrd="0" presId="urn:microsoft.com/office/officeart/2005/8/layout/vList3"/>
    <dgm:cxn modelId="{B7F106EE-D3ED-47CE-BF43-0C4853994310}" srcId="{934C0A98-97D3-4395-94AE-17FC3FA2D3C7}" destId="{3D4A304F-8680-424F-821A-C664E0BEF64E}" srcOrd="2" destOrd="0" parTransId="{55F25C21-65CA-4DBF-8FCE-A52E91A9EDA6}" sibTransId="{944E2158-BF24-435E-BE6F-51CD0BFC8EF1}"/>
    <dgm:cxn modelId="{DCBE3BF1-CD94-427C-BBFD-5F49152F9E2D}" type="presOf" srcId="{3D4A304F-8680-424F-821A-C664E0BEF64E}" destId="{CDC8F699-5FCF-4E96-95F2-A972BC4EE3D5}" srcOrd="0" destOrd="0" presId="urn:microsoft.com/office/officeart/2005/8/layout/vList3"/>
    <dgm:cxn modelId="{F0829CD0-2C92-4F2D-8817-136C81FDD719}" type="presParOf" srcId="{ADF6684D-74A1-4ACA-9C96-6827ED5D49A7}" destId="{7CF1702F-C3C1-48D0-AA3A-EE89D268D6E5}" srcOrd="0" destOrd="0" presId="urn:microsoft.com/office/officeart/2005/8/layout/vList3"/>
    <dgm:cxn modelId="{8146164F-3DC2-487B-BB80-73FC01B36098}" type="presParOf" srcId="{7CF1702F-C3C1-48D0-AA3A-EE89D268D6E5}" destId="{90BC65F8-4F96-41BE-9579-32861C521233}" srcOrd="0" destOrd="0" presId="urn:microsoft.com/office/officeart/2005/8/layout/vList3"/>
    <dgm:cxn modelId="{D3A32A90-8EAB-42B8-9260-29437BD616DA}" type="presParOf" srcId="{7CF1702F-C3C1-48D0-AA3A-EE89D268D6E5}" destId="{67C91D6A-FE12-4C17-A50B-366AE6B292D2}" srcOrd="1" destOrd="0" presId="urn:microsoft.com/office/officeart/2005/8/layout/vList3"/>
    <dgm:cxn modelId="{241F84D4-B0AB-4F0B-B656-2405B38FAC13}" type="presParOf" srcId="{ADF6684D-74A1-4ACA-9C96-6827ED5D49A7}" destId="{8741B5BA-7124-4F70-8015-4DE88B85A8EA}" srcOrd="1" destOrd="0" presId="urn:microsoft.com/office/officeart/2005/8/layout/vList3"/>
    <dgm:cxn modelId="{E1FF7FFC-B04B-42A1-8131-98A3CD1ADFFE}" type="presParOf" srcId="{ADF6684D-74A1-4ACA-9C96-6827ED5D49A7}" destId="{7E1FF2AF-25B8-40C8-AD22-8DA423369363}" srcOrd="2" destOrd="0" presId="urn:microsoft.com/office/officeart/2005/8/layout/vList3"/>
    <dgm:cxn modelId="{A976A959-2920-4238-AB65-27D6447B622A}" type="presParOf" srcId="{7E1FF2AF-25B8-40C8-AD22-8DA423369363}" destId="{E4C19199-4905-4511-9895-DA81E37305A3}" srcOrd="0" destOrd="0" presId="urn:microsoft.com/office/officeart/2005/8/layout/vList3"/>
    <dgm:cxn modelId="{5D71428E-E838-4CA9-842E-DA69CEA13913}" type="presParOf" srcId="{7E1FF2AF-25B8-40C8-AD22-8DA423369363}" destId="{721915E9-3228-4774-A7DE-9E6492DF1B8A}" srcOrd="1" destOrd="0" presId="urn:microsoft.com/office/officeart/2005/8/layout/vList3"/>
    <dgm:cxn modelId="{4FCF6C1D-BFAF-46F4-8226-E1608F3E9A24}" type="presParOf" srcId="{ADF6684D-74A1-4ACA-9C96-6827ED5D49A7}" destId="{70E95EE3-64DD-4DD6-95CB-9AB522CCC08F}" srcOrd="3" destOrd="0" presId="urn:microsoft.com/office/officeart/2005/8/layout/vList3"/>
    <dgm:cxn modelId="{30426772-B658-409F-982B-C67F628FD036}" type="presParOf" srcId="{ADF6684D-74A1-4ACA-9C96-6827ED5D49A7}" destId="{0C4DBCDA-787D-484A-914E-A65D0276AF71}" srcOrd="4" destOrd="0" presId="urn:microsoft.com/office/officeart/2005/8/layout/vList3"/>
    <dgm:cxn modelId="{84F63669-99F1-47F8-BEB3-FE9518E47BE2}" type="presParOf" srcId="{0C4DBCDA-787D-484A-914E-A65D0276AF71}" destId="{29F40CBE-57C7-4B68-959C-4922934E8B63}" srcOrd="0" destOrd="0" presId="urn:microsoft.com/office/officeart/2005/8/layout/vList3"/>
    <dgm:cxn modelId="{18A7CB0D-1CED-4ECA-9817-E4E15882EF08}" type="presParOf" srcId="{0C4DBCDA-787D-484A-914E-A65D0276AF71}" destId="{CDC8F699-5FCF-4E96-95F2-A972BC4EE3D5}" srcOrd="1" destOrd="0" presId="urn:microsoft.com/office/officeart/2005/8/layout/vList3"/>
    <dgm:cxn modelId="{D558B59B-63E9-4886-ADC2-BD22381929FE}" type="presParOf" srcId="{ADF6684D-74A1-4ACA-9C96-6827ED5D49A7}" destId="{5D06A6E4-F3C1-483D-8C6D-F22B88ECA9D0}" srcOrd="5" destOrd="0" presId="urn:microsoft.com/office/officeart/2005/8/layout/vList3"/>
    <dgm:cxn modelId="{637A47EA-E88C-4EEE-86D2-D0BEC4005FDC}" type="presParOf" srcId="{ADF6684D-74A1-4ACA-9C96-6827ED5D49A7}" destId="{43CC4810-7BC3-4F4E-9F81-FA934C7D8350}" srcOrd="6" destOrd="0" presId="urn:microsoft.com/office/officeart/2005/8/layout/vList3"/>
    <dgm:cxn modelId="{017DB27A-5FA9-4A74-A532-B19222FFE39C}" type="presParOf" srcId="{43CC4810-7BC3-4F4E-9F81-FA934C7D8350}" destId="{EF7F1202-EC40-4F33-91DF-C9D3A28682C7}" srcOrd="0" destOrd="0" presId="urn:microsoft.com/office/officeart/2005/8/layout/vList3"/>
    <dgm:cxn modelId="{E1C449A4-60C1-4DF5-AE4B-FF9C4015E7BD}" type="presParOf" srcId="{43CC4810-7BC3-4F4E-9F81-FA934C7D8350}" destId="{9190159C-39F3-4120-8343-7EF70100A463}" srcOrd="1" destOrd="0" presId="urn:microsoft.com/office/officeart/2005/8/layout/vList3"/>
    <dgm:cxn modelId="{56EA2BFF-3AF1-4095-A07A-BFD790802B6C}" type="presParOf" srcId="{ADF6684D-74A1-4ACA-9C96-6827ED5D49A7}" destId="{A0D2434D-435E-41F6-8AC1-265DDAF34F8D}" srcOrd="7" destOrd="0" presId="urn:microsoft.com/office/officeart/2005/8/layout/vList3"/>
    <dgm:cxn modelId="{48406197-9D53-436C-A9DE-18737439831E}" type="presParOf" srcId="{ADF6684D-74A1-4ACA-9C96-6827ED5D49A7}" destId="{75C9FAFD-FDC0-46C9-BD55-B32DAF12FB6C}" srcOrd="8" destOrd="0" presId="urn:microsoft.com/office/officeart/2005/8/layout/vList3"/>
    <dgm:cxn modelId="{94971AD9-A074-4CB5-BAEB-BD0467982EF3}" type="presParOf" srcId="{75C9FAFD-FDC0-46C9-BD55-B32DAF12FB6C}" destId="{2FCEBBFC-58B1-4AEA-933D-CDEE1159CB5F}" srcOrd="0" destOrd="0" presId="urn:microsoft.com/office/officeart/2005/8/layout/vList3"/>
    <dgm:cxn modelId="{72F425E7-65B3-48AE-9D9D-96B917CB2A01}" type="presParOf" srcId="{75C9FAFD-FDC0-46C9-BD55-B32DAF12FB6C}" destId="{CED34F32-239B-42CC-89CE-E308805F5D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AE6DBE-2D98-4645-B852-A7E02AFCB2E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2AAD472A-77D3-4DE3-BC65-CDC93A5EC4A4}">
      <dgm:prSet phldrT="[Text]" custT="1"/>
      <dgm:spPr>
        <a:noFill/>
        <a:ln>
          <a:noFill/>
        </a:ln>
      </dgm:spPr>
      <dgm:t>
        <a:bodyPr/>
        <a:lstStyle/>
        <a:p>
          <a:r>
            <a:rPr lang="en-IN" sz="1600" dirty="0">
              <a:sym typeface="Wingdings" panose="05000000000000000000" pitchFamily="2" charset="2"/>
            </a:rPr>
            <a:t>ERP Central Component</a:t>
          </a:r>
          <a:endParaRPr lang="en-IN" sz="1600" dirty="0">
            <a:solidFill>
              <a:schemeClr val="tx1"/>
            </a:solidFill>
            <a:latin typeface="Rockwell" panose="02060603020205020403" pitchFamily="18" charset="0"/>
          </a:endParaRPr>
        </a:p>
      </dgm:t>
    </dgm:pt>
    <dgm:pt modelId="{237FE975-637A-4DD1-93F0-346A0526B577}" type="parTrans" cxnId="{B419FE06-AAA6-4402-B3F1-C56549DB7CBE}">
      <dgm:prSet/>
      <dgm:spPr/>
      <dgm:t>
        <a:bodyPr/>
        <a:lstStyle/>
        <a:p>
          <a:endParaRPr lang="en-IN" sz="1050">
            <a:solidFill>
              <a:schemeClr val="tx1"/>
            </a:solidFill>
            <a:latin typeface="Rockwell" panose="02060603020205020403" pitchFamily="18" charset="0"/>
          </a:endParaRPr>
        </a:p>
      </dgm:t>
    </dgm:pt>
    <dgm:pt modelId="{6D01EAC1-62EC-46A0-B3F2-4C51D46B0D56}" type="sibTrans" cxnId="{B419FE06-AAA6-4402-B3F1-C56549DB7CBE}">
      <dgm:prSet/>
      <dgm:spPr/>
      <dgm:t>
        <a:bodyPr/>
        <a:lstStyle/>
        <a:p>
          <a:endParaRPr lang="en-IN" sz="1050">
            <a:solidFill>
              <a:schemeClr val="tx1"/>
            </a:solidFill>
            <a:latin typeface="Rockwell" panose="02060603020205020403" pitchFamily="18" charset="0"/>
          </a:endParaRPr>
        </a:p>
      </dgm:t>
    </dgm:pt>
    <dgm:pt modelId="{3E2FA5A4-EDA1-4D91-8669-22D21BA13086}">
      <dgm:prSet phldrT="[Text]" custT="1"/>
      <dgm:spPr>
        <a:solidFill>
          <a:srgbClr val="92D050"/>
        </a:solidFill>
      </dgm:spPr>
      <dgm:t>
        <a:bodyPr/>
        <a:lstStyle/>
        <a:p>
          <a:r>
            <a:rPr lang="en-IN" sz="1600" dirty="0">
              <a:solidFill>
                <a:schemeClr val="tx1"/>
              </a:solidFill>
              <a:latin typeface="Rockwell" panose="02060603020205020403" pitchFamily="18" charset="0"/>
            </a:rPr>
            <a:t>Green Field</a:t>
          </a:r>
        </a:p>
      </dgm:t>
    </dgm:pt>
    <dgm:pt modelId="{3B3E2206-A7FC-4B94-9EDE-C44FB6E44660}" type="parTrans" cxnId="{6A48A846-9C3F-4C1E-9FFE-7B6103AF8126}">
      <dgm:prSet/>
      <dgm:spPr/>
      <dgm:t>
        <a:bodyPr/>
        <a:lstStyle/>
        <a:p>
          <a:endParaRPr lang="en-IN" sz="1050">
            <a:solidFill>
              <a:schemeClr val="tx1"/>
            </a:solidFill>
            <a:latin typeface="Rockwell" panose="02060603020205020403" pitchFamily="18" charset="0"/>
          </a:endParaRPr>
        </a:p>
      </dgm:t>
    </dgm:pt>
    <dgm:pt modelId="{A8F45629-F3C2-4A4A-A783-58C5E0AB9D51}" type="sibTrans" cxnId="{6A48A846-9C3F-4C1E-9FFE-7B6103AF8126}">
      <dgm:prSet/>
      <dgm:spPr/>
      <dgm:t>
        <a:bodyPr/>
        <a:lstStyle/>
        <a:p>
          <a:endParaRPr lang="en-IN" sz="1050">
            <a:solidFill>
              <a:schemeClr val="tx1"/>
            </a:solidFill>
            <a:latin typeface="Rockwell" panose="02060603020205020403" pitchFamily="18" charset="0"/>
          </a:endParaRPr>
        </a:p>
      </dgm:t>
    </dgm:pt>
    <dgm:pt modelId="{44A3C973-F0BB-46E9-A537-06B0D1A382C4}">
      <dgm:prSet phldrT="[Text]" custT="1"/>
      <dgm:spPr>
        <a:solidFill>
          <a:schemeClr val="accent5">
            <a:lumMod val="75000"/>
          </a:schemeClr>
        </a:solidFill>
      </dgm:spPr>
      <dgm:t>
        <a:bodyPr/>
        <a:lstStyle/>
        <a:p>
          <a:r>
            <a:rPr lang="en-IN" sz="1600" dirty="0">
              <a:solidFill>
                <a:schemeClr val="tx1"/>
              </a:solidFill>
              <a:latin typeface="Rockwell" panose="02060603020205020403" pitchFamily="18" charset="0"/>
            </a:rPr>
            <a:t>Brown Field</a:t>
          </a:r>
        </a:p>
      </dgm:t>
    </dgm:pt>
    <dgm:pt modelId="{4B41B3EC-DAEA-45B8-AE54-DED85C4C9190}" type="parTrans" cxnId="{F410616B-73C2-42A6-86D3-5D71CDAD00F7}">
      <dgm:prSet/>
      <dgm:spPr/>
      <dgm:t>
        <a:bodyPr/>
        <a:lstStyle/>
        <a:p>
          <a:endParaRPr lang="en-IN" sz="1050">
            <a:solidFill>
              <a:schemeClr val="tx1"/>
            </a:solidFill>
            <a:latin typeface="Rockwell" panose="02060603020205020403" pitchFamily="18" charset="0"/>
          </a:endParaRPr>
        </a:p>
      </dgm:t>
    </dgm:pt>
    <dgm:pt modelId="{8782DB8E-E276-4D60-8351-45022C11C983}" type="sibTrans" cxnId="{F410616B-73C2-42A6-86D3-5D71CDAD00F7}">
      <dgm:prSet/>
      <dgm:spPr/>
      <dgm:t>
        <a:bodyPr/>
        <a:lstStyle/>
        <a:p>
          <a:endParaRPr lang="en-IN" sz="1050">
            <a:solidFill>
              <a:schemeClr val="tx1"/>
            </a:solidFill>
            <a:latin typeface="Rockwell" panose="02060603020205020403" pitchFamily="18" charset="0"/>
          </a:endParaRPr>
        </a:p>
      </dgm:t>
    </dgm:pt>
    <dgm:pt modelId="{A45E23A9-3554-4F61-BC45-837FDEC21E8C}" type="pres">
      <dgm:prSet presAssocID="{FDAE6DBE-2D98-4645-B852-A7E02AFCB2E2}" presName="hierChild1" presStyleCnt="0">
        <dgm:presLayoutVars>
          <dgm:orgChart val="1"/>
          <dgm:chPref val="1"/>
          <dgm:dir/>
          <dgm:animOne val="branch"/>
          <dgm:animLvl val="lvl"/>
          <dgm:resizeHandles/>
        </dgm:presLayoutVars>
      </dgm:prSet>
      <dgm:spPr/>
    </dgm:pt>
    <dgm:pt modelId="{FFB4DF49-0A7C-4D16-8812-EEE96B532908}" type="pres">
      <dgm:prSet presAssocID="{2AAD472A-77D3-4DE3-BC65-CDC93A5EC4A4}" presName="hierRoot1" presStyleCnt="0">
        <dgm:presLayoutVars>
          <dgm:hierBranch val="init"/>
        </dgm:presLayoutVars>
      </dgm:prSet>
      <dgm:spPr/>
    </dgm:pt>
    <dgm:pt modelId="{47BC205F-7067-4630-85CC-8448E87960CC}" type="pres">
      <dgm:prSet presAssocID="{2AAD472A-77D3-4DE3-BC65-CDC93A5EC4A4}" presName="rootComposite1" presStyleCnt="0"/>
      <dgm:spPr/>
    </dgm:pt>
    <dgm:pt modelId="{483A2D2C-5339-4CC6-B1EC-0EE5DE3CCF98}" type="pres">
      <dgm:prSet presAssocID="{2AAD472A-77D3-4DE3-BC65-CDC93A5EC4A4}" presName="rootText1" presStyleLbl="node0" presStyleIdx="0" presStyleCnt="1" custLinFactY="100000" custLinFactNeighborX="-47930" custLinFactNeighborY="123873">
        <dgm:presLayoutVars>
          <dgm:chPref val="3"/>
        </dgm:presLayoutVars>
      </dgm:prSet>
      <dgm:spPr/>
    </dgm:pt>
    <dgm:pt modelId="{4CB3E5FD-B4B6-4D74-8CAB-8AC0B0170C12}" type="pres">
      <dgm:prSet presAssocID="{2AAD472A-77D3-4DE3-BC65-CDC93A5EC4A4}" presName="rootConnector1" presStyleLbl="node1" presStyleIdx="0" presStyleCnt="0"/>
      <dgm:spPr/>
    </dgm:pt>
    <dgm:pt modelId="{EB900BAE-7BD4-475B-8727-692E768771E4}" type="pres">
      <dgm:prSet presAssocID="{2AAD472A-77D3-4DE3-BC65-CDC93A5EC4A4}" presName="hierChild2" presStyleCnt="0"/>
      <dgm:spPr/>
    </dgm:pt>
    <dgm:pt modelId="{4404EE7C-A08E-4B02-8A1A-97F51D340434}" type="pres">
      <dgm:prSet presAssocID="{3B3E2206-A7FC-4B94-9EDE-C44FB6E44660}" presName="Name37" presStyleLbl="parChTrans1D2" presStyleIdx="0" presStyleCnt="2"/>
      <dgm:spPr/>
    </dgm:pt>
    <dgm:pt modelId="{ACD1D824-116A-432E-9DDD-D863687A12CA}" type="pres">
      <dgm:prSet presAssocID="{3E2FA5A4-EDA1-4D91-8669-22D21BA13086}" presName="hierRoot2" presStyleCnt="0">
        <dgm:presLayoutVars>
          <dgm:hierBranch val="init"/>
        </dgm:presLayoutVars>
      </dgm:prSet>
      <dgm:spPr/>
    </dgm:pt>
    <dgm:pt modelId="{470E2745-7829-46CE-9C94-1CAF798C9441}" type="pres">
      <dgm:prSet presAssocID="{3E2FA5A4-EDA1-4D91-8669-22D21BA13086}" presName="rootComposite" presStyleCnt="0"/>
      <dgm:spPr/>
    </dgm:pt>
    <dgm:pt modelId="{19269E78-4D39-48F3-92CA-E39E51CEE918}" type="pres">
      <dgm:prSet presAssocID="{3E2FA5A4-EDA1-4D91-8669-22D21BA13086}" presName="rootText" presStyleLbl="node2" presStyleIdx="0" presStyleCnt="2" custScaleX="103074" custScaleY="64243">
        <dgm:presLayoutVars>
          <dgm:chPref val="3"/>
        </dgm:presLayoutVars>
      </dgm:prSet>
      <dgm:spPr/>
    </dgm:pt>
    <dgm:pt modelId="{43225989-F526-4008-BFB3-17912C6A8C81}" type="pres">
      <dgm:prSet presAssocID="{3E2FA5A4-EDA1-4D91-8669-22D21BA13086}" presName="rootConnector" presStyleLbl="node2" presStyleIdx="0" presStyleCnt="2"/>
      <dgm:spPr/>
    </dgm:pt>
    <dgm:pt modelId="{5623D7D1-C14A-4536-B843-005BA94DAD40}" type="pres">
      <dgm:prSet presAssocID="{3E2FA5A4-EDA1-4D91-8669-22D21BA13086}" presName="hierChild4" presStyleCnt="0"/>
      <dgm:spPr/>
    </dgm:pt>
    <dgm:pt modelId="{D9C8E521-23AF-418A-9B70-7CAC118E6C1F}" type="pres">
      <dgm:prSet presAssocID="{3E2FA5A4-EDA1-4D91-8669-22D21BA13086}" presName="hierChild5" presStyleCnt="0"/>
      <dgm:spPr/>
    </dgm:pt>
    <dgm:pt modelId="{7994ECF7-3390-4E31-A0EB-03A390024CF7}" type="pres">
      <dgm:prSet presAssocID="{4B41B3EC-DAEA-45B8-AE54-DED85C4C9190}" presName="Name37" presStyleLbl="parChTrans1D2" presStyleIdx="1" presStyleCnt="2"/>
      <dgm:spPr/>
    </dgm:pt>
    <dgm:pt modelId="{31A0B623-F4E5-4948-B114-3776E5B08DA5}" type="pres">
      <dgm:prSet presAssocID="{44A3C973-F0BB-46E9-A537-06B0D1A382C4}" presName="hierRoot2" presStyleCnt="0">
        <dgm:presLayoutVars>
          <dgm:hierBranch val="init"/>
        </dgm:presLayoutVars>
      </dgm:prSet>
      <dgm:spPr/>
    </dgm:pt>
    <dgm:pt modelId="{3B2CBB58-FDB1-40C2-82EC-560D13D0AD90}" type="pres">
      <dgm:prSet presAssocID="{44A3C973-F0BB-46E9-A537-06B0D1A382C4}" presName="rootComposite" presStyleCnt="0"/>
      <dgm:spPr/>
    </dgm:pt>
    <dgm:pt modelId="{186AFA7D-7B6F-4E90-943D-E7362FE53C89}" type="pres">
      <dgm:prSet presAssocID="{44A3C973-F0BB-46E9-A537-06B0D1A382C4}" presName="rootText" presStyleLbl="node2" presStyleIdx="1" presStyleCnt="2" custScaleX="107651" custScaleY="64741">
        <dgm:presLayoutVars>
          <dgm:chPref val="3"/>
        </dgm:presLayoutVars>
      </dgm:prSet>
      <dgm:spPr/>
    </dgm:pt>
    <dgm:pt modelId="{44C8E87F-C859-4EF1-9399-E34F0EDBC627}" type="pres">
      <dgm:prSet presAssocID="{44A3C973-F0BB-46E9-A537-06B0D1A382C4}" presName="rootConnector" presStyleLbl="node2" presStyleIdx="1" presStyleCnt="2"/>
      <dgm:spPr/>
    </dgm:pt>
    <dgm:pt modelId="{F4BB055A-FB56-491C-9F50-F32617ADED53}" type="pres">
      <dgm:prSet presAssocID="{44A3C973-F0BB-46E9-A537-06B0D1A382C4}" presName="hierChild4" presStyleCnt="0"/>
      <dgm:spPr/>
    </dgm:pt>
    <dgm:pt modelId="{827A4C5C-F1EB-4376-8788-CC3D14B5578E}" type="pres">
      <dgm:prSet presAssocID="{44A3C973-F0BB-46E9-A537-06B0D1A382C4}" presName="hierChild5" presStyleCnt="0"/>
      <dgm:spPr/>
    </dgm:pt>
    <dgm:pt modelId="{594BC890-8CD0-45B8-8B96-9F51DA3444EC}" type="pres">
      <dgm:prSet presAssocID="{2AAD472A-77D3-4DE3-BC65-CDC93A5EC4A4}" presName="hierChild3" presStyleCnt="0"/>
      <dgm:spPr/>
    </dgm:pt>
  </dgm:ptLst>
  <dgm:cxnLst>
    <dgm:cxn modelId="{B419FE06-AAA6-4402-B3F1-C56549DB7CBE}" srcId="{FDAE6DBE-2D98-4645-B852-A7E02AFCB2E2}" destId="{2AAD472A-77D3-4DE3-BC65-CDC93A5EC4A4}" srcOrd="0" destOrd="0" parTransId="{237FE975-637A-4DD1-93F0-346A0526B577}" sibTransId="{6D01EAC1-62EC-46A0-B3F2-4C51D46B0D56}"/>
    <dgm:cxn modelId="{ACDE2220-BD61-4E14-B5D9-4608ECB62043}" type="presOf" srcId="{2AAD472A-77D3-4DE3-BC65-CDC93A5EC4A4}" destId="{4CB3E5FD-B4B6-4D74-8CAB-8AC0B0170C12}" srcOrd="1" destOrd="0" presId="urn:microsoft.com/office/officeart/2005/8/layout/orgChart1"/>
    <dgm:cxn modelId="{6A48A846-9C3F-4C1E-9FFE-7B6103AF8126}" srcId="{2AAD472A-77D3-4DE3-BC65-CDC93A5EC4A4}" destId="{3E2FA5A4-EDA1-4D91-8669-22D21BA13086}" srcOrd="0" destOrd="0" parTransId="{3B3E2206-A7FC-4B94-9EDE-C44FB6E44660}" sibTransId="{A8F45629-F3C2-4A4A-A783-58C5E0AB9D51}"/>
    <dgm:cxn modelId="{F410616B-73C2-42A6-86D3-5D71CDAD00F7}" srcId="{2AAD472A-77D3-4DE3-BC65-CDC93A5EC4A4}" destId="{44A3C973-F0BB-46E9-A537-06B0D1A382C4}" srcOrd="1" destOrd="0" parTransId="{4B41B3EC-DAEA-45B8-AE54-DED85C4C9190}" sibTransId="{8782DB8E-E276-4D60-8351-45022C11C983}"/>
    <dgm:cxn modelId="{69DE974F-09D9-4535-88A9-DA3D722FA0BD}" type="presOf" srcId="{44A3C973-F0BB-46E9-A537-06B0D1A382C4}" destId="{186AFA7D-7B6F-4E90-943D-E7362FE53C89}" srcOrd="0" destOrd="0" presId="urn:microsoft.com/office/officeart/2005/8/layout/orgChart1"/>
    <dgm:cxn modelId="{A207A07B-7B6B-4B5F-BB5A-F4214AE77A26}" type="presOf" srcId="{3E2FA5A4-EDA1-4D91-8669-22D21BA13086}" destId="{19269E78-4D39-48F3-92CA-E39E51CEE918}" srcOrd="0" destOrd="0" presId="urn:microsoft.com/office/officeart/2005/8/layout/orgChart1"/>
    <dgm:cxn modelId="{E3610F7D-6BCE-4187-9B3D-B7423624F849}" type="presOf" srcId="{44A3C973-F0BB-46E9-A537-06B0D1A382C4}" destId="{44C8E87F-C859-4EF1-9399-E34F0EDBC627}" srcOrd="1" destOrd="0" presId="urn:microsoft.com/office/officeart/2005/8/layout/orgChart1"/>
    <dgm:cxn modelId="{709F0388-7340-40D6-974B-0C128745CEFA}" type="presOf" srcId="{4B41B3EC-DAEA-45B8-AE54-DED85C4C9190}" destId="{7994ECF7-3390-4E31-A0EB-03A390024CF7}" srcOrd="0" destOrd="0" presId="urn:microsoft.com/office/officeart/2005/8/layout/orgChart1"/>
    <dgm:cxn modelId="{D15C8492-E8FB-477F-92AE-88FDD700AD80}" type="presOf" srcId="{3B3E2206-A7FC-4B94-9EDE-C44FB6E44660}" destId="{4404EE7C-A08E-4B02-8A1A-97F51D340434}" srcOrd="0" destOrd="0" presId="urn:microsoft.com/office/officeart/2005/8/layout/orgChart1"/>
    <dgm:cxn modelId="{758EFBBC-9D1C-4EC0-8740-AB4FD1A9D8B9}" type="presOf" srcId="{3E2FA5A4-EDA1-4D91-8669-22D21BA13086}" destId="{43225989-F526-4008-BFB3-17912C6A8C81}" srcOrd="1" destOrd="0" presId="urn:microsoft.com/office/officeart/2005/8/layout/orgChart1"/>
    <dgm:cxn modelId="{DF6B1ADB-2DDD-48B4-8832-CE74B40F79F2}" type="presOf" srcId="{2AAD472A-77D3-4DE3-BC65-CDC93A5EC4A4}" destId="{483A2D2C-5339-4CC6-B1EC-0EE5DE3CCF98}" srcOrd="0" destOrd="0" presId="urn:microsoft.com/office/officeart/2005/8/layout/orgChart1"/>
    <dgm:cxn modelId="{947DAAFA-8B55-4D49-9588-D14DA8CFBF82}" type="presOf" srcId="{FDAE6DBE-2D98-4645-B852-A7E02AFCB2E2}" destId="{A45E23A9-3554-4F61-BC45-837FDEC21E8C}" srcOrd="0" destOrd="0" presId="urn:microsoft.com/office/officeart/2005/8/layout/orgChart1"/>
    <dgm:cxn modelId="{FF657830-C2CB-45DB-B0DD-1D0CBB97190F}" type="presParOf" srcId="{A45E23A9-3554-4F61-BC45-837FDEC21E8C}" destId="{FFB4DF49-0A7C-4D16-8812-EEE96B532908}" srcOrd="0" destOrd="0" presId="urn:microsoft.com/office/officeart/2005/8/layout/orgChart1"/>
    <dgm:cxn modelId="{41582D20-D2D2-4E3F-8B98-D7CD8F81E4DF}" type="presParOf" srcId="{FFB4DF49-0A7C-4D16-8812-EEE96B532908}" destId="{47BC205F-7067-4630-85CC-8448E87960CC}" srcOrd="0" destOrd="0" presId="urn:microsoft.com/office/officeart/2005/8/layout/orgChart1"/>
    <dgm:cxn modelId="{948AAF9C-90AA-45B9-8FAD-EFC48ABC5AE5}" type="presParOf" srcId="{47BC205F-7067-4630-85CC-8448E87960CC}" destId="{483A2D2C-5339-4CC6-B1EC-0EE5DE3CCF98}" srcOrd="0" destOrd="0" presId="urn:microsoft.com/office/officeart/2005/8/layout/orgChart1"/>
    <dgm:cxn modelId="{BA805C78-D196-4068-9702-55441A1B9D55}" type="presParOf" srcId="{47BC205F-7067-4630-85CC-8448E87960CC}" destId="{4CB3E5FD-B4B6-4D74-8CAB-8AC0B0170C12}" srcOrd="1" destOrd="0" presId="urn:microsoft.com/office/officeart/2005/8/layout/orgChart1"/>
    <dgm:cxn modelId="{8368FFD5-620F-413D-9441-0884B93D0E4A}" type="presParOf" srcId="{FFB4DF49-0A7C-4D16-8812-EEE96B532908}" destId="{EB900BAE-7BD4-475B-8727-692E768771E4}" srcOrd="1" destOrd="0" presId="urn:microsoft.com/office/officeart/2005/8/layout/orgChart1"/>
    <dgm:cxn modelId="{297AD091-C4F4-41D1-B675-76A9DFB811FA}" type="presParOf" srcId="{EB900BAE-7BD4-475B-8727-692E768771E4}" destId="{4404EE7C-A08E-4B02-8A1A-97F51D340434}" srcOrd="0" destOrd="0" presId="urn:microsoft.com/office/officeart/2005/8/layout/orgChart1"/>
    <dgm:cxn modelId="{0B143174-4226-44F7-9A0D-FE7158D8F7C5}" type="presParOf" srcId="{EB900BAE-7BD4-475B-8727-692E768771E4}" destId="{ACD1D824-116A-432E-9DDD-D863687A12CA}" srcOrd="1" destOrd="0" presId="urn:microsoft.com/office/officeart/2005/8/layout/orgChart1"/>
    <dgm:cxn modelId="{646DE739-E3BC-4EE5-AF0D-26A30C90E470}" type="presParOf" srcId="{ACD1D824-116A-432E-9DDD-D863687A12CA}" destId="{470E2745-7829-46CE-9C94-1CAF798C9441}" srcOrd="0" destOrd="0" presId="urn:microsoft.com/office/officeart/2005/8/layout/orgChart1"/>
    <dgm:cxn modelId="{B50DE5B1-9A09-4B4C-B5B1-F1BB49283E02}" type="presParOf" srcId="{470E2745-7829-46CE-9C94-1CAF798C9441}" destId="{19269E78-4D39-48F3-92CA-E39E51CEE918}" srcOrd="0" destOrd="0" presId="urn:microsoft.com/office/officeart/2005/8/layout/orgChart1"/>
    <dgm:cxn modelId="{2A484C04-C0E0-4E68-99B4-61259D14C4DF}" type="presParOf" srcId="{470E2745-7829-46CE-9C94-1CAF798C9441}" destId="{43225989-F526-4008-BFB3-17912C6A8C81}" srcOrd="1" destOrd="0" presId="urn:microsoft.com/office/officeart/2005/8/layout/orgChart1"/>
    <dgm:cxn modelId="{16F2D83A-EA95-4555-AD6E-3F949BE6B13D}" type="presParOf" srcId="{ACD1D824-116A-432E-9DDD-D863687A12CA}" destId="{5623D7D1-C14A-4536-B843-005BA94DAD40}" srcOrd="1" destOrd="0" presId="urn:microsoft.com/office/officeart/2005/8/layout/orgChart1"/>
    <dgm:cxn modelId="{0992D6EE-CAAA-4142-AB9F-B942A40B8F97}" type="presParOf" srcId="{ACD1D824-116A-432E-9DDD-D863687A12CA}" destId="{D9C8E521-23AF-418A-9B70-7CAC118E6C1F}" srcOrd="2" destOrd="0" presId="urn:microsoft.com/office/officeart/2005/8/layout/orgChart1"/>
    <dgm:cxn modelId="{7D56F5B1-A372-4DBF-9CBF-0668A9D23B59}" type="presParOf" srcId="{EB900BAE-7BD4-475B-8727-692E768771E4}" destId="{7994ECF7-3390-4E31-A0EB-03A390024CF7}" srcOrd="2" destOrd="0" presId="urn:microsoft.com/office/officeart/2005/8/layout/orgChart1"/>
    <dgm:cxn modelId="{A5424E3F-7181-47D9-B70D-C349C7F2DB9D}" type="presParOf" srcId="{EB900BAE-7BD4-475B-8727-692E768771E4}" destId="{31A0B623-F4E5-4948-B114-3776E5B08DA5}" srcOrd="3" destOrd="0" presId="urn:microsoft.com/office/officeart/2005/8/layout/orgChart1"/>
    <dgm:cxn modelId="{8AC524FD-AAF9-4B14-B341-306F09A457D6}" type="presParOf" srcId="{31A0B623-F4E5-4948-B114-3776E5B08DA5}" destId="{3B2CBB58-FDB1-40C2-82EC-560D13D0AD90}" srcOrd="0" destOrd="0" presId="urn:microsoft.com/office/officeart/2005/8/layout/orgChart1"/>
    <dgm:cxn modelId="{38B8EB15-20AA-40B2-8D2A-39F8F383BDED}" type="presParOf" srcId="{3B2CBB58-FDB1-40C2-82EC-560D13D0AD90}" destId="{186AFA7D-7B6F-4E90-943D-E7362FE53C89}" srcOrd="0" destOrd="0" presId="urn:microsoft.com/office/officeart/2005/8/layout/orgChart1"/>
    <dgm:cxn modelId="{AE7237B6-D2FC-4B79-ADD7-2E86892AEBA5}" type="presParOf" srcId="{3B2CBB58-FDB1-40C2-82EC-560D13D0AD90}" destId="{44C8E87F-C859-4EF1-9399-E34F0EDBC627}" srcOrd="1" destOrd="0" presId="urn:microsoft.com/office/officeart/2005/8/layout/orgChart1"/>
    <dgm:cxn modelId="{729A84C3-8899-4541-A2EE-DB18E34A3FD8}" type="presParOf" srcId="{31A0B623-F4E5-4948-B114-3776E5B08DA5}" destId="{F4BB055A-FB56-491C-9F50-F32617ADED53}" srcOrd="1" destOrd="0" presId="urn:microsoft.com/office/officeart/2005/8/layout/orgChart1"/>
    <dgm:cxn modelId="{7B42FEDA-E589-4DB5-9E82-3F3EAA8FD9DC}" type="presParOf" srcId="{31A0B623-F4E5-4948-B114-3776E5B08DA5}" destId="{827A4C5C-F1EB-4376-8788-CC3D14B5578E}" srcOrd="2" destOrd="0" presId="urn:microsoft.com/office/officeart/2005/8/layout/orgChart1"/>
    <dgm:cxn modelId="{56ACFD64-C571-4878-ABF0-87EFEA5A8323}" type="presParOf" srcId="{FFB4DF49-0A7C-4D16-8812-EEE96B532908}" destId="{594BC890-8CD0-45B8-8B96-9F51DA3444EC}"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551BD-3102-4867-9C25-0D04D43C15D1}">
      <dsp:nvSpPr>
        <dsp:cNvPr id="0" name=""/>
        <dsp:cNvSpPr/>
      </dsp:nvSpPr>
      <dsp:spPr>
        <a:xfrm>
          <a:off x="6485" y="351062"/>
          <a:ext cx="1527769" cy="611107"/>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Development</a:t>
          </a:r>
        </a:p>
      </dsp:txBody>
      <dsp:txXfrm>
        <a:off x="312039" y="351062"/>
        <a:ext cx="916662" cy="611107"/>
      </dsp:txXfrm>
    </dsp:sp>
    <dsp:sp modelId="{1FC38F8E-64AF-44DE-B63C-E64B57561545}">
      <dsp:nvSpPr>
        <dsp:cNvPr id="0" name=""/>
        <dsp:cNvSpPr/>
      </dsp:nvSpPr>
      <dsp:spPr>
        <a:xfrm>
          <a:off x="1377617" y="351062"/>
          <a:ext cx="1527769" cy="611107"/>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Quality</a:t>
          </a:r>
        </a:p>
      </dsp:txBody>
      <dsp:txXfrm>
        <a:off x="1683171" y="351062"/>
        <a:ext cx="916662" cy="611107"/>
      </dsp:txXfrm>
    </dsp:sp>
    <dsp:sp modelId="{2A0E0306-322D-477C-9149-1D002486DE1C}">
      <dsp:nvSpPr>
        <dsp:cNvPr id="0" name=""/>
        <dsp:cNvSpPr/>
      </dsp:nvSpPr>
      <dsp:spPr>
        <a:xfrm>
          <a:off x="2752609" y="351062"/>
          <a:ext cx="1527769" cy="611107"/>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Pre-production</a:t>
          </a:r>
        </a:p>
      </dsp:txBody>
      <dsp:txXfrm>
        <a:off x="3058163" y="351062"/>
        <a:ext cx="916662" cy="611107"/>
      </dsp:txXfrm>
    </dsp:sp>
    <dsp:sp modelId="{E7491115-8041-4619-88A7-CD45C7409B52}">
      <dsp:nvSpPr>
        <dsp:cNvPr id="0" name=""/>
        <dsp:cNvSpPr/>
      </dsp:nvSpPr>
      <dsp:spPr>
        <a:xfrm>
          <a:off x="4127602" y="351062"/>
          <a:ext cx="1527769" cy="611107"/>
        </a:xfrm>
        <a:prstGeom prst="chevron">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200" kern="1200" dirty="0"/>
            <a:t>Production</a:t>
          </a:r>
        </a:p>
      </dsp:txBody>
      <dsp:txXfrm>
        <a:off x="4433156" y="351062"/>
        <a:ext cx="916662" cy="6111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0FF09A-562D-467D-AAD8-A7F8F76C1DBB}">
      <dsp:nvSpPr>
        <dsp:cNvPr id="0" name=""/>
        <dsp:cNvSpPr/>
      </dsp:nvSpPr>
      <dsp:spPr>
        <a:xfrm>
          <a:off x="295906" y="3816451"/>
          <a:ext cx="122734" cy="525859"/>
        </a:xfrm>
        <a:custGeom>
          <a:avLst/>
          <a:gdLst/>
          <a:ahLst/>
          <a:cxnLst/>
          <a:rect l="0" t="0" r="0" b="0"/>
          <a:pathLst>
            <a:path>
              <a:moveTo>
                <a:pt x="0" y="0"/>
              </a:moveTo>
              <a:lnTo>
                <a:pt x="0" y="523658"/>
              </a:lnTo>
              <a:lnTo>
                <a:pt x="170758" y="523658"/>
              </a:lnTo>
            </a:path>
          </a:pathLst>
        </a:custGeom>
        <a:noFill/>
        <a:ln w="12700" cap="flat" cmpd="sng" algn="ctr">
          <a:noFill/>
          <a:prstDash val="solid"/>
          <a:miter lim="800000"/>
        </a:ln>
        <a:effectLst/>
      </dsp:spPr>
      <dsp:style>
        <a:lnRef idx="2">
          <a:schemeClr val="dk1"/>
        </a:lnRef>
        <a:fillRef idx="0">
          <a:schemeClr val="dk1"/>
        </a:fillRef>
        <a:effectRef idx="1">
          <a:schemeClr val="dk1"/>
        </a:effectRef>
        <a:fontRef idx="minor">
          <a:schemeClr val="tx1"/>
        </a:fontRef>
      </dsp:style>
    </dsp:sp>
    <dsp:sp modelId="{8E124984-24FD-4FC9-AE14-D7CE0A115B00}">
      <dsp:nvSpPr>
        <dsp:cNvPr id="0" name=""/>
        <dsp:cNvSpPr/>
      </dsp:nvSpPr>
      <dsp:spPr>
        <a:xfrm>
          <a:off x="829947" y="3005229"/>
          <a:ext cx="91440" cy="239938"/>
        </a:xfrm>
        <a:custGeom>
          <a:avLst/>
          <a:gdLst/>
          <a:ahLst/>
          <a:cxnLst/>
          <a:rect l="0" t="0" r="0" b="0"/>
          <a:pathLst>
            <a:path>
              <a:moveTo>
                <a:pt x="45720" y="0"/>
              </a:moveTo>
              <a:lnTo>
                <a:pt x="45720" y="239938"/>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28C36F6B-991E-4F7F-90C5-2628B9304DAA}">
      <dsp:nvSpPr>
        <dsp:cNvPr id="0" name=""/>
        <dsp:cNvSpPr/>
      </dsp:nvSpPr>
      <dsp:spPr>
        <a:xfrm>
          <a:off x="829947" y="2194007"/>
          <a:ext cx="91440" cy="239938"/>
        </a:xfrm>
        <a:custGeom>
          <a:avLst/>
          <a:gdLst/>
          <a:ahLst/>
          <a:cxnLst/>
          <a:rect l="0" t="0" r="0" b="0"/>
          <a:pathLst>
            <a:path>
              <a:moveTo>
                <a:pt x="45720" y="0"/>
              </a:moveTo>
              <a:lnTo>
                <a:pt x="45720" y="239061"/>
              </a:lnTo>
            </a:path>
          </a:pathLst>
        </a:custGeom>
        <a:noFill/>
        <a:ln w="12700" cap="flat" cmpd="sng" algn="ctr">
          <a:noFill/>
          <a:prstDash val="solid"/>
          <a:miter lim="800000"/>
        </a:ln>
        <a:effectLst/>
      </dsp:spPr>
      <dsp:style>
        <a:lnRef idx="2">
          <a:schemeClr val="dk1"/>
        </a:lnRef>
        <a:fillRef idx="0">
          <a:schemeClr val="dk1"/>
        </a:fillRef>
        <a:effectRef idx="1">
          <a:schemeClr val="dk1"/>
        </a:effectRef>
        <a:fontRef idx="minor">
          <a:schemeClr val="tx1"/>
        </a:fontRef>
      </dsp:style>
    </dsp:sp>
    <dsp:sp modelId="{9A5CEA74-B9A8-49D4-A11F-870331DFFEBE}">
      <dsp:nvSpPr>
        <dsp:cNvPr id="0" name=""/>
        <dsp:cNvSpPr/>
      </dsp:nvSpPr>
      <dsp:spPr>
        <a:xfrm>
          <a:off x="829947" y="1382784"/>
          <a:ext cx="91440" cy="239938"/>
        </a:xfrm>
        <a:custGeom>
          <a:avLst/>
          <a:gdLst/>
          <a:ahLst/>
          <a:cxnLst/>
          <a:rect l="0" t="0" r="0" b="0"/>
          <a:pathLst>
            <a:path>
              <a:moveTo>
                <a:pt x="45720" y="0"/>
              </a:moveTo>
              <a:lnTo>
                <a:pt x="45720" y="239061"/>
              </a:lnTo>
            </a:path>
          </a:pathLst>
        </a:custGeom>
        <a:noFill/>
        <a:ln w="12700" cap="flat" cmpd="sng" algn="ctr">
          <a:noFill/>
          <a:prstDash val="solid"/>
          <a:miter lim="800000"/>
        </a:ln>
        <a:effectLst/>
      </dsp:spPr>
      <dsp:style>
        <a:lnRef idx="2">
          <a:schemeClr val="dk1"/>
        </a:lnRef>
        <a:fillRef idx="0">
          <a:schemeClr val="dk1"/>
        </a:fillRef>
        <a:effectRef idx="1">
          <a:schemeClr val="dk1"/>
        </a:effectRef>
        <a:fontRef idx="minor">
          <a:schemeClr val="tx1"/>
        </a:fontRef>
      </dsp:style>
    </dsp:sp>
    <dsp:sp modelId="{0132A103-6801-4DFB-950D-04FCFB0EFC73}">
      <dsp:nvSpPr>
        <dsp:cNvPr id="0" name=""/>
        <dsp:cNvSpPr/>
      </dsp:nvSpPr>
      <dsp:spPr>
        <a:xfrm>
          <a:off x="829947" y="579669"/>
          <a:ext cx="91440" cy="231832"/>
        </a:xfrm>
        <a:custGeom>
          <a:avLst/>
          <a:gdLst/>
          <a:ahLst/>
          <a:cxnLst/>
          <a:rect l="0" t="0" r="0" b="0"/>
          <a:pathLst>
            <a:path>
              <a:moveTo>
                <a:pt x="54940" y="0"/>
              </a:moveTo>
              <a:lnTo>
                <a:pt x="54940" y="111862"/>
              </a:lnTo>
              <a:lnTo>
                <a:pt x="45720" y="111862"/>
              </a:lnTo>
              <a:lnTo>
                <a:pt x="45720" y="231832"/>
              </a:lnTo>
            </a:path>
          </a:pathLst>
        </a:custGeom>
        <a:noFill/>
        <a:ln w="12700" cap="flat" cmpd="sng" algn="ctr">
          <a:noFill/>
          <a:prstDash val="solid"/>
          <a:miter lim="800000"/>
        </a:ln>
        <a:effectLst/>
      </dsp:spPr>
      <dsp:style>
        <a:lnRef idx="2">
          <a:schemeClr val="dk1"/>
        </a:lnRef>
        <a:fillRef idx="0">
          <a:schemeClr val="dk1"/>
        </a:fillRef>
        <a:effectRef idx="1">
          <a:schemeClr val="dk1"/>
        </a:effectRef>
        <a:fontRef idx="minor">
          <a:schemeClr val="tx1"/>
        </a:fontRef>
      </dsp:style>
    </dsp:sp>
    <dsp:sp modelId="{AFC1EDA7-6307-4840-BE44-B3EEC131C750}">
      <dsp:nvSpPr>
        <dsp:cNvPr id="0" name=""/>
        <dsp:cNvSpPr/>
      </dsp:nvSpPr>
      <dsp:spPr>
        <a:xfrm>
          <a:off x="313604" y="8385"/>
          <a:ext cx="1142566" cy="571283"/>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cap="none" spc="0" dirty="0">
              <a:ln w="0"/>
              <a:solidFill>
                <a:schemeClr val="tx1"/>
              </a:solidFill>
              <a:effectLst>
                <a:outerShdw blurRad="38100" dist="19050" dir="2700000" algn="tl" rotWithShape="0">
                  <a:schemeClr val="dk1">
                    <a:alpha val="40000"/>
                  </a:schemeClr>
                </a:outerShdw>
              </a:effectLst>
            </a:rPr>
            <a:t>Sales activity</a:t>
          </a:r>
        </a:p>
      </dsp:txBody>
      <dsp:txXfrm>
        <a:off x="313604" y="8385"/>
        <a:ext cx="1142566" cy="571283"/>
      </dsp:txXfrm>
    </dsp:sp>
    <dsp:sp modelId="{DEC1ED31-9D6F-49B3-9240-C31022B47FD9}">
      <dsp:nvSpPr>
        <dsp:cNvPr id="0" name=""/>
        <dsp:cNvSpPr/>
      </dsp:nvSpPr>
      <dsp:spPr>
        <a:xfrm>
          <a:off x="304383" y="811501"/>
          <a:ext cx="1142566" cy="571283"/>
        </a:xfrm>
        <a:prstGeom prst="rect">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Inquiry</a:t>
          </a:r>
        </a:p>
      </dsp:txBody>
      <dsp:txXfrm>
        <a:off x="304383" y="811501"/>
        <a:ext cx="1142566" cy="571283"/>
      </dsp:txXfrm>
    </dsp:sp>
    <dsp:sp modelId="{A6775A2F-3F8D-445F-A9D9-A7C478FE74E4}">
      <dsp:nvSpPr>
        <dsp:cNvPr id="0" name=""/>
        <dsp:cNvSpPr/>
      </dsp:nvSpPr>
      <dsp:spPr>
        <a:xfrm>
          <a:off x="304383" y="1622723"/>
          <a:ext cx="1142566" cy="571283"/>
        </a:xfrm>
        <a:prstGeom prst="rect">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Quotation</a:t>
          </a:r>
        </a:p>
      </dsp:txBody>
      <dsp:txXfrm>
        <a:off x="304383" y="1622723"/>
        <a:ext cx="1142566" cy="571283"/>
      </dsp:txXfrm>
    </dsp:sp>
    <dsp:sp modelId="{E18B3E53-51A3-4809-BD20-500FD8781B2E}">
      <dsp:nvSpPr>
        <dsp:cNvPr id="0" name=""/>
        <dsp:cNvSpPr/>
      </dsp:nvSpPr>
      <dsp:spPr>
        <a:xfrm>
          <a:off x="304383" y="2433945"/>
          <a:ext cx="1142566" cy="571283"/>
        </a:xfrm>
        <a:prstGeom prst="rect">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Sales</a:t>
          </a:r>
          <a:r>
            <a:rPr lang="en-IN" sz="1900" kern="1200" dirty="0"/>
            <a:t> </a:t>
          </a: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Order</a:t>
          </a:r>
        </a:p>
      </dsp:txBody>
      <dsp:txXfrm>
        <a:off x="304383" y="2433945"/>
        <a:ext cx="1142566" cy="571283"/>
      </dsp:txXfrm>
    </dsp:sp>
    <dsp:sp modelId="{97CB39F0-3B2A-4559-8C02-18A895CECA9B}">
      <dsp:nvSpPr>
        <dsp:cNvPr id="0" name=""/>
        <dsp:cNvSpPr/>
      </dsp:nvSpPr>
      <dsp:spPr>
        <a:xfrm>
          <a:off x="304383" y="3245168"/>
          <a:ext cx="1142566" cy="571283"/>
        </a:xfrm>
        <a:prstGeom prst="rect">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Delivery</a:t>
          </a:r>
        </a:p>
      </dsp:txBody>
      <dsp:txXfrm>
        <a:off x="304383" y="3245168"/>
        <a:ext cx="1142566" cy="571283"/>
      </dsp:txXfrm>
    </dsp:sp>
    <dsp:sp modelId="{A7952B11-6F5D-4FD5-BD10-84CA422CB6DF}">
      <dsp:nvSpPr>
        <dsp:cNvPr id="0" name=""/>
        <dsp:cNvSpPr/>
      </dsp:nvSpPr>
      <dsp:spPr>
        <a:xfrm>
          <a:off x="295906" y="4056669"/>
          <a:ext cx="1142566" cy="571283"/>
        </a:xfrm>
        <a:prstGeom prst="rect">
          <a:avLst/>
        </a:prstGeom>
        <a:solidFill>
          <a:srgbClr val="00B0F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0" kern="1200" cap="none" spc="0" dirty="0">
              <a:ln w="0"/>
              <a:solidFill>
                <a:srgbClr val="000000"/>
              </a:solidFill>
              <a:effectLst>
                <a:outerShdw blurRad="38100" dist="19050" dir="2700000" algn="tl" rotWithShape="0">
                  <a:srgbClr val="000000">
                    <a:alpha val="40000"/>
                  </a:srgbClr>
                </a:outerShdw>
              </a:effectLst>
              <a:latin typeface="Gill Sans MT" panose="020B0502020104020203"/>
              <a:ea typeface="+mn-ea"/>
              <a:cs typeface="+mn-cs"/>
            </a:rPr>
            <a:t>Invoice</a:t>
          </a:r>
        </a:p>
      </dsp:txBody>
      <dsp:txXfrm>
        <a:off x="295906" y="4056669"/>
        <a:ext cx="1142566" cy="57128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ED109-BED4-4219-AADC-3A2E59C34371}">
      <dsp:nvSpPr>
        <dsp:cNvPr id="0" name=""/>
        <dsp:cNvSpPr/>
      </dsp:nvSpPr>
      <dsp:spPr>
        <a:xfrm>
          <a:off x="4456764" y="4792659"/>
          <a:ext cx="496085" cy="1089230"/>
        </a:xfrm>
        <a:custGeom>
          <a:avLst/>
          <a:gdLst/>
          <a:ahLst/>
          <a:cxnLst/>
          <a:rect l="0" t="0" r="0" b="0"/>
          <a:pathLst>
            <a:path>
              <a:moveTo>
                <a:pt x="0" y="0"/>
              </a:moveTo>
              <a:lnTo>
                <a:pt x="0" y="1089230"/>
              </a:lnTo>
              <a:lnTo>
                <a:pt x="496085" y="10892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F7726D-4DAA-4CCC-BC0F-75AB6BEF63AB}">
      <dsp:nvSpPr>
        <dsp:cNvPr id="0" name=""/>
        <dsp:cNvSpPr/>
      </dsp:nvSpPr>
      <dsp:spPr>
        <a:xfrm>
          <a:off x="4456764" y="4792659"/>
          <a:ext cx="496085" cy="323533"/>
        </a:xfrm>
        <a:custGeom>
          <a:avLst/>
          <a:gdLst/>
          <a:ahLst/>
          <a:cxnLst/>
          <a:rect l="0" t="0" r="0" b="0"/>
          <a:pathLst>
            <a:path>
              <a:moveTo>
                <a:pt x="0" y="0"/>
              </a:moveTo>
              <a:lnTo>
                <a:pt x="0" y="323533"/>
              </a:lnTo>
              <a:lnTo>
                <a:pt x="496085" y="32353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D58310-22A5-46B7-B069-00AD19046A9A}">
      <dsp:nvSpPr>
        <dsp:cNvPr id="0" name=""/>
        <dsp:cNvSpPr/>
      </dsp:nvSpPr>
      <dsp:spPr>
        <a:xfrm>
          <a:off x="3804304" y="4026963"/>
          <a:ext cx="652459" cy="226473"/>
        </a:xfrm>
        <a:custGeom>
          <a:avLst/>
          <a:gdLst/>
          <a:ahLst/>
          <a:cxnLst/>
          <a:rect l="0" t="0" r="0" b="0"/>
          <a:pathLst>
            <a:path>
              <a:moveTo>
                <a:pt x="0" y="0"/>
              </a:moveTo>
              <a:lnTo>
                <a:pt x="0" y="113236"/>
              </a:lnTo>
              <a:lnTo>
                <a:pt x="652459" y="113236"/>
              </a:lnTo>
              <a:lnTo>
                <a:pt x="652459" y="2264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849E2F-E004-4613-BBFF-001C5451A591}">
      <dsp:nvSpPr>
        <dsp:cNvPr id="0" name=""/>
        <dsp:cNvSpPr/>
      </dsp:nvSpPr>
      <dsp:spPr>
        <a:xfrm>
          <a:off x="3151844" y="4792659"/>
          <a:ext cx="496085" cy="1089230"/>
        </a:xfrm>
        <a:custGeom>
          <a:avLst/>
          <a:gdLst/>
          <a:ahLst/>
          <a:cxnLst/>
          <a:rect l="0" t="0" r="0" b="0"/>
          <a:pathLst>
            <a:path>
              <a:moveTo>
                <a:pt x="0" y="0"/>
              </a:moveTo>
              <a:lnTo>
                <a:pt x="0" y="1089230"/>
              </a:lnTo>
              <a:lnTo>
                <a:pt x="496085" y="10892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F51BEF-69DE-488E-B1F8-169E38123843}">
      <dsp:nvSpPr>
        <dsp:cNvPr id="0" name=""/>
        <dsp:cNvSpPr/>
      </dsp:nvSpPr>
      <dsp:spPr>
        <a:xfrm>
          <a:off x="3151844" y="4792659"/>
          <a:ext cx="496085" cy="323533"/>
        </a:xfrm>
        <a:custGeom>
          <a:avLst/>
          <a:gdLst/>
          <a:ahLst/>
          <a:cxnLst/>
          <a:rect l="0" t="0" r="0" b="0"/>
          <a:pathLst>
            <a:path>
              <a:moveTo>
                <a:pt x="0" y="0"/>
              </a:moveTo>
              <a:lnTo>
                <a:pt x="0" y="323533"/>
              </a:lnTo>
              <a:lnTo>
                <a:pt x="496085" y="32353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1236DE-3677-452C-ADA6-0C7D39EBED24}">
      <dsp:nvSpPr>
        <dsp:cNvPr id="0" name=""/>
        <dsp:cNvSpPr/>
      </dsp:nvSpPr>
      <dsp:spPr>
        <a:xfrm>
          <a:off x="3151844" y="4026963"/>
          <a:ext cx="652459" cy="226473"/>
        </a:xfrm>
        <a:custGeom>
          <a:avLst/>
          <a:gdLst/>
          <a:ahLst/>
          <a:cxnLst/>
          <a:rect l="0" t="0" r="0" b="0"/>
          <a:pathLst>
            <a:path>
              <a:moveTo>
                <a:pt x="652459" y="0"/>
              </a:moveTo>
              <a:lnTo>
                <a:pt x="652459" y="113236"/>
              </a:lnTo>
              <a:lnTo>
                <a:pt x="0" y="113236"/>
              </a:lnTo>
              <a:lnTo>
                <a:pt x="0" y="2264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F8D1A7-EADE-40C3-9F9C-05CF07B702F6}">
      <dsp:nvSpPr>
        <dsp:cNvPr id="0" name=""/>
        <dsp:cNvSpPr/>
      </dsp:nvSpPr>
      <dsp:spPr>
        <a:xfrm>
          <a:off x="2499385" y="3261266"/>
          <a:ext cx="1304919" cy="226473"/>
        </a:xfrm>
        <a:custGeom>
          <a:avLst/>
          <a:gdLst/>
          <a:ahLst/>
          <a:cxnLst/>
          <a:rect l="0" t="0" r="0" b="0"/>
          <a:pathLst>
            <a:path>
              <a:moveTo>
                <a:pt x="0" y="0"/>
              </a:moveTo>
              <a:lnTo>
                <a:pt x="0" y="113236"/>
              </a:lnTo>
              <a:lnTo>
                <a:pt x="1304919" y="113236"/>
              </a:lnTo>
              <a:lnTo>
                <a:pt x="1304919" y="2264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6D376F-457C-473E-AA9A-D73AD4AAF3AA}">
      <dsp:nvSpPr>
        <dsp:cNvPr id="0" name=""/>
        <dsp:cNvSpPr/>
      </dsp:nvSpPr>
      <dsp:spPr>
        <a:xfrm>
          <a:off x="1846925" y="4792659"/>
          <a:ext cx="496085" cy="1089230"/>
        </a:xfrm>
        <a:custGeom>
          <a:avLst/>
          <a:gdLst/>
          <a:ahLst/>
          <a:cxnLst/>
          <a:rect l="0" t="0" r="0" b="0"/>
          <a:pathLst>
            <a:path>
              <a:moveTo>
                <a:pt x="0" y="0"/>
              </a:moveTo>
              <a:lnTo>
                <a:pt x="0" y="1089230"/>
              </a:lnTo>
              <a:lnTo>
                <a:pt x="496085" y="10892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C4BEC9-8146-4B5A-B6E2-427696A7CA2C}">
      <dsp:nvSpPr>
        <dsp:cNvPr id="0" name=""/>
        <dsp:cNvSpPr/>
      </dsp:nvSpPr>
      <dsp:spPr>
        <a:xfrm>
          <a:off x="1846925" y="4792659"/>
          <a:ext cx="496085" cy="323533"/>
        </a:xfrm>
        <a:custGeom>
          <a:avLst/>
          <a:gdLst/>
          <a:ahLst/>
          <a:cxnLst/>
          <a:rect l="0" t="0" r="0" b="0"/>
          <a:pathLst>
            <a:path>
              <a:moveTo>
                <a:pt x="0" y="0"/>
              </a:moveTo>
              <a:lnTo>
                <a:pt x="0" y="323533"/>
              </a:lnTo>
              <a:lnTo>
                <a:pt x="496085" y="32353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29E0E0-027C-490B-82BF-24A0526337EB}">
      <dsp:nvSpPr>
        <dsp:cNvPr id="0" name=""/>
        <dsp:cNvSpPr/>
      </dsp:nvSpPr>
      <dsp:spPr>
        <a:xfrm>
          <a:off x="1194465" y="4026963"/>
          <a:ext cx="652459" cy="226473"/>
        </a:xfrm>
        <a:custGeom>
          <a:avLst/>
          <a:gdLst/>
          <a:ahLst/>
          <a:cxnLst/>
          <a:rect l="0" t="0" r="0" b="0"/>
          <a:pathLst>
            <a:path>
              <a:moveTo>
                <a:pt x="0" y="0"/>
              </a:moveTo>
              <a:lnTo>
                <a:pt x="0" y="113236"/>
              </a:lnTo>
              <a:lnTo>
                <a:pt x="652459" y="113236"/>
              </a:lnTo>
              <a:lnTo>
                <a:pt x="652459" y="2264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DEC166-32EC-4F30-8240-14FB549435CF}">
      <dsp:nvSpPr>
        <dsp:cNvPr id="0" name=""/>
        <dsp:cNvSpPr/>
      </dsp:nvSpPr>
      <dsp:spPr>
        <a:xfrm>
          <a:off x="542005" y="4792659"/>
          <a:ext cx="496085" cy="1089230"/>
        </a:xfrm>
        <a:custGeom>
          <a:avLst/>
          <a:gdLst/>
          <a:ahLst/>
          <a:cxnLst/>
          <a:rect l="0" t="0" r="0" b="0"/>
          <a:pathLst>
            <a:path>
              <a:moveTo>
                <a:pt x="0" y="0"/>
              </a:moveTo>
              <a:lnTo>
                <a:pt x="0" y="1089230"/>
              </a:lnTo>
              <a:lnTo>
                <a:pt x="496085" y="1089230"/>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ECAC25-28DB-416A-A241-5643D083C5F8}">
      <dsp:nvSpPr>
        <dsp:cNvPr id="0" name=""/>
        <dsp:cNvSpPr/>
      </dsp:nvSpPr>
      <dsp:spPr>
        <a:xfrm>
          <a:off x="542005" y="4792659"/>
          <a:ext cx="496085" cy="323533"/>
        </a:xfrm>
        <a:custGeom>
          <a:avLst/>
          <a:gdLst/>
          <a:ahLst/>
          <a:cxnLst/>
          <a:rect l="0" t="0" r="0" b="0"/>
          <a:pathLst>
            <a:path>
              <a:moveTo>
                <a:pt x="0" y="0"/>
              </a:moveTo>
              <a:lnTo>
                <a:pt x="0" y="323533"/>
              </a:lnTo>
              <a:lnTo>
                <a:pt x="496085" y="32353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D2B198-B9F5-4DB6-8537-C9CA7A6E75E1}">
      <dsp:nvSpPr>
        <dsp:cNvPr id="0" name=""/>
        <dsp:cNvSpPr/>
      </dsp:nvSpPr>
      <dsp:spPr>
        <a:xfrm>
          <a:off x="542005" y="4026963"/>
          <a:ext cx="652459" cy="226473"/>
        </a:xfrm>
        <a:custGeom>
          <a:avLst/>
          <a:gdLst/>
          <a:ahLst/>
          <a:cxnLst/>
          <a:rect l="0" t="0" r="0" b="0"/>
          <a:pathLst>
            <a:path>
              <a:moveTo>
                <a:pt x="652459" y="0"/>
              </a:moveTo>
              <a:lnTo>
                <a:pt x="652459" y="113236"/>
              </a:lnTo>
              <a:lnTo>
                <a:pt x="0" y="113236"/>
              </a:lnTo>
              <a:lnTo>
                <a:pt x="0" y="2264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6F8159-0486-44E6-8033-6B86E1EBA7E6}">
      <dsp:nvSpPr>
        <dsp:cNvPr id="0" name=""/>
        <dsp:cNvSpPr/>
      </dsp:nvSpPr>
      <dsp:spPr>
        <a:xfrm>
          <a:off x="1194465" y="3261266"/>
          <a:ext cx="1304919" cy="226473"/>
        </a:xfrm>
        <a:custGeom>
          <a:avLst/>
          <a:gdLst/>
          <a:ahLst/>
          <a:cxnLst/>
          <a:rect l="0" t="0" r="0" b="0"/>
          <a:pathLst>
            <a:path>
              <a:moveTo>
                <a:pt x="1304919" y="0"/>
              </a:moveTo>
              <a:lnTo>
                <a:pt x="1304919" y="113236"/>
              </a:lnTo>
              <a:lnTo>
                <a:pt x="0" y="113236"/>
              </a:lnTo>
              <a:lnTo>
                <a:pt x="0" y="22647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0547AE-6C46-4DA1-B563-62B5293F0E53}">
      <dsp:nvSpPr>
        <dsp:cNvPr id="0" name=""/>
        <dsp:cNvSpPr/>
      </dsp:nvSpPr>
      <dsp:spPr>
        <a:xfrm>
          <a:off x="2453665" y="2495570"/>
          <a:ext cx="91440" cy="226473"/>
        </a:xfrm>
        <a:custGeom>
          <a:avLst/>
          <a:gdLst/>
          <a:ahLst/>
          <a:cxnLst/>
          <a:rect l="0" t="0" r="0" b="0"/>
          <a:pathLst>
            <a:path>
              <a:moveTo>
                <a:pt x="45720" y="0"/>
              </a:moveTo>
              <a:lnTo>
                <a:pt x="45720" y="22647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78CD64-DFA3-47C0-86AE-51464D66ED26}">
      <dsp:nvSpPr>
        <dsp:cNvPr id="0" name=""/>
        <dsp:cNvSpPr/>
      </dsp:nvSpPr>
      <dsp:spPr>
        <a:xfrm>
          <a:off x="2229773" y="1956347"/>
          <a:ext cx="539222" cy="539222"/>
        </a:xfrm>
        <a:prstGeom prst="arc">
          <a:avLst>
            <a:gd name="adj1" fmla="val 13200000"/>
            <a:gd name="adj2" fmla="val 19200000"/>
          </a:avLst>
        </a:prstGeom>
        <a:noFill/>
        <a:ln w="38100" cap="flat" cmpd="sng" algn="ctr">
          <a:solidFill>
            <a:srgbClr val="00B0F0"/>
          </a:solidFill>
          <a:prstDash val="solid"/>
          <a:miter lim="800000"/>
        </a:ln>
        <a:effectLst/>
      </dsp:spPr>
      <dsp:style>
        <a:lnRef idx="2">
          <a:scrgbClr r="0" g="0" b="0"/>
        </a:lnRef>
        <a:fillRef idx="0">
          <a:scrgbClr r="0" g="0" b="0"/>
        </a:fillRef>
        <a:effectRef idx="0">
          <a:scrgbClr r="0" g="0" b="0"/>
        </a:effectRef>
        <a:fontRef idx="minor"/>
      </dsp:style>
    </dsp:sp>
    <dsp:sp modelId="{C4429B4D-516C-40C2-BDC9-B7CD331D0629}">
      <dsp:nvSpPr>
        <dsp:cNvPr id="0" name=""/>
        <dsp:cNvSpPr/>
      </dsp:nvSpPr>
      <dsp:spPr>
        <a:xfrm>
          <a:off x="2229773" y="1956347"/>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262AF4-EFE9-4CD5-9C3F-0994A5368588}">
      <dsp:nvSpPr>
        <dsp:cNvPr id="0" name=""/>
        <dsp:cNvSpPr/>
      </dsp:nvSpPr>
      <dsp:spPr>
        <a:xfrm>
          <a:off x="1960162" y="2053407"/>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Reliance Group of Companies</a:t>
          </a:r>
        </a:p>
      </dsp:txBody>
      <dsp:txXfrm>
        <a:off x="1960162" y="2053407"/>
        <a:ext cx="1078445" cy="345102"/>
      </dsp:txXfrm>
    </dsp:sp>
    <dsp:sp modelId="{6C59F430-55C7-44A0-9BDA-04F4E13EBE88}">
      <dsp:nvSpPr>
        <dsp:cNvPr id="0" name=""/>
        <dsp:cNvSpPr/>
      </dsp:nvSpPr>
      <dsp:spPr>
        <a:xfrm>
          <a:off x="2229773" y="2722043"/>
          <a:ext cx="539222" cy="539222"/>
        </a:xfrm>
        <a:prstGeom prst="arc">
          <a:avLst>
            <a:gd name="adj1" fmla="val 13200000"/>
            <a:gd name="adj2" fmla="val 19200000"/>
          </a:avLst>
        </a:prstGeom>
        <a:noFill/>
        <a:ln w="38100" cap="flat" cmpd="sng" algn="ctr">
          <a:solidFill>
            <a:srgbClr val="FF0000"/>
          </a:solidFill>
          <a:prstDash val="solid"/>
          <a:miter lim="800000"/>
        </a:ln>
        <a:effectLst/>
      </dsp:spPr>
      <dsp:style>
        <a:lnRef idx="2">
          <a:scrgbClr r="0" g="0" b="0"/>
        </a:lnRef>
        <a:fillRef idx="0">
          <a:scrgbClr r="0" g="0" b="0"/>
        </a:fillRef>
        <a:effectRef idx="0">
          <a:scrgbClr r="0" g="0" b="0"/>
        </a:effectRef>
        <a:fontRef idx="minor"/>
      </dsp:style>
    </dsp:sp>
    <dsp:sp modelId="{DC4900B0-42E8-4086-97E9-74E57191AE03}">
      <dsp:nvSpPr>
        <dsp:cNvPr id="0" name=""/>
        <dsp:cNvSpPr/>
      </dsp:nvSpPr>
      <dsp:spPr>
        <a:xfrm>
          <a:off x="2229773" y="2722043"/>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FE80AA-15B6-4900-B3D1-00043FBA877F}">
      <dsp:nvSpPr>
        <dsp:cNvPr id="0" name=""/>
        <dsp:cNvSpPr/>
      </dsp:nvSpPr>
      <dsp:spPr>
        <a:xfrm>
          <a:off x="1960162" y="2819103"/>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Reliance Telecommunication</a:t>
          </a:r>
        </a:p>
      </dsp:txBody>
      <dsp:txXfrm>
        <a:off x="1960162" y="2819103"/>
        <a:ext cx="1078445" cy="345102"/>
      </dsp:txXfrm>
    </dsp:sp>
    <dsp:sp modelId="{EF69A80C-A602-4118-AEBC-A53EFEC2C155}">
      <dsp:nvSpPr>
        <dsp:cNvPr id="0" name=""/>
        <dsp:cNvSpPr/>
      </dsp:nvSpPr>
      <dsp:spPr>
        <a:xfrm>
          <a:off x="924854" y="3487740"/>
          <a:ext cx="539222" cy="539222"/>
        </a:xfrm>
        <a:prstGeom prst="arc">
          <a:avLst>
            <a:gd name="adj1" fmla="val 13200000"/>
            <a:gd name="adj2" fmla="val 19200000"/>
          </a:avLst>
        </a:prstGeom>
        <a:noFill/>
        <a:ln w="38100" cap="flat" cmpd="sng" algn="ctr">
          <a:solidFill>
            <a:srgbClr val="E3DE00"/>
          </a:solidFill>
          <a:prstDash val="solid"/>
          <a:miter lim="800000"/>
        </a:ln>
        <a:effectLst/>
      </dsp:spPr>
      <dsp:style>
        <a:lnRef idx="2">
          <a:scrgbClr r="0" g="0" b="0"/>
        </a:lnRef>
        <a:fillRef idx="0">
          <a:scrgbClr r="0" g="0" b="0"/>
        </a:fillRef>
        <a:effectRef idx="0">
          <a:scrgbClr r="0" g="0" b="0"/>
        </a:effectRef>
        <a:fontRef idx="minor"/>
      </dsp:style>
    </dsp:sp>
    <dsp:sp modelId="{AC92483C-1EF3-4CE9-8A25-19D99FC01BCA}">
      <dsp:nvSpPr>
        <dsp:cNvPr id="0" name=""/>
        <dsp:cNvSpPr/>
      </dsp:nvSpPr>
      <dsp:spPr>
        <a:xfrm>
          <a:off x="924854" y="3487740"/>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4B46A9-0BCB-4E4A-BA35-DCC2617B66FD}">
      <dsp:nvSpPr>
        <dsp:cNvPr id="0" name=""/>
        <dsp:cNvSpPr/>
      </dsp:nvSpPr>
      <dsp:spPr>
        <a:xfrm>
          <a:off x="655242" y="3584800"/>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Mobile Phone</a:t>
          </a:r>
        </a:p>
      </dsp:txBody>
      <dsp:txXfrm>
        <a:off x="655242" y="3584800"/>
        <a:ext cx="1078445" cy="345102"/>
      </dsp:txXfrm>
    </dsp:sp>
    <dsp:sp modelId="{D8B64620-4289-4683-8F85-7C0ED8B2DB7D}">
      <dsp:nvSpPr>
        <dsp:cNvPr id="0" name=""/>
        <dsp:cNvSpPr/>
      </dsp:nvSpPr>
      <dsp:spPr>
        <a:xfrm>
          <a:off x="272394" y="4253436"/>
          <a:ext cx="539222" cy="539222"/>
        </a:xfrm>
        <a:prstGeom prst="arc">
          <a:avLst>
            <a:gd name="adj1" fmla="val 13200000"/>
            <a:gd name="adj2" fmla="val 19200000"/>
          </a:avLst>
        </a:prstGeom>
        <a:noFill/>
        <a:ln w="38100" cap="flat" cmpd="sng" algn="ctr">
          <a:solidFill>
            <a:srgbClr val="92D050"/>
          </a:solidFill>
          <a:prstDash val="solid"/>
          <a:miter lim="800000"/>
        </a:ln>
        <a:effectLst/>
      </dsp:spPr>
      <dsp:style>
        <a:lnRef idx="2">
          <a:scrgbClr r="0" g="0" b="0"/>
        </a:lnRef>
        <a:fillRef idx="0">
          <a:scrgbClr r="0" g="0" b="0"/>
        </a:fillRef>
        <a:effectRef idx="0">
          <a:scrgbClr r="0" g="0" b="0"/>
        </a:effectRef>
        <a:fontRef idx="minor"/>
      </dsp:style>
    </dsp:sp>
    <dsp:sp modelId="{A606030C-08B1-415D-9F90-BE7C233F070F}">
      <dsp:nvSpPr>
        <dsp:cNvPr id="0" name=""/>
        <dsp:cNvSpPr/>
      </dsp:nvSpPr>
      <dsp:spPr>
        <a:xfrm>
          <a:off x="272394" y="4253436"/>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CCBCFA-F739-40B9-A970-64159BA5CD8E}">
      <dsp:nvSpPr>
        <dsp:cNvPr id="0" name=""/>
        <dsp:cNvSpPr/>
      </dsp:nvSpPr>
      <dsp:spPr>
        <a:xfrm>
          <a:off x="2783" y="4350496"/>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Corporate</a:t>
          </a:r>
        </a:p>
      </dsp:txBody>
      <dsp:txXfrm>
        <a:off x="2783" y="4350496"/>
        <a:ext cx="1078445" cy="345102"/>
      </dsp:txXfrm>
    </dsp:sp>
    <dsp:sp modelId="{401EB541-6513-41AE-9E13-5F914E3F6115}">
      <dsp:nvSpPr>
        <dsp:cNvPr id="0" name=""/>
        <dsp:cNvSpPr/>
      </dsp:nvSpPr>
      <dsp:spPr>
        <a:xfrm>
          <a:off x="973384" y="5019133"/>
          <a:ext cx="539222" cy="539222"/>
        </a:xfrm>
        <a:prstGeom prst="arc">
          <a:avLst>
            <a:gd name="adj1" fmla="val 13200000"/>
            <a:gd name="adj2" fmla="val 19200000"/>
          </a:avLst>
        </a:prstGeom>
        <a:noFill/>
        <a:ln w="38100" cap="flat" cmpd="sng" algn="ctr">
          <a:solidFill>
            <a:srgbClr val="FF00FF"/>
          </a:solidFill>
          <a:prstDash val="solid"/>
          <a:miter lim="800000"/>
        </a:ln>
        <a:effectLst/>
      </dsp:spPr>
      <dsp:style>
        <a:lnRef idx="2">
          <a:scrgbClr r="0" g="0" b="0"/>
        </a:lnRef>
        <a:fillRef idx="0">
          <a:scrgbClr r="0" g="0" b="0"/>
        </a:fillRef>
        <a:effectRef idx="0">
          <a:scrgbClr r="0" g="0" b="0"/>
        </a:effectRef>
        <a:fontRef idx="minor"/>
      </dsp:style>
    </dsp:sp>
    <dsp:sp modelId="{2A24F11A-3ADF-4B9A-AAE7-17B46EEED726}">
      <dsp:nvSpPr>
        <dsp:cNvPr id="0" name=""/>
        <dsp:cNvSpPr/>
      </dsp:nvSpPr>
      <dsp:spPr>
        <a:xfrm>
          <a:off x="973384" y="5019133"/>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A5EE0D-6334-4141-A19B-79DD6C2888F7}">
      <dsp:nvSpPr>
        <dsp:cNvPr id="0" name=""/>
        <dsp:cNvSpPr/>
      </dsp:nvSpPr>
      <dsp:spPr>
        <a:xfrm>
          <a:off x="703772" y="5116193"/>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Smart Phones</a:t>
          </a:r>
        </a:p>
      </dsp:txBody>
      <dsp:txXfrm>
        <a:off x="703772" y="5116193"/>
        <a:ext cx="1078445" cy="345102"/>
      </dsp:txXfrm>
    </dsp:sp>
    <dsp:sp modelId="{6BDE59AE-5094-44EE-BA86-6ED7E04C1F02}">
      <dsp:nvSpPr>
        <dsp:cNvPr id="0" name=""/>
        <dsp:cNvSpPr/>
      </dsp:nvSpPr>
      <dsp:spPr>
        <a:xfrm>
          <a:off x="973384" y="5784829"/>
          <a:ext cx="539222" cy="539222"/>
        </a:xfrm>
        <a:prstGeom prst="arc">
          <a:avLst>
            <a:gd name="adj1" fmla="val 13200000"/>
            <a:gd name="adj2" fmla="val 19200000"/>
          </a:avLst>
        </a:prstGeom>
        <a:noFill/>
        <a:ln w="38100" cap="flat" cmpd="sng" algn="ctr">
          <a:solidFill>
            <a:srgbClr val="FF00FF"/>
          </a:solidFill>
          <a:prstDash val="solid"/>
          <a:miter lim="800000"/>
        </a:ln>
        <a:effectLst/>
      </dsp:spPr>
      <dsp:style>
        <a:lnRef idx="2">
          <a:scrgbClr r="0" g="0" b="0"/>
        </a:lnRef>
        <a:fillRef idx="0">
          <a:scrgbClr r="0" g="0" b="0"/>
        </a:fillRef>
        <a:effectRef idx="0">
          <a:scrgbClr r="0" g="0" b="0"/>
        </a:effectRef>
        <a:fontRef idx="minor"/>
      </dsp:style>
    </dsp:sp>
    <dsp:sp modelId="{514CC1FC-3CCB-4891-82B6-13B1BBA1F8C9}">
      <dsp:nvSpPr>
        <dsp:cNvPr id="0" name=""/>
        <dsp:cNvSpPr/>
      </dsp:nvSpPr>
      <dsp:spPr>
        <a:xfrm>
          <a:off x="973384" y="5784829"/>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B75CE-029B-4E12-8D4E-EFE97DBE669B}">
      <dsp:nvSpPr>
        <dsp:cNvPr id="0" name=""/>
        <dsp:cNvSpPr/>
      </dsp:nvSpPr>
      <dsp:spPr>
        <a:xfrm>
          <a:off x="703772" y="5881889"/>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Non-Smart Phones</a:t>
          </a:r>
        </a:p>
      </dsp:txBody>
      <dsp:txXfrm>
        <a:off x="703772" y="5881889"/>
        <a:ext cx="1078445" cy="345102"/>
      </dsp:txXfrm>
    </dsp:sp>
    <dsp:sp modelId="{0F1EA12D-EE05-4099-9C9D-9973147ECB86}">
      <dsp:nvSpPr>
        <dsp:cNvPr id="0" name=""/>
        <dsp:cNvSpPr/>
      </dsp:nvSpPr>
      <dsp:spPr>
        <a:xfrm>
          <a:off x="1577313" y="4253436"/>
          <a:ext cx="539222" cy="539222"/>
        </a:xfrm>
        <a:prstGeom prst="arc">
          <a:avLst>
            <a:gd name="adj1" fmla="val 13200000"/>
            <a:gd name="adj2" fmla="val 19200000"/>
          </a:avLst>
        </a:prstGeom>
        <a:noFill/>
        <a:ln w="38100" cap="flat" cmpd="sng" algn="ctr">
          <a:solidFill>
            <a:srgbClr val="92D050"/>
          </a:solidFill>
          <a:prstDash val="solid"/>
          <a:miter lim="800000"/>
        </a:ln>
        <a:effectLst/>
      </dsp:spPr>
      <dsp:style>
        <a:lnRef idx="2">
          <a:scrgbClr r="0" g="0" b="0"/>
        </a:lnRef>
        <a:fillRef idx="0">
          <a:scrgbClr r="0" g="0" b="0"/>
        </a:fillRef>
        <a:effectRef idx="0">
          <a:scrgbClr r="0" g="0" b="0"/>
        </a:effectRef>
        <a:fontRef idx="minor"/>
      </dsp:style>
    </dsp:sp>
    <dsp:sp modelId="{703A2F11-082E-4D2F-8B86-E55563F68987}">
      <dsp:nvSpPr>
        <dsp:cNvPr id="0" name=""/>
        <dsp:cNvSpPr/>
      </dsp:nvSpPr>
      <dsp:spPr>
        <a:xfrm>
          <a:off x="1577313" y="4253436"/>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117E6-D62F-44A4-B830-F4687383DF65}">
      <dsp:nvSpPr>
        <dsp:cNvPr id="0" name=""/>
        <dsp:cNvSpPr/>
      </dsp:nvSpPr>
      <dsp:spPr>
        <a:xfrm>
          <a:off x="1307702" y="4350496"/>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Retail</a:t>
          </a:r>
        </a:p>
      </dsp:txBody>
      <dsp:txXfrm>
        <a:off x="1307702" y="4350496"/>
        <a:ext cx="1078445" cy="345102"/>
      </dsp:txXfrm>
    </dsp:sp>
    <dsp:sp modelId="{015931CE-0AF6-44C3-B84A-59E78FC1F341}">
      <dsp:nvSpPr>
        <dsp:cNvPr id="0" name=""/>
        <dsp:cNvSpPr/>
      </dsp:nvSpPr>
      <dsp:spPr>
        <a:xfrm>
          <a:off x="2278303" y="5019133"/>
          <a:ext cx="539222" cy="539222"/>
        </a:xfrm>
        <a:prstGeom prst="arc">
          <a:avLst>
            <a:gd name="adj1" fmla="val 13200000"/>
            <a:gd name="adj2" fmla="val 19200000"/>
          </a:avLst>
        </a:prstGeom>
        <a:noFill/>
        <a:ln w="38100" cap="flat" cmpd="sng" algn="ctr">
          <a:solidFill>
            <a:srgbClr val="CC0099"/>
          </a:solidFill>
          <a:prstDash val="solid"/>
          <a:miter lim="800000"/>
        </a:ln>
        <a:effectLst/>
      </dsp:spPr>
      <dsp:style>
        <a:lnRef idx="2">
          <a:scrgbClr r="0" g="0" b="0"/>
        </a:lnRef>
        <a:fillRef idx="0">
          <a:scrgbClr r="0" g="0" b="0"/>
        </a:fillRef>
        <a:effectRef idx="0">
          <a:scrgbClr r="0" g="0" b="0"/>
        </a:effectRef>
        <a:fontRef idx="minor"/>
      </dsp:style>
    </dsp:sp>
    <dsp:sp modelId="{F54A7923-430E-4057-B524-D8EB05FC7BEA}">
      <dsp:nvSpPr>
        <dsp:cNvPr id="0" name=""/>
        <dsp:cNvSpPr/>
      </dsp:nvSpPr>
      <dsp:spPr>
        <a:xfrm>
          <a:off x="2278303" y="5019133"/>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A81BBD-3FC5-4D80-BA05-ED6102556718}">
      <dsp:nvSpPr>
        <dsp:cNvPr id="0" name=""/>
        <dsp:cNvSpPr/>
      </dsp:nvSpPr>
      <dsp:spPr>
        <a:xfrm>
          <a:off x="2008692" y="5116193"/>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Smart Phones</a:t>
          </a:r>
        </a:p>
      </dsp:txBody>
      <dsp:txXfrm>
        <a:off x="2008692" y="5116193"/>
        <a:ext cx="1078445" cy="345102"/>
      </dsp:txXfrm>
    </dsp:sp>
    <dsp:sp modelId="{13139345-0858-4A97-A0F5-C6A43E2FDDE1}">
      <dsp:nvSpPr>
        <dsp:cNvPr id="0" name=""/>
        <dsp:cNvSpPr/>
      </dsp:nvSpPr>
      <dsp:spPr>
        <a:xfrm>
          <a:off x="2278303" y="5784829"/>
          <a:ext cx="539222" cy="539222"/>
        </a:xfrm>
        <a:prstGeom prst="arc">
          <a:avLst>
            <a:gd name="adj1" fmla="val 13200000"/>
            <a:gd name="adj2" fmla="val 19200000"/>
          </a:avLst>
        </a:prstGeom>
        <a:noFill/>
        <a:ln w="38100" cap="flat" cmpd="sng" algn="ctr">
          <a:solidFill>
            <a:srgbClr val="CC0099"/>
          </a:solidFill>
          <a:prstDash val="solid"/>
          <a:miter lim="800000"/>
        </a:ln>
        <a:effectLst/>
      </dsp:spPr>
      <dsp:style>
        <a:lnRef idx="2">
          <a:scrgbClr r="0" g="0" b="0"/>
        </a:lnRef>
        <a:fillRef idx="0">
          <a:scrgbClr r="0" g="0" b="0"/>
        </a:fillRef>
        <a:effectRef idx="0">
          <a:scrgbClr r="0" g="0" b="0"/>
        </a:effectRef>
        <a:fontRef idx="minor"/>
      </dsp:style>
    </dsp:sp>
    <dsp:sp modelId="{100637F1-E223-4907-800F-0871B46B1E35}">
      <dsp:nvSpPr>
        <dsp:cNvPr id="0" name=""/>
        <dsp:cNvSpPr/>
      </dsp:nvSpPr>
      <dsp:spPr>
        <a:xfrm>
          <a:off x="2278303" y="5784829"/>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206ECC-D576-4BAD-A3CD-459A529D94A9}">
      <dsp:nvSpPr>
        <dsp:cNvPr id="0" name=""/>
        <dsp:cNvSpPr/>
      </dsp:nvSpPr>
      <dsp:spPr>
        <a:xfrm>
          <a:off x="2008692" y="5881889"/>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Non-Smart Phones</a:t>
          </a:r>
        </a:p>
      </dsp:txBody>
      <dsp:txXfrm>
        <a:off x="2008692" y="5881889"/>
        <a:ext cx="1078445" cy="345102"/>
      </dsp:txXfrm>
    </dsp:sp>
    <dsp:sp modelId="{6CAC7679-2817-4092-B071-DBB5F2892CC3}">
      <dsp:nvSpPr>
        <dsp:cNvPr id="0" name=""/>
        <dsp:cNvSpPr/>
      </dsp:nvSpPr>
      <dsp:spPr>
        <a:xfrm>
          <a:off x="3534693" y="3487740"/>
          <a:ext cx="539222" cy="539222"/>
        </a:xfrm>
        <a:prstGeom prst="arc">
          <a:avLst>
            <a:gd name="adj1" fmla="val 13200000"/>
            <a:gd name="adj2" fmla="val 19200000"/>
          </a:avLst>
        </a:prstGeom>
        <a:noFill/>
        <a:ln w="38100" cap="flat" cmpd="sng" algn="ctr">
          <a:solidFill>
            <a:srgbClr val="E3DE00"/>
          </a:solidFill>
          <a:prstDash val="solid"/>
          <a:miter lim="800000"/>
        </a:ln>
        <a:effectLst/>
      </dsp:spPr>
      <dsp:style>
        <a:lnRef idx="2">
          <a:scrgbClr r="0" g="0" b="0"/>
        </a:lnRef>
        <a:fillRef idx="0">
          <a:scrgbClr r="0" g="0" b="0"/>
        </a:fillRef>
        <a:effectRef idx="0">
          <a:scrgbClr r="0" g="0" b="0"/>
        </a:effectRef>
        <a:fontRef idx="minor"/>
      </dsp:style>
    </dsp:sp>
    <dsp:sp modelId="{661B827B-EAE4-40F7-BD3F-283E7B1A6ACB}">
      <dsp:nvSpPr>
        <dsp:cNvPr id="0" name=""/>
        <dsp:cNvSpPr/>
      </dsp:nvSpPr>
      <dsp:spPr>
        <a:xfrm>
          <a:off x="3534693" y="3487740"/>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2EA7ED-8D91-4FE6-83F8-06CE35AE026D}">
      <dsp:nvSpPr>
        <dsp:cNvPr id="0" name=""/>
        <dsp:cNvSpPr/>
      </dsp:nvSpPr>
      <dsp:spPr>
        <a:xfrm>
          <a:off x="3265081" y="3584800"/>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Broadband</a:t>
          </a:r>
        </a:p>
      </dsp:txBody>
      <dsp:txXfrm>
        <a:off x="3265081" y="3584800"/>
        <a:ext cx="1078445" cy="345102"/>
      </dsp:txXfrm>
    </dsp:sp>
    <dsp:sp modelId="{3A2F77D6-0734-40EB-B8CD-881FD14B5A24}">
      <dsp:nvSpPr>
        <dsp:cNvPr id="0" name=""/>
        <dsp:cNvSpPr/>
      </dsp:nvSpPr>
      <dsp:spPr>
        <a:xfrm>
          <a:off x="2882233" y="4253436"/>
          <a:ext cx="539222" cy="539222"/>
        </a:xfrm>
        <a:prstGeom prst="arc">
          <a:avLst>
            <a:gd name="adj1" fmla="val 13200000"/>
            <a:gd name="adj2" fmla="val 19200000"/>
          </a:avLst>
        </a:prstGeom>
        <a:noFill/>
        <a:ln w="38100" cap="flat" cmpd="sng" algn="ctr">
          <a:solidFill>
            <a:schemeClr val="accent1">
              <a:lumMod val="60000"/>
              <a:lumOff val="40000"/>
            </a:schemeClr>
          </a:solidFill>
          <a:prstDash val="solid"/>
          <a:miter lim="800000"/>
        </a:ln>
        <a:effectLst/>
      </dsp:spPr>
      <dsp:style>
        <a:lnRef idx="2">
          <a:scrgbClr r="0" g="0" b="0"/>
        </a:lnRef>
        <a:fillRef idx="0">
          <a:scrgbClr r="0" g="0" b="0"/>
        </a:fillRef>
        <a:effectRef idx="0">
          <a:scrgbClr r="0" g="0" b="0"/>
        </a:effectRef>
        <a:fontRef idx="minor"/>
      </dsp:style>
    </dsp:sp>
    <dsp:sp modelId="{972026FD-151A-4201-B042-80F346B9DAAD}">
      <dsp:nvSpPr>
        <dsp:cNvPr id="0" name=""/>
        <dsp:cNvSpPr/>
      </dsp:nvSpPr>
      <dsp:spPr>
        <a:xfrm>
          <a:off x="2882233" y="4253436"/>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94FFF1-F429-4543-883C-44FFBDF485F9}">
      <dsp:nvSpPr>
        <dsp:cNvPr id="0" name=""/>
        <dsp:cNvSpPr/>
      </dsp:nvSpPr>
      <dsp:spPr>
        <a:xfrm>
          <a:off x="2612621" y="4350496"/>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Corporate</a:t>
          </a:r>
        </a:p>
      </dsp:txBody>
      <dsp:txXfrm>
        <a:off x="2612621" y="4350496"/>
        <a:ext cx="1078445" cy="345102"/>
      </dsp:txXfrm>
    </dsp:sp>
    <dsp:sp modelId="{5E5A9478-DC72-49CC-BBD4-01A51E9FC5D4}">
      <dsp:nvSpPr>
        <dsp:cNvPr id="0" name=""/>
        <dsp:cNvSpPr/>
      </dsp:nvSpPr>
      <dsp:spPr>
        <a:xfrm>
          <a:off x="3583223" y="5019133"/>
          <a:ext cx="539222" cy="539222"/>
        </a:xfrm>
        <a:prstGeom prst="arc">
          <a:avLst>
            <a:gd name="adj1" fmla="val 13200000"/>
            <a:gd name="adj2" fmla="val 19200000"/>
          </a:avLst>
        </a:prstGeom>
        <a:noFill/>
        <a:ln w="38100" cap="flat" cmpd="sng" algn="ctr">
          <a:solidFill>
            <a:srgbClr val="FFCC00"/>
          </a:solidFill>
          <a:prstDash val="solid"/>
          <a:miter lim="800000"/>
        </a:ln>
        <a:effectLst/>
      </dsp:spPr>
      <dsp:style>
        <a:lnRef idx="2">
          <a:scrgbClr r="0" g="0" b="0"/>
        </a:lnRef>
        <a:fillRef idx="0">
          <a:scrgbClr r="0" g="0" b="0"/>
        </a:fillRef>
        <a:effectRef idx="0">
          <a:scrgbClr r="0" g="0" b="0"/>
        </a:effectRef>
        <a:fontRef idx="minor"/>
      </dsp:style>
    </dsp:sp>
    <dsp:sp modelId="{B0F348C7-D95F-43CF-B6CD-5D6E60F965E7}">
      <dsp:nvSpPr>
        <dsp:cNvPr id="0" name=""/>
        <dsp:cNvSpPr/>
      </dsp:nvSpPr>
      <dsp:spPr>
        <a:xfrm>
          <a:off x="3583223" y="5019133"/>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8F8607-38B2-425C-A3BE-C607941376CF}">
      <dsp:nvSpPr>
        <dsp:cNvPr id="0" name=""/>
        <dsp:cNvSpPr/>
      </dsp:nvSpPr>
      <dsp:spPr>
        <a:xfrm>
          <a:off x="3313611" y="5116193"/>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Hi Speed</a:t>
          </a:r>
        </a:p>
      </dsp:txBody>
      <dsp:txXfrm>
        <a:off x="3313611" y="5116193"/>
        <a:ext cx="1078445" cy="345102"/>
      </dsp:txXfrm>
    </dsp:sp>
    <dsp:sp modelId="{069FEB3D-0916-42D0-AE7B-9F028E93D491}">
      <dsp:nvSpPr>
        <dsp:cNvPr id="0" name=""/>
        <dsp:cNvSpPr/>
      </dsp:nvSpPr>
      <dsp:spPr>
        <a:xfrm>
          <a:off x="3583223" y="5784829"/>
          <a:ext cx="539222" cy="539222"/>
        </a:xfrm>
        <a:prstGeom prst="arc">
          <a:avLst>
            <a:gd name="adj1" fmla="val 13200000"/>
            <a:gd name="adj2" fmla="val 19200000"/>
          </a:avLst>
        </a:prstGeom>
        <a:noFill/>
        <a:ln w="38100" cap="flat" cmpd="sng" algn="ctr">
          <a:solidFill>
            <a:srgbClr val="FFCC00"/>
          </a:solidFill>
          <a:prstDash val="solid"/>
          <a:miter lim="800000"/>
        </a:ln>
        <a:effectLst/>
      </dsp:spPr>
      <dsp:style>
        <a:lnRef idx="2">
          <a:scrgbClr r="0" g="0" b="0"/>
        </a:lnRef>
        <a:fillRef idx="0">
          <a:scrgbClr r="0" g="0" b="0"/>
        </a:fillRef>
        <a:effectRef idx="0">
          <a:scrgbClr r="0" g="0" b="0"/>
        </a:effectRef>
        <a:fontRef idx="minor"/>
      </dsp:style>
    </dsp:sp>
    <dsp:sp modelId="{881242C8-7C69-4CDF-8C91-B18ED92C3E7D}">
      <dsp:nvSpPr>
        <dsp:cNvPr id="0" name=""/>
        <dsp:cNvSpPr/>
      </dsp:nvSpPr>
      <dsp:spPr>
        <a:xfrm>
          <a:off x="3583223" y="5784829"/>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830979-07E2-42C4-8D45-1672D9A3D51D}">
      <dsp:nvSpPr>
        <dsp:cNvPr id="0" name=""/>
        <dsp:cNvSpPr/>
      </dsp:nvSpPr>
      <dsp:spPr>
        <a:xfrm>
          <a:off x="3313611" y="5881889"/>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Low Speed</a:t>
          </a:r>
        </a:p>
      </dsp:txBody>
      <dsp:txXfrm>
        <a:off x="3313611" y="5881889"/>
        <a:ext cx="1078445" cy="345102"/>
      </dsp:txXfrm>
    </dsp:sp>
    <dsp:sp modelId="{4D691CE1-14FA-440B-8C47-F38FB70C519F}">
      <dsp:nvSpPr>
        <dsp:cNvPr id="0" name=""/>
        <dsp:cNvSpPr/>
      </dsp:nvSpPr>
      <dsp:spPr>
        <a:xfrm>
          <a:off x="4187152" y="4253436"/>
          <a:ext cx="539222" cy="539222"/>
        </a:xfrm>
        <a:prstGeom prst="arc">
          <a:avLst>
            <a:gd name="adj1" fmla="val 13200000"/>
            <a:gd name="adj2" fmla="val 19200000"/>
          </a:avLst>
        </a:prstGeom>
        <a:noFill/>
        <a:ln w="38100" cap="flat" cmpd="sng" algn="ctr">
          <a:solidFill>
            <a:schemeClr val="accent1">
              <a:lumMod val="60000"/>
              <a:lumOff val="40000"/>
            </a:schemeClr>
          </a:solidFill>
          <a:prstDash val="solid"/>
          <a:miter lim="800000"/>
        </a:ln>
        <a:effectLst/>
      </dsp:spPr>
      <dsp:style>
        <a:lnRef idx="2">
          <a:scrgbClr r="0" g="0" b="0"/>
        </a:lnRef>
        <a:fillRef idx="0">
          <a:scrgbClr r="0" g="0" b="0"/>
        </a:fillRef>
        <a:effectRef idx="0">
          <a:scrgbClr r="0" g="0" b="0"/>
        </a:effectRef>
        <a:fontRef idx="minor"/>
      </dsp:style>
    </dsp:sp>
    <dsp:sp modelId="{E215D2B5-7410-4795-8D38-252F91752125}">
      <dsp:nvSpPr>
        <dsp:cNvPr id="0" name=""/>
        <dsp:cNvSpPr/>
      </dsp:nvSpPr>
      <dsp:spPr>
        <a:xfrm>
          <a:off x="4187152" y="4253436"/>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E28FB4-9E61-4CCB-A5A1-D74F48328B27}">
      <dsp:nvSpPr>
        <dsp:cNvPr id="0" name=""/>
        <dsp:cNvSpPr/>
      </dsp:nvSpPr>
      <dsp:spPr>
        <a:xfrm>
          <a:off x="3917541" y="4350496"/>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Retail</a:t>
          </a:r>
        </a:p>
      </dsp:txBody>
      <dsp:txXfrm>
        <a:off x="3917541" y="4350496"/>
        <a:ext cx="1078445" cy="345102"/>
      </dsp:txXfrm>
    </dsp:sp>
    <dsp:sp modelId="{F53C79A0-E7C9-4B86-BB16-914DAB514DB4}">
      <dsp:nvSpPr>
        <dsp:cNvPr id="0" name=""/>
        <dsp:cNvSpPr/>
      </dsp:nvSpPr>
      <dsp:spPr>
        <a:xfrm>
          <a:off x="4888142" y="5019133"/>
          <a:ext cx="539222" cy="539222"/>
        </a:xfrm>
        <a:prstGeom prst="arc">
          <a:avLst>
            <a:gd name="adj1" fmla="val 13200000"/>
            <a:gd name="adj2" fmla="val 19200000"/>
          </a:avLst>
        </a:prstGeom>
        <a:noFill/>
        <a:ln w="38100" cap="flat" cmpd="sng" algn="ctr">
          <a:solidFill>
            <a:srgbClr val="FF9900"/>
          </a:solidFill>
          <a:prstDash val="solid"/>
          <a:miter lim="800000"/>
        </a:ln>
        <a:effectLst/>
      </dsp:spPr>
      <dsp:style>
        <a:lnRef idx="2">
          <a:scrgbClr r="0" g="0" b="0"/>
        </a:lnRef>
        <a:fillRef idx="0">
          <a:scrgbClr r="0" g="0" b="0"/>
        </a:fillRef>
        <a:effectRef idx="0">
          <a:scrgbClr r="0" g="0" b="0"/>
        </a:effectRef>
        <a:fontRef idx="minor"/>
      </dsp:style>
    </dsp:sp>
    <dsp:sp modelId="{887BF01D-EB4A-44EA-A079-59C2DB17B27D}">
      <dsp:nvSpPr>
        <dsp:cNvPr id="0" name=""/>
        <dsp:cNvSpPr/>
      </dsp:nvSpPr>
      <dsp:spPr>
        <a:xfrm>
          <a:off x="4888142" y="5019133"/>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43D57F-6454-404B-BB83-9262197ACD70}">
      <dsp:nvSpPr>
        <dsp:cNvPr id="0" name=""/>
        <dsp:cNvSpPr/>
      </dsp:nvSpPr>
      <dsp:spPr>
        <a:xfrm>
          <a:off x="4618531" y="5116193"/>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Hi Speed</a:t>
          </a:r>
        </a:p>
      </dsp:txBody>
      <dsp:txXfrm>
        <a:off x="4618531" y="5116193"/>
        <a:ext cx="1078445" cy="345102"/>
      </dsp:txXfrm>
    </dsp:sp>
    <dsp:sp modelId="{1CA888A1-E983-41E3-A95C-5D8F048F2367}">
      <dsp:nvSpPr>
        <dsp:cNvPr id="0" name=""/>
        <dsp:cNvSpPr/>
      </dsp:nvSpPr>
      <dsp:spPr>
        <a:xfrm>
          <a:off x="4888142" y="5784829"/>
          <a:ext cx="539222" cy="539222"/>
        </a:xfrm>
        <a:prstGeom prst="arc">
          <a:avLst>
            <a:gd name="adj1" fmla="val 13200000"/>
            <a:gd name="adj2" fmla="val 19200000"/>
          </a:avLst>
        </a:prstGeom>
        <a:noFill/>
        <a:ln w="38100" cap="flat" cmpd="sng" algn="ctr">
          <a:solidFill>
            <a:srgbClr val="FF9900"/>
          </a:solidFill>
          <a:prstDash val="solid"/>
          <a:miter lim="800000"/>
        </a:ln>
        <a:effectLst/>
      </dsp:spPr>
      <dsp:style>
        <a:lnRef idx="2">
          <a:scrgbClr r="0" g="0" b="0"/>
        </a:lnRef>
        <a:fillRef idx="0">
          <a:scrgbClr r="0" g="0" b="0"/>
        </a:fillRef>
        <a:effectRef idx="0">
          <a:scrgbClr r="0" g="0" b="0"/>
        </a:effectRef>
        <a:fontRef idx="minor"/>
      </dsp:style>
    </dsp:sp>
    <dsp:sp modelId="{667E5EB9-20F8-411D-8E6D-DF6BFEF1794C}">
      <dsp:nvSpPr>
        <dsp:cNvPr id="0" name=""/>
        <dsp:cNvSpPr/>
      </dsp:nvSpPr>
      <dsp:spPr>
        <a:xfrm>
          <a:off x="4888142" y="5784829"/>
          <a:ext cx="539222" cy="539222"/>
        </a:xfrm>
        <a:prstGeom prst="arc">
          <a:avLst>
            <a:gd name="adj1" fmla="val 2400000"/>
            <a:gd name="adj2" fmla="val 840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0E430F-A996-4BC6-B9E8-2E73F7E7E911}">
      <dsp:nvSpPr>
        <dsp:cNvPr id="0" name=""/>
        <dsp:cNvSpPr/>
      </dsp:nvSpPr>
      <dsp:spPr>
        <a:xfrm>
          <a:off x="4618531" y="5881889"/>
          <a:ext cx="1078445" cy="34510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kern="1200" dirty="0"/>
            <a:t>Low Speed</a:t>
          </a:r>
        </a:p>
      </dsp:txBody>
      <dsp:txXfrm>
        <a:off x="4618531" y="5881889"/>
        <a:ext cx="1078445" cy="3451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6430C-A482-4F79-9512-FDFD8D148109}">
      <dsp:nvSpPr>
        <dsp:cNvPr id="0" name=""/>
        <dsp:cNvSpPr/>
      </dsp:nvSpPr>
      <dsp:spPr>
        <a:xfrm rot="10800000">
          <a:off x="1637982" y="1693"/>
          <a:ext cx="5405120" cy="1106169"/>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98120" rIns="369824" bIns="198120" numCol="1" spcCol="1270" anchor="ctr" anchorCtr="0">
          <a:noAutofit/>
        </a:bodyPr>
        <a:lstStyle/>
        <a:p>
          <a:pPr marL="0" lvl="0" indent="0" algn="ctr" defTabSz="2311400">
            <a:lnSpc>
              <a:spcPct val="90000"/>
            </a:lnSpc>
            <a:spcBef>
              <a:spcPct val="0"/>
            </a:spcBef>
            <a:spcAft>
              <a:spcPct val="35000"/>
            </a:spcAft>
            <a:buNone/>
          </a:pPr>
          <a:r>
            <a:rPr lang="en-IN" sz="5200" kern="1200" dirty="0">
              <a:latin typeface="Rockwell" panose="02060603020205020403" pitchFamily="18" charset="0"/>
            </a:rPr>
            <a:t>Sold to</a:t>
          </a:r>
        </a:p>
      </dsp:txBody>
      <dsp:txXfrm rot="10800000">
        <a:off x="1914524" y="1693"/>
        <a:ext cx="5128578" cy="1106169"/>
      </dsp:txXfrm>
    </dsp:sp>
    <dsp:sp modelId="{A7617258-7BF7-41C0-810C-AF8EAECEC2A3}">
      <dsp:nvSpPr>
        <dsp:cNvPr id="0" name=""/>
        <dsp:cNvSpPr/>
      </dsp:nvSpPr>
      <dsp:spPr>
        <a:xfrm>
          <a:off x="1084897" y="1693"/>
          <a:ext cx="1106169" cy="1106169"/>
        </a:xfrm>
        <a:prstGeom prst="ellipse">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EF671-9DF0-4EC1-8DDA-F3E3635AC198}">
      <dsp:nvSpPr>
        <dsp:cNvPr id="0" name=""/>
        <dsp:cNvSpPr/>
      </dsp:nvSpPr>
      <dsp:spPr>
        <a:xfrm rot="10800000">
          <a:off x="1637982" y="1438063"/>
          <a:ext cx="5405120" cy="1106169"/>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98120" rIns="369824" bIns="198120" numCol="1" spcCol="1270" anchor="ctr" anchorCtr="0">
          <a:noAutofit/>
        </a:bodyPr>
        <a:lstStyle/>
        <a:p>
          <a:pPr marL="0" lvl="0" indent="0" algn="ctr" defTabSz="2311400">
            <a:lnSpc>
              <a:spcPct val="90000"/>
            </a:lnSpc>
            <a:spcBef>
              <a:spcPct val="0"/>
            </a:spcBef>
            <a:spcAft>
              <a:spcPct val="35000"/>
            </a:spcAft>
            <a:buNone/>
          </a:pPr>
          <a:r>
            <a:rPr lang="en-IN" sz="5200" kern="1200" dirty="0">
              <a:latin typeface="Rockwell" panose="02060603020205020403" pitchFamily="18" charset="0"/>
            </a:rPr>
            <a:t>Ship to</a:t>
          </a:r>
        </a:p>
      </dsp:txBody>
      <dsp:txXfrm rot="10800000">
        <a:off x="1914524" y="1438063"/>
        <a:ext cx="5128578" cy="1106169"/>
      </dsp:txXfrm>
    </dsp:sp>
    <dsp:sp modelId="{C61A0C5A-B940-4ED4-8524-001814514B1C}">
      <dsp:nvSpPr>
        <dsp:cNvPr id="0" name=""/>
        <dsp:cNvSpPr/>
      </dsp:nvSpPr>
      <dsp:spPr>
        <a:xfrm>
          <a:off x="1084897" y="1438063"/>
          <a:ext cx="1106169" cy="1106169"/>
        </a:xfrm>
        <a:prstGeom prst="ellipse">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FD8917-103B-449C-8D02-70156D5325F2}">
      <dsp:nvSpPr>
        <dsp:cNvPr id="0" name=""/>
        <dsp:cNvSpPr/>
      </dsp:nvSpPr>
      <dsp:spPr>
        <a:xfrm rot="10800000">
          <a:off x="1637982" y="2874433"/>
          <a:ext cx="5405120" cy="1106169"/>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98120" rIns="369824" bIns="198120" numCol="1" spcCol="1270" anchor="ctr" anchorCtr="0">
          <a:noAutofit/>
        </a:bodyPr>
        <a:lstStyle/>
        <a:p>
          <a:pPr marL="0" lvl="0" indent="0" algn="ctr" defTabSz="2311400">
            <a:lnSpc>
              <a:spcPct val="90000"/>
            </a:lnSpc>
            <a:spcBef>
              <a:spcPct val="0"/>
            </a:spcBef>
            <a:spcAft>
              <a:spcPct val="35000"/>
            </a:spcAft>
            <a:buNone/>
          </a:pPr>
          <a:r>
            <a:rPr lang="en-IN" sz="5200" kern="1200" dirty="0">
              <a:latin typeface="Rockwell" panose="02060603020205020403" pitchFamily="18" charset="0"/>
            </a:rPr>
            <a:t>Bill to</a:t>
          </a:r>
        </a:p>
      </dsp:txBody>
      <dsp:txXfrm rot="10800000">
        <a:off x="1914524" y="2874433"/>
        <a:ext cx="5128578" cy="1106169"/>
      </dsp:txXfrm>
    </dsp:sp>
    <dsp:sp modelId="{A1C3431D-D53F-4F84-8F16-7CAC108E9D19}">
      <dsp:nvSpPr>
        <dsp:cNvPr id="0" name=""/>
        <dsp:cNvSpPr/>
      </dsp:nvSpPr>
      <dsp:spPr>
        <a:xfrm>
          <a:off x="1084897" y="2874433"/>
          <a:ext cx="1106169" cy="1106169"/>
        </a:xfrm>
        <a:prstGeom prst="ellipse">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B38D48-3B38-433B-9A0E-06CFBD66ED9B}">
      <dsp:nvSpPr>
        <dsp:cNvPr id="0" name=""/>
        <dsp:cNvSpPr/>
      </dsp:nvSpPr>
      <dsp:spPr>
        <a:xfrm rot="10800000">
          <a:off x="1637982" y="4310803"/>
          <a:ext cx="5405120" cy="1106169"/>
        </a:xfrm>
        <a:prstGeom prst="homePlate">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7790" tIns="198120" rIns="369824" bIns="198120" numCol="1" spcCol="1270" anchor="ctr" anchorCtr="0">
          <a:noAutofit/>
        </a:bodyPr>
        <a:lstStyle/>
        <a:p>
          <a:pPr marL="0" lvl="0" indent="0" algn="ctr" defTabSz="2311400">
            <a:lnSpc>
              <a:spcPct val="90000"/>
            </a:lnSpc>
            <a:spcBef>
              <a:spcPct val="0"/>
            </a:spcBef>
            <a:spcAft>
              <a:spcPct val="35000"/>
            </a:spcAft>
            <a:buNone/>
          </a:pPr>
          <a:r>
            <a:rPr lang="en-IN" sz="5200" kern="1200" dirty="0">
              <a:latin typeface="Rockwell" panose="02060603020205020403" pitchFamily="18" charset="0"/>
            </a:rPr>
            <a:t>Payer</a:t>
          </a:r>
        </a:p>
      </dsp:txBody>
      <dsp:txXfrm rot="10800000">
        <a:off x="1914524" y="4310803"/>
        <a:ext cx="5128578" cy="1106169"/>
      </dsp:txXfrm>
    </dsp:sp>
    <dsp:sp modelId="{2F0BB637-D64E-4783-BE05-77C9F67136CB}">
      <dsp:nvSpPr>
        <dsp:cNvPr id="0" name=""/>
        <dsp:cNvSpPr/>
      </dsp:nvSpPr>
      <dsp:spPr>
        <a:xfrm>
          <a:off x="1084897" y="4310803"/>
          <a:ext cx="1106169" cy="1106169"/>
        </a:xfrm>
        <a:prstGeom prst="ellipse">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C89C7-D7D1-4B64-A070-4C90C7503309}">
      <dsp:nvSpPr>
        <dsp:cNvPr id="0" name=""/>
        <dsp:cNvSpPr/>
      </dsp:nvSpPr>
      <dsp:spPr>
        <a:xfrm>
          <a:off x="2217906" y="0"/>
          <a:ext cx="3326860" cy="5635756"/>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150000"/>
            </a:lnSpc>
            <a:spcBef>
              <a:spcPct val="0"/>
            </a:spcBef>
            <a:spcAft>
              <a:spcPct val="15000"/>
            </a:spcAft>
            <a:buChar char="•"/>
          </a:pPr>
          <a:r>
            <a:rPr lang="en-IN" sz="1800" kern="1200" dirty="0">
              <a:latin typeface="Rockwell" panose="02060603020205020403" pitchFamily="18" charset="0"/>
            </a:rPr>
            <a:t>Copy the standard sales doc type and create a new sales doc type – VOV8</a:t>
          </a:r>
        </a:p>
        <a:p>
          <a:pPr marL="171450" lvl="1" indent="-171450" algn="l" defTabSz="800100">
            <a:lnSpc>
              <a:spcPct val="150000"/>
            </a:lnSpc>
            <a:spcBef>
              <a:spcPct val="0"/>
            </a:spcBef>
            <a:spcAft>
              <a:spcPct val="15000"/>
            </a:spcAft>
            <a:buChar char="•"/>
          </a:pPr>
          <a:r>
            <a:rPr lang="en-IN" sz="1800" kern="1200" dirty="0">
              <a:latin typeface="Rockwell" panose="02060603020205020403" pitchFamily="18" charset="0"/>
            </a:rPr>
            <a:t>Assign the sales document to the respective sales area -OVAZ</a:t>
          </a:r>
        </a:p>
      </dsp:txBody>
      <dsp:txXfrm>
        <a:off x="2217906" y="704470"/>
        <a:ext cx="2079288" cy="4226817"/>
      </dsp:txXfrm>
    </dsp:sp>
    <dsp:sp modelId="{44653C6A-93F2-4597-A35B-0DBE085C4BB4}">
      <dsp:nvSpPr>
        <dsp:cNvPr id="0" name=""/>
        <dsp:cNvSpPr/>
      </dsp:nvSpPr>
      <dsp:spPr>
        <a:xfrm>
          <a:off x="0" y="0"/>
          <a:ext cx="2217906" cy="563575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Rockwell" panose="02060603020205020403" pitchFamily="18" charset="0"/>
            </a:rPr>
            <a:t>Choose the sales document type</a:t>
          </a:r>
        </a:p>
      </dsp:txBody>
      <dsp:txXfrm>
        <a:off x="108269" y="108269"/>
        <a:ext cx="2001368" cy="5419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7386B-899C-4301-8C6C-C6E01B3432AC}">
      <dsp:nvSpPr>
        <dsp:cNvPr id="0" name=""/>
        <dsp:cNvSpPr/>
      </dsp:nvSpPr>
      <dsp:spPr>
        <a:xfrm>
          <a:off x="2367571" y="2019479"/>
          <a:ext cx="473005" cy="1016962"/>
        </a:xfrm>
        <a:custGeom>
          <a:avLst/>
          <a:gdLst/>
          <a:ahLst/>
          <a:cxnLst/>
          <a:rect l="0" t="0" r="0" b="0"/>
          <a:pathLst>
            <a:path>
              <a:moveTo>
                <a:pt x="0" y="0"/>
              </a:moveTo>
              <a:lnTo>
                <a:pt x="236502" y="0"/>
              </a:lnTo>
              <a:lnTo>
                <a:pt x="236502" y="1016962"/>
              </a:lnTo>
              <a:lnTo>
                <a:pt x="473005" y="1016962"/>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4A5489-DE64-4137-8B98-6986079DD91C}">
      <dsp:nvSpPr>
        <dsp:cNvPr id="0" name=""/>
        <dsp:cNvSpPr/>
      </dsp:nvSpPr>
      <dsp:spPr>
        <a:xfrm>
          <a:off x="2367571" y="1973759"/>
          <a:ext cx="473005" cy="91440"/>
        </a:xfrm>
        <a:custGeom>
          <a:avLst/>
          <a:gdLst/>
          <a:ahLst/>
          <a:cxnLst/>
          <a:rect l="0" t="0" r="0" b="0"/>
          <a:pathLst>
            <a:path>
              <a:moveTo>
                <a:pt x="0" y="45720"/>
              </a:moveTo>
              <a:lnTo>
                <a:pt x="473005"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AE98DF-269B-4E71-B790-774273AE2C18}">
      <dsp:nvSpPr>
        <dsp:cNvPr id="0" name=""/>
        <dsp:cNvSpPr/>
      </dsp:nvSpPr>
      <dsp:spPr>
        <a:xfrm>
          <a:off x="2367571" y="1002516"/>
          <a:ext cx="473005" cy="1016962"/>
        </a:xfrm>
        <a:custGeom>
          <a:avLst/>
          <a:gdLst/>
          <a:ahLst/>
          <a:cxnLst/>
          <a:rect l="0" t="0" r="0" b="0"/>
          <a:pathLst>
            <a:path>
              <a:moveTo>
                <a:pt x="0" y="1016962"/>
              </a:moveTo>
              <a:lnTo>
                <a:pt x="236502" y="1016962"/>
              </a:lnTo>
              <a:lnTo>
                <a:pt x="236502" y="0"/>
              </a:lnTo>
              <a:lnTo>
                <a:pt x="473005"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5898DB-DB87-4FB0-8B19-84DBAB315725}">
      <dsp:nvSpPr>
        <dsp:cNvPr id="0" name=""/>
        <dsp:cNvSpPr/>
      </dsp:nvSpPr>
      <dsp:spPr>
        <a:xfrm>
          <a:off x="2543" y="1658812"/>
          <a:ext cx="2365028" cy="721333"/>
        </a:xfrm>
        <a:prstGeom prst="rect">
          <a:avLst/>
        </a:prstGeom>
        <a:solidFill>
          <a:schemeClr val="accent3">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Rockwell" panose="02060603020205020403" pitchFamily="18" charset="0"/>
            </a:rPr>
            <a:t>Manufacturing</a:t>
          </a:r>
        </a:p>
      </dsp:txBody>
      <dsp:txXfrm>
        <a:off x="2543" y="1658812"/>
        <a:ext cx="2365028" cy="721333"/>
      </dsp:txXfrm>
    </dsp:sp>
    <dsp:sp modelId="{82A2AA50-E6FA-4B16-A1C2-5341D601787E}">
      <dsp:nvSpPr>
        <dsp:cNvPr id="0" name=""/>
        <dsp:cNvSpPr/>
      </dsp:nvSpPr>
      <dsp:spPr>
        <a:xfrm>
          <a:off x="2840577" y="641849"/>
          <a:ext cx="2365028" cy="721333"/>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Rockwell" panose="02060603020205020403" pitchFamily="18" charset="0"/>
            </a:rPr>
            <a:t>Repetitive</a:t>
          </a:r>
        </a:p>
      </dsp:txBody>
      <dsp:txXfrm>
        <a:off x="2840577" y="641849"/>
        <a:ext cx="2365028" cy="721333"/>
      </dsp:txXfrm>
    </dsp:sp>
    <dsp:sp modelId="{81C55B91-ED3B-4E85-9D2C-345B4D94F985}">
      <dsp:nvSpPr>
        <dsp:cNvPr id="0" name=""/>
        <dsp:cNvSpPr/>
      </dsp:nvSpPr>
      <dsp:spPr>
        <a:xfrm>
          <a:off x="2840577" y="1658812"/>
          <a:ext cx="2365028" cy="721333"/>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Rockwell" panose="02060603020205020403" pitchFamily="18" charset="0"/>
            </a:rPr>
            <a:t>Discrete</a:t>
          </a:r>
        </a:p>
      </dsp:txBody>
      <dsp:txXfrm>
        <a:off x="2840577" y="1658812"/>
        <a:ext cx="2365028" cy="721333"/>
      </dsp:txXfrm>
    </dsp:sp>
    <dsp:sp modelId="{2A0D3EA4-19E5-40D2-8558-E5CAC91B6562}">
      <dsp:nvSpPr>
        <dsp:cNvPr id="0" name=""/>
        <dsp:cNvSpPr/>
      </dsp:nvSpPr>
      <dsp:spPr>
        <a:xfrm>
          <a:off x="2840577" y="2675774"/>
          <a:ext cx="2365028" cy="721333"/>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Rockwell" panose="02060603020205020403" pitchFamily="18" charset="0"/>
            </a:rPr>
            <a:t>Process</a:t>
          </a:r>
        </a:p>
      </dsp:txBody>
      <dsp:txXfrm>
        <a:off x="2840577" y="2675774"/>
        <a:ext cx="2365028" cy="7213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E3845-CB0C-4CD2-84AF-344B91C1DC97}">
      <dsp:nvSpPr>
        <dsp:cNvPr id="0" name=""/>
        <dsp:cNvSpPr/>
      </dsp:nvSpPr>
      <dsp:spPr>
        <a:xfrm>
          <a:off x="1659171" y="2628055"/>
          <a:ext cx="1452799" cy="1548141"/>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Rockwell" panose="02060603020205020403" pitchFamily="18" charset="0"/>
            </a:rPr>
            <a:t>Right Quantity</a:t>
          </a:r>
        </a:p>
      </dsp:txBody>
      <dsp:txXfrm>
        <a:off x="1871928" y="2854775"/>
        <a:ext cx="1027285" cy="1094701"/>
      </dsp:txXfrm>
    </dsp:sp>
    <dsp:sp modelId="{5896E1F0-1158-4228-9F22-DB27B4946076}">
      <dsp:nvSpPr>
        <dsp:cNvPr id="0" name=""/>
        <dsp:cNvSpPr/>
      </dsp:nvSpPr>
      <dsp:spPr>
        <a:xfrm rot="3998973">
          <a:off x="3421561" y="2816148"/>
          <a:ext cx="845705" cy="219236"/>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F694AE-75A7-4361-B0D7-245892974A73}">
      <dsp:nvSpPr>
        <dsp:cNvPr id="0" name=""/>
        <dsp:cNvSpPr/>
      </dsp:nvSpPr>
      <dsp:spPr>
        <a:xfrm>
          <a:off x="3823972" y="1779492"/>
          <a:ext cx="1512492" cy="1350355"/>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44546A">
                  <a:hueOff val="0"/>
                  <a:satOff val="0"/>
                  <a:lumOff val="0"/>
                  <a:alphaOff val="0"/>
                </a:srgbClr>
              </a:solidFill>
              <a:latin typeface="Rockwell" panose="02060603020205020403" pitchFamily="18" charset="0"/>
              <a:ea typeface="+mn-ea"/>
              <a:cs typeface="+mn-cs"/>
            </a:rPr>
            <a:t>Right</a:t>
          </a:r>
          <a:r>
            <a:rPr lang="en-IN" sz="3200" kern="1200" dirty="0">
              <a:latin typeface="Rockwell" panose="02060603020205020403" pitchFamily="18" charset="0"/>
            </a:rPr>
            <a:t> </a:t>
          </a:r>
          <a:r>
            <a:rPr lang="en-IN" sz="1800" kern="1200" dirty="0">
              <a:solidFill>
                <a:srgbClr val="44546A">
                  <a:hueOff val="0"/>
                  <a:satOff val="0"/>
                  <a:lumOff val="0"/>
                  <a:alphaOff val="0"/>
                </a:srgbClr>
              </a:solidFill>
              <a:latin typeface="Rockwell" panose="02060603020205020403" pitchFamily="18" charset="0"/>
              <a:ea typeface="+mn-ea"/>
              <a:cs typeface="+mn-cs"/>
            </a:rPr>
            <a:t>Time</a:t>
          </a:r>
        </a:p>
      </dsp:txBody>
      <dsp:txXfrm>
        <a:off x="4045471" y="1977247"/>
        <a:ext cx="1069494" cy="954845"/>
      </dsp:txXfrm>
    </dsp:sp>
    <dsp:sp modelId="{E490553B-4DB1-4AAA-A6DA-7FD533DF63A0}">
      <dsp:nvSpPr>
        <dsp:cNvPr id="0" name=""/>
        <dsp:cNvSpPr/>
      </dsp:nvSpPr>
      <dsp:spPr>
        <a:xfrm rot="4247391">
          <a:off x="5057037" y="1897375"/>
          <a:ext cx="1153460" cy="38040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18B9E1-22F6-4BBF-BF7A-47EC8E88D5CC}">
      <dsp:nvSpPr>
        <dsp:cNvPr id="0" name=""/>
        <dsp:cNvSpPr/>
      </dsp:nvSpPr>
      <dsp:spPr>
        <a:xfrm>
          <a:off x="5942859" y="806873"/>
          <a:ext cx="1337124" cy="1880107"/>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rgbClr val="44546A">
                  <a:hueOff val="0"/>
                  <a:satOff val="0"/>
                  <a:lumOff val="0"/>
                  <a:alphaOff val="0"/>
                </a:srgbClr>
              </a:solidFill>
              <a:latin typeface="Rockwell" panose="02060603020205020403" pitchFamily="18" charset="0"/>
              <a:ea typeface="+mn-ea"/>
              <a:cs typeface="+mn-cs"/>
            </a:rPr>
            <a:t>Right</a:t>
          </a:r>
          <a:r>
            <a:rPr lang="en-IN" sz="1400" kern="1200" dirty="0">
              <a:latin typeface="Rockwell" panose="02060603020205020403" pitchFamily="18" charset="0"/>
            </a:rPr>
            <a:t> </a:t>
          </a:r>
          <a:r>
            <a:rPr lang="en-IN" sz="1800" kern="1200" dirty="0">
              <a:solidFill>
                <a:srgbClr val="44546A">
                  <a:hueOff val="0"/>
                  <a:satOff val="0"/>
                  <a:lumOff val="0"/>
                  <a:alphaOff val="0"/>
                </a:srgbClr>
              </a:solidFill>
              <a:latin typeface="Rockwell" panose="02060603020205020403" pitchFamily="18" charset="0"/>
              <a:ea typeface="+mn-ea"/>
              <a:cs typeface="+mn-cs"/>
            </a:rPr>
            <a:t>Place</a:t>
          </a:r>
        </a:p>
      </dsp:txBody>
      <dsp:txXfrm>
        <a:off x="6138676" y="1082208"/>
        <a:ext cx="945490" cy="13294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E3845-CB0C-4CD2-84AF-344B91C1DC97}">
      <dsp:nvSpPr>
        <dsp:cNvPr id="0" name=""/>
        <dsp:cNvSpPr/>
      </dsp:nvSpPr>
      <dsp:spPr>
        <a:xfrm>
          <a:off x="4583" y="524909"/>
          <a:ext cx="1705095" cy="1705095"/>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Rockwell" panose="02060603020205020403" pitchFamily="18" charset="0"/>
            </a:rPr>
            <a:t>Customer</a:t>
          </a:r>
          <a:endParaRPr lang="en-IN" sz="4000" kern="1200" dirty="0">
            <a:latin typeface="Rockwell" panose="02060603020205020403" pitchFamily="18" charset="0"/>
          </a:endParaRPr>
        </a:p>
      </dsp:txBody>
      <dsp:txXfrm>
        <a:off x="254288" y="774614"/>
        <a:ext cx="1205685" cy="1205685"/>
      </dsp:txXfrm>
    </dsp:sp>
    <dsp:sp modelId="{5896E1F0-1158-4228-9F22-DB27B4946076}">
      <dsp:nvSpPr>
        <dsp:cNvPr id="0" name=""/>
        <dsp:cNvSpPr/>
      </dsp:nvSpPr>
      <dsp:spPr>
        <a:xfrm rot="10823058">
          <a:off x="547605" y="2804064"/>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0CB4B2-F058-4BD2-A86D-F1E192F6D9D4}">
      <dsp:nvSpPr>
        <dsp:cNvPr id="0" name=""/>
        <dsp:cNvSpPr/>
      </dsp:nvSpPr>
      <dsp:spPr>
        <a:xfrm>
          <a:off x="268294" y="3818473"/>
          <a:ext cx="1137298" cy="113729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Rockwell" panose="02060603020205020403" pitchFamily="18" charset="0"/>
            </a:rPr>
            <a:t>Sales </a:t>
          </a:r>
        </a:p>
      </dsp:txBody>
      <dsp:txXfrm>
        <a:off x="434847" y="3985026"/>
        <a:ext cx="804192" cy="804192"/>
      </dsp:txXfrm>
    </dsp:sp>
    <dsp:sp modelId="{F7ADE35A-20C0-486D-B3FF-25C8671A405E}">
      <dsp:nvSpPr>
        <dsp:cNvPr id="0" name=""/>
        <dsp:cNvSpPr/>
      </dsp:nvSpPr>
      <dsp:spPr>
        <a:xfrm rot="5474719">
          <a:off x="1843739" y="4182114"/>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7C2891-C708-4176-93E6-64841451D153}">
      <dsp:nvSpPr>
        <dsp:cNvPr id="0" name=""/>
        <dsp:cNvSpPr/>
      </dsp:nvSpPr>
      <dsp:spPr>
        <a:xfrm>
          <a:off x="2852255" y="3874644"/>
          <a:ext cx="1137298" cy="113729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Rockwell" panose="02060603020205020403" pitchFamily="18" charset="0"/>
            </a:rPr>
            <a:t>Inventory</a:t>
          </a:r>
          <a:endParaRPr lang="en-IN" sz="1800" kern="1200" dirty="0">
            <a:latin typeface="Rockwell" panose="02060603020205020403" pitchFamily="18" charset="0"/>
          </a:endParaRPr>
        </a:p>
      </dsp:txBody>
      <dsp:txXfrm>
        <a:off x="3018808" y="4041197"/>
        <a:ext cx="804192" cy="804192"/>
      </dsp:txXfrm>
    </dsp:sp>
    <dsp:sp modelId="{B6B11FFB-773C-4944-A637-FDAE0C6FEB31}">
      <dsp:nvSpPr>
        <dsp:cNvPr id="0" name=""/>
        <dsp:cNvSpPr/>
      </dsp:nvSpPr>
      <dsp:spPr>
        <a:xfrm rot="21593126">
          <a:off x="3119421" y="2663784"/>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AEB123-3922-48D3-AFFE-A828B3005A12}">
      <dsp:nvSpPr>
        <dsp:cNvPr id="0" name=""/>
        <dsp:cNvSpPr/>
      </dsp:nvSpPr>
      <dsp:spPr>
        <a:xfrm>
          <a:off x="2846125" y="808807"/>
          <a:ext cx="1137298" cy="113729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Rockwell" panose="02060603020205020403" pitchFamily="18" charset="0"/>
            </a:rPr>
            <a:t>Production</a:t>
          </a:r>
          <a:endParaRPr lang="en-IN" sz="1800" kern="1200" dirty="0">
            <a:latin typeface="Rockwell" panose="02060603020205020403" pitchFamily="18" charset="0"/>
          </a:endParaRPr>
        </a:p>
      </dsp:txBody>
      <dsp:txXfrm>
        <a:off x="3012678" y="975360"/>
        <a:ext cx="804192" cy="804192"/>
      </dsp:txXfrm>
    </dsp:sp>
    <dsp:sp modelId="{EDA2D823-A7E5-4C4A-ABD5-C0A9B71FEAC1}">
      <dsp:nvSpPr>
        <dsp:cNvPr id="0" name=""/>
        <dsp:cNvSpPr/>
      </dsp:nvSpPr>
      <dsp:spPr>
        <a:xfrm rot="6310587">
          <a:off x="4396751" y="1491379"/>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757529-802A-484B-BBFA-D8868DF705F7}">
      <dsp:nvSpPr>
        <dsp:cNvPr id="0" name=""/>
        <dsp:cNvSpPr/>
      </dsp:nvSpPr>
      <dsp:spPr>
        <a:xfrm>
          <a:off x="5381363" y="1496498"/>
          <a:ext cx="1137298" cy="113729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Rockwell" panose="02060603020205020403" pitchFamily="18" charset="0"/>
            </a:rPr>
            <a:t>Delivery</a:t>
          </a:r>
          <a:endParaRPr lang="en-IN" sz="1800" kern="1200" dirty="0">
            <a:latin typeface="Rockwell" panose="02060603020205020403" pitchFamily="18" charset="0"/>
          </a:endParaRPr>
        </a:p>
      </dsp:txBody>
      <dsp:txXfrm>
        <a:off x="5547916" y="1663051"/>
        <a:ext cx="804192" cy="804192"/>
      </dsp:txXfrm>
    </dsp:sp>
    <dsp:sp modelId="{DCA7F421-FBC1-4BCA-88B8-EA6FE961C46D}">
      <dsp:nvSpPr>
        <dsp:cNvPr id="0" name=""/>
        <dsp:cNvSpPr/>
      </dsp:nvSpPr>
      <dsp:spPr>
        <a:xfrm rot="10636260">
          <a:off x="5708392" y="3022798"/>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5081A9-72C9-4A98-A108-6C3F35851129}">
      <dsp:nvSpPr>
        <dsp:cNvPr id="0" name=""/>
        <dsp:cNvSpPr/>
      </dsp:nvSpPr>
      <dsp:spPr>
        <a:xfrm>
          <a:off x="5493648" y="3852171"/>
          <a:ext cx="1137298" cy="113729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Rockwell" panose="02060603020205020403" pitchFamily="18" charset="0"/>
            </a:rPr>
            <a:t>Finance</a:t>
          </a:r>
          <a:endParaRPr lang="en-IN" sz="1800" kern="1200" dirty="0">
            <a:latin typeface="Rockwell" panose="02060603020205020403" pitchFamily="18" charset="0"/>
          </a:endParaRPr>
        </a:p>
      </dsp:txBody>
      <dsp:txXfrm>
        <a:off x="5660201" y="4018724"/>
        <a:ext cx="804192" cy="804192"/>
      </dsp:txXfrm>
    </dsp:sp>
    <dsp:sp modelId="{E660904A-1414-4B82-8F59-5D98076E268C}">
      <dsp:nvSpPr>
        <dsp:cNvPr id="0" name=""/>
        <dsp:cNvSpPr/>
      </dsp:nvSpPr>
      <dsp:spPr>
        <a:xfrm rot="4396568">
          <a:off x="7010439" y="3812896"/>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F694AE-75A7-4361-B0D7-245892974A73}">
      <dsp:nvSpPr>
        <dsp:cNvPr id="0" name=""/>
        <dsp:cNvSpPr/>
      </dsp:nvSpPr>
      <dsp:spPr>
        <a:xfrm>
          <a:off x="7961411" y="3110686"/>
          <a:ext cx="1137298" cy="1137298"/>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Rockwell" panose="02060603020205020403" pitchFamily="18" charset="0"/>
            </a:rPr>
            <a:t>HR</a:t>
          </a:r>
        </a:p>
      </dsp:txBody>
      <dsp:txXfrm>
        <a:off x="8127964" y="3277239"/>
        <a:ext cx="804192" cy="804192"/>
      </dsp:txXfrm>
    </dsp:sp>
    <dsp:sp modelId="{E490553B-4DB1-4AAA-A6DA-7FD533DF63A0}">
      <dsp:nvSpPr>
        <dsp:cNvPr id="0" name=""/>
        <dsp:cNvSpPr/>
      </dsp:nvSpPr>
      <dsp:spPr>
        <a:xfrm>
          <a:off x="8231669" y="2423754"/>
          <a:ext cx="596783" cy="466761"/>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18B9E1-22F6-4BBF-BF7A-47EC8E88D5CC}">
      <dsp:nvSpPr>
        <dsp:cNvPr id="0" name=""/>
        <dsp:cNvSpPr/>
      </dsp:nvSpPr>
      <dsp:spPr>
        <a:xfrm>
          <a:off x="7677512" y="524909"/>
          <a:ext cx="1705095" cy="1705095"/>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Rockwell" panose="02060603020205020403" pitchFamily="18" charset="0"/>
            </a:rPr>
            <a:t>Vendor/ Raw Material</a:t>
          </a:r>
        </a:p>
      </dsp:txBody>
      <dsp:txXfrm>
        <a:off x="7927217" y="774614"/>
        <a:ext cx="1205685" cy="12056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25C2E-49C7-4A21-8A78-850D4EE7CDF6}">
      <dsp:nvSpPr>
        <dsp:cNvPr id="0" name=""/>
        <dsp:cNvSpPr/>
      </dsp:nvSpPr>
      <dsp:spPr>
        <a:xfrm>
          <a:off x="165749" y="1397249"/>
          <a:ext cx="2426595" cy="1213297"/>
        </a:xfrm>
        <a:prstGeom prst="roundRect">
          <a:avLst>
            <a:gd name="adj" fmla="val 10000"/>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Rockwell" panose="02060603020205020403" pitchFamily="18" charset="0"/>
            </a:rPr>
            <a:t>SAP Software</a:t>
          </a:r>
        </a:p>
      </dsp:txBody>
      <dsp:txXfrm>
        <a:off x="201285" y="1432785"/>
        <a:ext cx="2355523" cy="1142225"/>
      </dsp:txXfrm>
    </dsp:sp>
    <dsp:sp modelId="{B57974DB-3627-4AEC-AC19-3060A5DB2828}">
      <dsp:nvSpPr>
        <dsp:cNvPr id="0" name=""/>
        <dsp:cNvSpPr/>
      </dsp:nvSpPr>
      <dsp:spPr>
        <a:xfrm rot="18289469">
          <a:off x="2227814" y="1279005"/>
          <a:ext cx="1699699" cy="54492"/>
        </a:xfrm>
        <a:custGeom>
          <a:avLst/>
          <a:gdLst/>
          <a:ahLst/>
          <a:cxnLst/>
          <a:rect l="0" t="0" r="0" b="0"/>
          <a:pathLst>
            <a:path>
              <a:moveTo>
                <a:pt x="0" y="27246"/>
              </a:moveTo>
              <a:lnTo>
                <a:pt x="1699699" y="2724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chemeClr val="tx1"/>
            </a:solidFill>
            <a:latin typeface="Rockwell" panose="02060603020205020403" pitchFamily="18" charset="0"/>
          </a:endParaRPr>
        </a:p>
      </dsp:txBody>
      <dsp:txXfrm>
        <a:off x="3035171" y="1263759"/>
        <a:ext cx="84984" cy="84984"/>
      </dsp:txXfrm>
    </dsp:sp>
    <dsp:sp modelId="{512D4A75-6BCA-49EA-9B39-CC9B310307CB}">
      <dsp:nvSpPr>
        <dsp:cNvPr id="0" name=""/>
        <dsp:cNvSpPr/>
      </dsp:nvSpPr>
      <dsp:spPr>
        <a:xfrm>
          <a:off x="3562982" y="1956"/>
          <a:ext cx="2426595" cy="1213297"/>
        </a:xfrm>
        <a:prstGeom prst="roundRect">
          <a:avLst>
            <a:gd name="adj" fmla="val 10000"/>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Rockwell" panose="02060603020205020403" pitchFamily="18" charset="0"/>
            </a:rPr>
            <a:t>BASIS</a:t>
          </a:r>
        </a:p>
      </dsp:txBody>
      <dsp:txXfrm>
        <a:off x="3598518" y="37492"/>
        <a:ext cx="2355523" cy="1142225"/>
      </dsp:txXfrm>
    </dsp:sp>
    <dsp:sp modelId="{5DE91493-B497-49FE-8525-36EA659EBC97}">
      <dsp:nvSpPr>
        <dsp:cNvPr id="0" name=""/>
        <dsp:cNvSpPr/>
      </dsp:nvSpPr>
      <dsp:spPr>
        <a:xfrm>
          <a:off x="5989578" y="581359"/>
          <a:ext cx="970638" cy="54492"/>
        </a:xfrm>
        <a:custGeom>
          <a:avLst/>
          <a:gdLst/>
          <a:ahLst/>
          <a:cxnLst/>
          <a:rect l="0" t="0" r="0" b="0"/>
          <a:pathLst>
            <a:path>
              <a:moveTo>
                <a:pt x="0" y="27246"/>
              </a:moveTo>
              <a:lnTo>
                <a:pt x="970638" y="27246"/>
              </a:lnTo>
            </a:path>
          </a:pathLst>
        </a:custGeom>
        <a:noFill/>
        <a:ln w="12700" cap="flat" cmpd="sng" algn="ctr">
          <a:solidFill>
            <a:schemeClr val="accent3">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latin typeface="Rockwell" panose="02060603020205020403" pitchFamily="18" charset="0"/>
          </a:endParaRPr>
        </a:p>
      </dsp:txBody>
      <dsp:txXfrm>
        <a:off x="6450631" y="584339"/>
        <a:ext cx="48531" cy="48531"/>
      </dsp:txXfrm>
    </dsp:sp>
    <dsp:sp modelId="{B2E0C15E-007C-4B73-8523-B12808580440}">
      <dsp:nvSpPr>
        <dsp:cNvPr id="0" name=""/>
        <dsp:cNvSpPr/>
      </dsp:nvSpPr>
      <dsp:spPr>
        <a:xfrm>
          <a:off x="6960216" y="1956"/>
          <a:ext cx="2426595" cy="1213297"/>
        </a:xfrm>
        <a:prstGeom prst="roundRect">
          <a:avLst>
            <a:gd name="adj" fmla="val 10000"/>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Rockwell" panose="02060603020205020403" pitchFamily="18" charset="0"/>
            </a:rPr>
            <a:t>Security &amp; Authorization</a:t>
          </a:r>
        </a:p>
      </dsp:txBody>
      <dsp:txXfrm>
        <a:off x="6995752" y="37492"/>
        <a:ext cx="2355523" cy="1142225"/>
      </dsp:txXfrm>
    </dsp:sp>
    <dsp:sp modelId="{51B07228-E4EC-46CC-85D4-4B69FBAB5114}">
      <dsp:nvSpPr>
        <dsp:cNvPr id="0" name=""/>
        <dsp:cNvSpPr/>
      </dsp:nvSpPr>
      <dsp:spPr>
        <a:xfrm>
          <a:off x="2592344" y="1976651"/>
          <a:ext cx="970638" cy="54492"/>
        </a:xfrm>
        <a:custGeom>
          <a:avLst/>
          <a:gdLst/>
          <a:ahLst/>
          <a:cxnLst/>
          <a:rect l="0" t="0" r="0" b="0"/>
          <a:pathLst>
            <a:path>
              <a:moveTo>
                <a:pt x="0" y="27246"/>
              </a:moveTo>
              <a:lnTo>
                <a:pt x="970638" y="2724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solidFill>
              <a:schemeClr val="tx1"/>
            </a:solidFill>
            <a:latin typeface="Rockwell" panose="02060603020205020403" pitchFamily="18" charset="0"/>
          </a:endParaRPr>
        </a:p>
      </dsp:txBody>
      <dsp:txXfrm>
        <a:off x="3053397" y="1979632"/>
        <a:ext cx="48531" cy="48531"/>
      </dsp:txXfrm>
    </dsp:sp>
    <dsp:sp modelId="{1BD2BDF5-D975-4C76-96F9-191C5594DC2B}">
      <dsp:nvSpPr>
        <dsp:cNvPr id="0" name=""/>
        <dsp:cNvSpPr/>
      </dsp:nvSpPr>
      <dsp:spPr>
        <a:xfrm>
          <a:off x="3562982" y="1397249"/>
          <a:ext cx="2426595" cy="1213297"/>
        </a:xfrm>
        <a:prstGeom prst="roundRect">
          <a:avLst>
            <a:gd name="adj" fmla="val 10000"/>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Rockwell" panose="02060603020205020403" pitchFamily="18" charset="0"/>
            </a:rPr>
            <a:t>ABAP</a:t>
          </a:r>
        </a:p>
      </dsp:txBody>
      <dsp:txXfrm>
        <a:off x="3598518" y="1432785"/>
        <a:ext cx="2355523" cy="1142225"/>
      </dsp:txXfrm>
    </dsp:sp>
    <dsp:sp modelId="{E3C30577-0F01-4F71-BD09-F7F207E21198}">
      <dsp:nvSpPr>
        <dsp:cNvPr id="0" name=""/>
        <dsp:cNvSpPr/>
      </dsp:nvSpPr>
      <dsp:spPr>
        <a:xfrm rot="3310531">
          <a:off x="2227814" y="2674298"/>
          <a:ext cx="1699699" cy="54492"/>
        </a:xfrm>
        <a:custGeom>
          <a:avLst/>
          <a:gdLst/>
          <a:ahLst/>
          <a:cxnLst/>
          <a:rect l="0" t="0" r="0" b="0"/>
          <a:pathLst>
            <a:path>
              <a:moveTo>
                <a:pt x="0" y="27246"/>
              </a:moveTo>
              <a:lnTo>
                <a:pt x="1699699" y="2724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solidFill>
              <a:schemeClr val="tx1"/>
            </a:solidFill>
            <a:latin typeface="Rockwell" panose="02060603020205020403" pitchFamily="18" charset="0"/>
          </a:endParaRPr>
        </a:p>
      </dsp:txBody>
      <dsp:txXfrm>
        <a:off x="3035171" y="2659051"/>
        <a:ext cx="84984" cy="84984"/>
      </dsp:txXfrm>
    </dsp:sp>
    <dsp:sp modelId="{38655F01-A241-4441-A531-1394C98E8A2E}">
      <dsp:nvSpPr>
        <dsp:cNvPr id="0" name=""/>
        <dsp:cNvSpPr/>
      </dsp:nvSpPr>
      <dsp:spPr>
        <a:xfrm>
          <a:off x="3562982" y="2792541"/>
          <a:ext cx="2426595" cy="1213297"/>
        </a:xfrm>
        <a:prstGeom prst="roundRect">
          <a:avLst>
            <a:gd name="adj" fmla="val 10000"/>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solidFill>
                <a:schemeClr val="tx1"/>
              </a:solidFill>
              <a:latin typeface="Rockwell" panose="02060603020205020403" pitchFamily="18" charset="0"/>
            </a:rPr>
            <a:t>Functional Consultant</a:t>
          </a:r>
        </a:p>
      </dsp:txBody>
      <dsp:txXfrm>
        <a:off x="3598518" y="2828077"/>
        <a:ext cx="2355523" cy="11422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9DD0F-BC1B-4625-BE9F-AF0DBC8FC2C8}">
      <dsp:nvSpPr>
        <dsp:cNvPr id="0" name=""/>
        <dsp:cNvSpPr/>
      </dsp:nvSpPr>
      <dsp:spPr>
        <a:xfrm>
          <a:off x="0" y="3736288"/>
          <a:ext cx="10515600" cy="612969"/>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latin typeface="Rockwell" panose="02060603020205020403" pitchFamily="18" charset="0"/>
            </a:rPr>
            <a:t>Reports/Bill </a:t>
          </a:r>
          <a:endParaRPr lang="en-IN" sz="2100" kern="1200" dirty="0">
            <a:latin typeface="Rockwell" panose="02060603020205020403" pitchFamily="18" charset="0"/>
          </a:endParaRPr>
        </a:p>
      </dsp:txBody>
      <dsp:txXfrm>
        <a:off x="0" y="3736288"/>
        <a:ext cx="10515600" cy="612969"/>
      </dsp:txXfrm>
    </dsp:sp>
    <dsp:sp modelId="{1557128C-D29A-4884-81D2-A905F5CB9720}">
      <dsp:nvSpPr>
        <dsp:cNvPr id="0" name=""/>
        <dsp:cNvSpPr/>
      </dsp:nvSpPr>
      <dsp:spPr>
        <a:xfrm rot="10800000">
          <a:off x="0" y="2802736"/>
          <a:ext cx="10515600" cy="942746"/>
        </a:xfrm>
        <a:prstGeom prst="upArrowCallout">
          <a:avLst/>
        </a:prstGeom>
        <a:solidFill>
          <a:schemeClr val="accent3">
            <a:shade val="80000"/>
            <a:hueOff val="0"/>
            <a:satOff val="0"/>
            <a:lumOff val="47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latin typeface="Rockwell" panose="02060603020205020403" pitchFamily="18" charset="0"/>
            </a:rPr>
            <a:t>Transaction</a:t>
          </a:r>
          <a:endParaRPr lang="en-IN" sz="2100" kern="1200" dirty="0">
            <a:latin typeface="Rockwell" panose="02060603020205020403" pitchFamily="18" charset="0"/>
          </a:endParaRPr>
        </a:p>
      </dsp:txBody>
      <dsp:txXfrm rot="10800000">
        <a:off x="0" y="2802736"/>
        <a:ext cx="10515600" cy="612568"/>
      </dsp:txXfrm>
    </dsp:sp>
    <dsp:sp modelId="{526DAAB8-6AC9-4039-976A-19B70B8395CA}">
      <dsp:nvSpPr>
        <dsp:cNvPr id="0" name=""/>
        <dsp:cNvSpPr/>
      </dsp:nvSpPr>
      <dsp:spPr>
        <a:xfrm rot="10800000">
          <a:off x="0" y="1869184"/>
          <a:ext cx="10515600" cy="942746"/>
        </a:xfrm>
        <a:prstGeom prst="upArrowCallout">
          <a:avLst/>
        </a:prstGeom>
        <a:solidFill>
          <a:schemeClr val="accent3">
            <a:shade val="80000"/>
            <a:hueOff val="0"/>
            <a:satOff val="0"/>
            <a:lumOff val="9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latin typeface="Rockwell" panose="02060603020205020403" pitchFamily="18" charset="0"/>
            </a:rPr>
            <a:t>Configuration</a:t>
          </a:r>
          <a:endParaRPr lang="en-IN" sz="2100" kern="1200" dirty="0">
            <a:latin typeface="Rockwell" panose="02060603020205020403" pitchFamily="18" charset="0"/>
          </a:endParaRPr>
        </a:p>
      </dsp:txBody>
      <dsp:txXfrm rot="10800000">
        <a:off x="0" y="1869184"/>
        <a:ext cx="10515600" cy="612568"/>
      </dsp:txXfrm>
    </dsp:sp>
    <dsp:sp modelId="{971C6A0C-753A-48F3-8996-CFCD9CE352FF}">
      <dsp:nvSpPr>
        <dsp:cNvPr id="0" name=""/>
        <dsp:cNvSpPr/>
      </dsp:nvSpPr>
      <dsp:spPr>
        <a:xfrm rot="10800000">
          <a:off x="0" y="935632"/>
          <a:ext cx="10515600" cy="942746"/>
        </a:xfrm>
        <a:prstGeom prst="upArrowCallout">
          <a:avLst/>
        </a:prstGeom>
        <a:solidFill>
          <a:schemeClr val="accent3">
            <a:shade val="80000"/>
            <a:hueOff val="0"/>
            <a:satOff val="0"/>
            <a:lumOff val="143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a:latin typeface="Rockwell" panose="02060603020205020403" pitchFamily="18" charset="0"/>
            </a:rPr>
            <a:t>Master Data</a:t>
          </a:r>
          <a:endParaRPr lang="en-IN" sz="2100" kern="1200" dirty="0">
            <a:latin typeface="Rockwell" panose="02060603020205020403" pitchFamily="18" charset="0"/>
          </a:endParaRPr>
        </a:p>
      </dsp:txBody>
      <dsp:txXfrm rot="10800000">
        <a:off x="0" y="935632"/>
        <a:ext cx="10515600" cy="612568"/>
      </dsp:txXfrm>
    </dsp:sp>
    <dsp:sp modelId="{5B5B4C0C-5413-472D-95BA-C46770055B3C}">
      <dsp:nvSpPr>
        <dsp:cNvPr id="0" name=""/>
        <dsp:cNvSpPr/>
      </dsp:nvSpPr>
      <dsp:spPr>
        <a:xfrm rot="10800000">
          <a:off x="0" y="2080"/>
          <a:ext cx="10515600" cy="942746"/>
        </a:xfrm>
        <a:prstGeom prst="upArrowCallou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Rockwell" panose="02060603020205020403" pitchFamily="18" charset="0"/>
            </a:rPr>
            <a:t>Organisation Structure</a:t>
          </a:r>
          <a:endParaRPr lang="en-IN" sz="2100" kern="1200" dirty="0"/>
        </a:p>
      </dsp:txBody>
      <dsp:txXfrm rot="10800000">
        <a:off x="0" y="2080"/>
        <a:ext cx="10515600" cy="612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E683C-3A5B-4D24-ADD7-01F9E7E4A82E}">
      <dsp:nvSpPr>
        <dsp:cNvPr id="0" name=""/>
        <dsp:cNvSpPr/>
      </dsp:nvSpPr>
      <dsp:spPr>
        <a:xfrm>
          <a:off x="-4343649" y="-666297"/>
          <a:ext cx="5175019" cy="5175019"/>
        </a:xfrm>
        <a:prstGeom prst="blockArc">
          <a:avLst>
            <a:gd name="adj1" fmla="val 18900000"/>
            <a:gd name="adj2" fmla="val 2700000"/>
            <a:gd name="adj3" fmla="val 417"/>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1C52B7-725C-4223-87C8-A9129E06A611}">
      <dsp:nvSpPr>
        <dsp:cNvPr id="0" name=""/>
        <dsp:cNvSpPr/>
      </dsp:nvSpPr>
      <dsp:spPr>
        <a:xfrm>
          <a:off x="435532" y="295405"/>
          <a:ext cx="4892176" cy="59111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200" tIns="78740" rIns="78740" bIns="78740" numCol="1" spcCol="1270" anchor="ctr" anchorCtr="0">
          <a:noAutofit/>
        </a:bodyPr>
        <a:lstStyle/>
        <a:p>
          <a:pPr marL="0" lvl="0" indent="0" algn="l" defTabSz="1377950">
            <a:lnSpc>
              <a:spcPct val="90000"/>
            </a:lnSpc>
            <a:spcBef>
              <a:spcPct val="0"/>
            </a:spcBef>
            <a:spcAft>
              <a:spcPct val="35000"/>
            </a:spcAft>
            <a:buNone/>
          </a:pPr>
          <a:r>
            <a:rPr lang="en-IN" sz="3100" kern="1200" dirty="0">
              <a:latin typeface="Rockwell" panose="02060603020205020403" pitchFamily="18" charset="0"/>
            </a:rPr>
            <a:t>Product/Service</a:t>
          </a:r>
        </a:p>
      </dsp:txBody>
      <dsp:txXfrm>
        <a:off x="435532" y="295405"/>
        <a:ext cx="4892176" cy="591118"/>
      </dsp:txXfrm>
    </dsp:sp>
    <dsp:sp modelId="{939D4F4E-0C9F-420A-9DF5-C5A882792290}">
      <dsp:nvSpPr>
        <dsp:cNvPr id="0" name=""/>
        <dsp:cNvSpPr/>
      </dsp:nvSpPr>
      <dsp:spPr>
        <a:xfrm>
          <a:off x="66083" y="221515"/>
          <a:ext cx="738898" cy="73889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2D4410-F605-4201-B3F4-D51E7F3D69B1}">
      <dsp:nvSpPr>
        <dsp:cNvPr id="0" name=""/>
        <dsp:cNvSpPr/>
      </dsp:nvSpPr>
      <dsp:spPr>
        <a:xfrm>
          <a:off x="774434" y="1182237"/>
          <a:ext cx="4553274" cy="59111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200" tIns="78740" rIns="78740" bIns="78740" numCol="1" spcCol="1270" anchor="ctr" anchorCtr="0">
          <a:noAutofit/>
        </a:bodyPr>
        <a:lstStyle/>
        <a:p>
          <a:pPr marL="0" lvl="0" indent="0" algn="l" defTabSz="1377950">
            <a:lnSpc>
              <a:spcPct val="90000"/>
            </a:lnSpc>
            <a:spcBef>
              <a:spcPct val="0"/>
            </a:spcBef>
            <a:spcAft>
              <a:spcPct val="35000"/>
            </a:spcAft>
            <a:buNone/>
          </a:pPr>
          <a:r>
            <a:rPr lang="en-IN" sz="3100" kern="1200" dirty="0">
              <a:latin typeface="Rockwell" panose="02060603020205020403" pitchFamily="18" charset="0"/>
            </a:rPr>
            <a:t>Customer</a:t>
          </a:r>
        </a:p>
      </dsp:txBody>
      <dsp:txXfrm>
        <a:off x="774434" y="1182237"/>
        <a:ext cx="4553274" cy="591118"/>
      </dsp:txXfrm>
    </dsp:sp>
    <dsp:sp modelId="{F0E9B909-315A-48C6-AB8F-5EF055FF4A8D}">
      <dsp:nvSpPr>
        <dsp:cNvPr id="0" name=""/>
        <dsp:cNvSpPr/>
      </dsp:nvSpPr>
      <dsp:spPr>
        <a:xfrm>
          <a:off x="404985" y="1108347"/>
          <a:ext cx="738898" cy="73889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1502B8-CC21-43FE-9F34-403C5FC7987D}">
      <dsp:nvSpPr>
        <dsp:cNvPr id="0" name=""/>
        <dsp:cNvSpPr/>
      </dsp:nvSpPr>
      <dsp:spPr>
        <a:xfrm>
          <a:off x="803620" y="2078798"/>
          <a:ext cx="4553274" cy="59111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200" tIns="78740" rIns="78740" bIns="78740" numCol="1" spcCol="1270" anchor="ctr" anchorCtr="0">
          <a:noAutofit/>
        </a:bodyPr>
        <a:lstStyle/>
        <a:p>
          <a:pPr marL="0" lvl="0" indent="0" algn="l" defTabSz="1377950">
            <a:lnSpc>
              <a:spcPct val="90000"/>
            </a:lnSpc>
            <a:spcBef>
              <a:spcPct val="0"/>
            </a:spcBef>
            <a:spcAft>
              <a:spcPct val="35000"/>
            </a:spcAft>
            <a:buNone/>
          </a:pPr>
          <a:r>
            <a:rPr lang="en-IN" sz="3100" kern="1200" dirty="0">
              <a:latin typeface="Rockwell" panose="02060603020205020403" pitchFamily="18" charset="0"/>
            </a:rPr>
            <a:t>Price</a:t>
          </a:r>
        </a:p>
      </dsp:txBody>
      <dsp:txXfrm>
        <a:off x="803620" y="2078798"/>
        <a:ext cx="4553274" cy="591118"/>
      </dsp:txXfrm>
    </dsp:sp>
    <dsp:sp modelId="{9A102821-B605-40D0-A418-CE50A81ACC01}">
      <dsp:nvSpPr>
        <dsp:cNvPr id="0" name=""/>
        <dsp:cNvSpPr/>
      </dsp:nvSpPr>
      <dsp:spPr>
        <a:xfrm>
          <a:off x="404985" y="1995179"/>
          <a:ext cx="738898" cy="73889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7FE68-3A16-4958-81B8-41EF6E53AF2C}">
      <dsp:nvSpPr>
        <dsp:cNvPr id="0" name=""/>
        <dsp:cNvSpPr/>
      </dsp:nvSpPr>
      <dsp:spPr>
        <a:xfrm>
          <a:off x="435532" y="2955900"/>
          <a:ext cx="4892176" cy="591118"/>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200" tIns="78740" rIns="78740" bIns="78740" numCol="1" spcCol="1270" anchor="ctr" anchorCtr="0">
          <a:noAutofit/>
        </a:bodyPr>
        <a:lstStyle/>
        <a:p>
          <a:pPr marL="0" lvl="0" indent="0" algn="l" defTabSz="1377950">
            <a:lnSpc>
              <a:spcPct val="90000"/>
            </a:lnSpc>
            <a:spcBef>
              <a:spcPct val="0"/>
            </a:spcBef>
            <a:spcAft>
              <a:spcPct val="35000"/>
            </a:spcAft>
            <a:buNone/>
          </a:pPr>
          <a:r>
            <a:rPr lang="en-IN" sz="3100" kern="1200" dirty="0">
              <a:latin typeface="Rockwell" panose="02060603020205020403" pitchFamily="18" charset="0"/>
            </a:rPr>
            <a:t>Tax – Law of Land</a:t>
          </a:r>
        </a:p>
      </dsp:txBody>
      <dsp:txXfrm>
        <a:off x="435532" y="2955900"/>
        <a:ext cx="4892176" cy="591118"/>
      </dsp:txXfrm>
    </dsp:sp>
    <dsp:sp modelId="{CFB34D20-97C3-4033-A668-C0BB1D333532}">
      <dsp:nvSpPr>
        <dsp:cNvPr id="0" name=""/>
        <dsp:cNvSpPr/>
      </dsp:nvSpPr>
      <dsp:spPr>
        <a:xfrm>
          <a:off x="66083" y="2882010"/>
          <a:ext cx="738898" cy="738898"/>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91D6A-FE12-4C17-A50B-366AE6B292D2}">
      <dsp:nvSpPr>
        <dsp:cNvPr id="0" name=""/>
        <dsp:cNvSpPr/>
      </dsp:nvSpPr>
      <dsp:spPr>
        <a:xfrm rot="10800000">
          <a:off x="1102663" y="2782"/>
          <a:ext cx="3691068" cy="691831"/>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078"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latin typeface="Rockwell" panose="02060603020205020403" pitchFamily="18" charset="0"/>
            </a:rPr>
            <a:t>Project Kick-off</a:t>
          </a:r>
        </a:p>
      </dsp:txBody>
      <dsp:txXfrm rot="10800000">
        <a:off x="1275621" y="2782"/>
        <a:ext cx="3518110" cy="691831"/>
      </dsp:txXfrm>
    </dsp:sp>
    <dsp:sp modelId="{90BC65F8-4F96-41BE-9579-32861C521233}">
      <dsp:nvSpPr>
        <dsp:cNvPr id="0" name=""/>
        <dsp:cNvSpPr/>
      </dsp:nvSpPr>
      <dsp:spPr>
        <a:xfrm>
          <a:off x="756747" y="2782"/>
          <a:ext cx="691831" cy="6918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1915E9-3228-4774-A7DE-9E6492DF1B8A}">
      <dsp:nvSpPr>
        <dsp:cNvPr id="0" name=""/>
        <dsp:cNvSpPr/>
      </dsp:nvSpPr>
      <dsp:spPr>
        <a:xfrm rot="10800000">
          <a:off x="1102663" y="901130"/>
          <a:ext cx="3691068" cy="691831"/>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078"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latin typeface="Rockwell" panose="02060603020205020403" pitchFamily="18" charset="0"/>
            </a:rPr>
            <a:t>AS IS </a:t>
          </a:r>
          <a:r>
            <a:rPr lang="en-IN" sz="2000" kern="1200" dirty="0">
              <a:solidFill>
                <a:schemeClr val="tx1"/>
              </a:solidFill>
              <a:latin typeface="Rockwell" panose="02060603020205020403" pitchFamily="18" charset="0"/>
              <a:sym typeface="Wingdings" panose="05000000000000000000" pitchFamily="2" charset="2"/>
            </a:rPr>
            <a:t> TO BE (BBP/BPM)</a:t>
          </a:r>
          <a:endParaRPr lang="en-IN" sz="2000" kern="1200" dirty="0">
            <a:solidFill>
              <a:schemeClr val="tx1"/>
            </a:solidFill>
            <a:latin typeface="Rockwell" panose="02060603020205020403" pitchFamily="18" charset="0"/>
          </a:endParaRPr>
        </a:p>
      </dsp:txBody>
      <dsp:txXfrm rot="10800000">
        <a:off x="1275621" y="901130"/>
        <a:ext cx="3518110" cy="691831"/>
      </dsp:txXfrm>
    </dsp:sp>
    <dsp:sp modelId="{E4C19199-4905-4511-9895-DA81E37305A3}">
      <dsp:nvSpPr>
        <dsp:cNvPr id="0" name=""/>
        <dsp:cNvSpPr/>
      </dsp:nvSpPr>
      <dsp:spPr>
        <a:xfrm>
          <a:off x="756747" y="901130"/>
          <a:ext cx="691831" cy="69183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C8F699-5FCF-4E96-95F2-A972BC4EE3D5}">
      <dsp:nvSpPr>
        <dsp:cNvPr id="0" name=""/>
        <dsp:cNvSpPr/>
      </dsp:nvSpPr>
      <dsp:spPr>
        <a:xfrm rot="10800000">
          <a:off x="1102663" y="1799478"/>
          <a:ext cx="3691068" cy="691831"/>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078"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latin typeface="Rockwell" panose="02060603020205020403" pitchFamily="18" charset="0"/>
            </a:rPr>
            <a:t>Realisation</a:t>
          </a:r>
        </a:p>
      </dsp:txBody>
      <dsp:txXfrm rot="10800000">
        <a:off x="1275621" y="1799478"/>
        <a:ext cx="3518110" cy="691831"/>
      </dsp:txXfrm>
    </dsp:sp>
    <dsp:sp modelId="{29F40CBE-57C7-4B68-959C-4922934E8B63}">
      <dsp:nvSpPr>
        <dsp:cNvPr id="0" name=""/>
        <dsp:cNvSpPr/>
      </dsp:nvSpPr>
      <dsp:spPr>
        <a:xfrm>
          <a:off x="756747" y="1799478"/>
          <a:ext cx="691831" cy="691831"/>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90159C-39F3-4120-8343-7EF70100A463}">
      <dsp:nvSpPr>
        <dsp:cNvPr id="0" name=""/>
        <dsp:cNvSpPr/>
      </dsp:nvSpPr>
      <dsp:spPr>
        <a:xfrm rot="10800000">
          <a:off x="1102663" y="2697827"/>
          <a:ext cx="3691068" cy="691831"/>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078"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latin typeface="Rockwell" panose="02060603020205020403" pitchFamily="18" charset="0"/>
            </a:rPr>
            <a:t>Go Live</a:t>
          </a:r>
        </a:p>
      </dsp:txBody>
      <dsp:txXfrm rot="10800000">
        <a:off x="1275621" y="2697827"/>
        <a:ext cx="3518110" cy="691831"/>
      </dsp:txXfrm>
    </dsp:sp>
    <dsp:sp modelId="{EF7F1202-EC40-4F33-91DF-C9D3A28682C7}">
      <dsp:nvSpPr>
        <dsp:cNvPr id="0" name=""/>
        <dsp:cNvSpPr/>
      </dsp:nvSpPr>
      <dsp:spPr>
        <a:xfrm>
          <a:off x="756747" y="2697827"/>
          <a:ext cx="691831" cy="691831"/>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D34F32-239B-42CC-89CE-E308805F5DC9}">
      <dsp:nvSpPr>
        <dsp:cNvPr id="0" name=""/>
        <dsp:cNvSpPr/>
      </dsp:nvSpPr>
      <dsp:spPr>
        <a:xfrm rot="10800000">
          <a:off x="1102663" y="3596175"/>
          <a:ext cx="3691068" cy="691831"/>
        </a:xfrm>
        <a:prstGeom prst="homePlat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078" tIns="76200" rIns="14224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latin typeface="Rockwell" panose="02060603020205020403" pitchFamily="18" charset="0"/>
            </a:rPr>
            <a:t>Support</a:t>
          </a:r>
        </a:p>
      </dsp:txBody>
      <dsp:txXfrm rot="10800000">
        <a:off x="1275621" y="3596175"/>
        <a:ext cx="3518110" cy="691831"/>
      </dsp:txXfrm>
    </dsp:sp>
    <dsp:sp modelId="{2FCEBBFC-58B1-4AEA-933D-CDEE1159CB5F}">
      <dsp:nvSpPr>
        <dsp:cNvPr id="0" name=""/>
        <dsp:cNvSpPr/>
      </dsp:nvSpPr>
      <dsp:spPr>
        <a:xfrm>
          <a:off x="756747" y="3596175"/>
          <a:ext cx="691831" cy="691831"/>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4ECF7-3390-4E31-A0EB-03A390024CF7}">
      <dsp:nvSpPr>
        <dsp:cNvPr id="0" name=""/>
        <dsp:cNvSpPr/>
      </dsp:nvSpPr>
      <dsp:spPr>
        <a:xfrm>
          <a:off x="3285879" y="1183064"/>
          <a:ext cx="1831049" cy="539848"/>
        </a:xfrm>
        <a:custGeom>
          <a:avLst/>
          <a:gdLst/>
          <a:ahLst/>
          <a:cxnLst/>
          <a:rect l="0" t="0" r="0" b="0"/>
          <a:pathLst>
            <a:path>
              <a:moveTo>
                <a:pt x="0" y="539848"/>
              </a:moveTo>
              <a:lnTo>
                <a:pt x="1831049"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04EE7C-A08E-4B02-8A1A-97F51D340434}">
      <dsp:nvSpPr>
        <dsp:cNvPr id="0" name=""/>
        <dsp:cNvSpPr/>
      </dsp:nvSpPr>
      <dsp:spPr>
        <a:xfrm>
          <a:off x="3012879" y="1183064"/>
          <a:ext cx="272999" cy="539848"/>
        </a:xfrm>
        <a:custGeom>
          <a:avLst/>
          <a:gdLst/>
          <a:ahLst/>
          <a:cxnLst/>
          <a:rect l="0" t="0" r="0" b="0"/>
          <a:pathLst>
            <a:path>
              <a:moveTo>
                <a:pt x="272999" y="539848"/>
              </a:moveTo>
              <a:lnTo>
                <a:pt x="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3A2D2C-5339-4CC6-B1EC-0EE5DE3CCF98}">
      <dsp:nvSpPr>
        <dsp:cNvPr id="0" name=""/>
        <dsp:cNvSpPr/>
      </dsp:nvSpPr>
      <dsp:spPr>
        <a:xfrm>
          <a:off x="2453334" y="890367"/>
          <a:ext cx="1665090" cy="832545"/>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ym typeface="Wingdings" panose="05000000000000000000" pitchFamily="2" charset="2"/>
            </a:rPr>
            <a:t>ERP Central Component</a:t>
          </a:r>
          <a:endParaRPr lang="en-IN" sz="1600" kern="1200" dirty="0">
            <a:solidFill>
              <a:schemeClr val="tx1"/>
            </a:solidFill>
            <a:latin typeface="Rockwell" panose="02060603020205020403" pitchFamily="18" charset="0"/>
          </a:endParaRPr>
        </a:p>
      </dsp:txBody>
      <dsp:txXfrm>
        <a:off x="2453334" y="890367"/>
        <a:ext cx="1665090" cy="832545"/>
      </dsp:txXfrm>
    </dsp:sp>
    <dsp:sp modelId="{19269E78-4D39-48F3-92CA-E39E51CEE918}">
      <dsp:nvSpPr>
        <dsp:cNvPr id="0" name=""/>
        <dsp:cNvSpPr/>
      </dsp:nvSpPr>
      <dsp:spPr>
        <a:xfrm>
          <a:off x="2154742" y="1183064"/>
          <a:ext cx="1716274" cy="534851"/>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Rockwell" panose="02060603020205020403" pitchFamily="18" charset="0"/>
            </a:rPr>
            <a:t>Green Field</a:t>
          </a:r>
        </a:p>
      </dsp:txBody>
      <dsp:txXfrm>
        <a:off x="2154742" y="1183064"/>
        <a:ext cx="1716274" cy="534851"/>
      </dsp:txXfrm>
    </dsp:sp>
    <dsp:sp modelId="{186AFA7D-7B6F-4E90-943D-E7362FE53C89}">
      <dsp:nvSpPr>
        <dsp:cNvPr id="0" name=""/>
        <dsp:cNvSpPr/>
      </dsp:nvSpPr>
      <dsp:spPr>
        <a:xfrm>
          <a:off x="4220686" y="1183064"/>
          <a:ext cx="1792486" cy="53899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latin typeface="Rockwell" panose="02060603020205020403" pitchFamily="18" charset="0"/>
            </a:rPr>
            <a:t>Brown Field</a:t>
          </a:r>
        </a:p>
      </dsp:txBody>
      <dsp:txXfrm>
        <a:off x="4220686" y="1183064"/>
        <a:ext cx="1792486" cy="538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39DF6-C1AF-4444-84DE-B6987A3C2A25}"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605FC-6F52-448D-908B-744EC8BE5F8F}" type="slidenum">
              <a:rPr lang="en-IN" smtClean="0"/>
              <a:t>‹#›</a:t>
            </a:fld>
            <a:endParaRPr lang="en-IN"/>
          </a:p>
        </p:txBody>
      </p:sp>
    </p:spTree>
    <p:extLst>
      <p:ext uri="{BB962C8B-B14F-4D97-AF65-F5344CB8AC3E}">
        <p14:creationId xmlns:p14="http://schemas.microsoft.com/office/powerpoint/2010/main" val="3772353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3BBA-ED1C-B79F-9E37-21CC68A898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3BE3222-5BA4-4B12-DA5D-8D1ED603CB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4B39D2-AB2F-E5F1-4D02-905620F1F015}"/>
              </a:ext>
            </a:extLst>
          </p:cNvPr>
          <p:cNvSpPr>
            <a:spLocks noGrp="1"/>
          </p:cNvSpPr>
          <p:nvPr>
            <p:ph type="dt" sz="half" idx="10"/>
          </p:nvPr>
        </p:nvSpPr>
        <p:spPr/>
        <p:txBody>
          <a:bodyPr/>
          <a:lstStyle/>
          <a:p>
            <a:fld id="{8013ADFA-0C6D-4E26-AB50-5C69C8B7B6C2}" type="datetime1">
              <a:rPr lang="en-IN" smtClean="0"/>
              <a:t>27-11-2024</a:t>
            </a:fld>
            <a:endParaRPr lang="en-IN"/>
          </a:p>
        </p:txBody>
      </p:sp>
      <p:sp>
        <p:nvSpPr>
          <p:cNvPr id="5" name="Footer Placeholder 4">
            <a:extLst>
              <a:ext uri="{FF2B5EF4-FFF2-40B4-BE49-F238E27FC236}">
                <a16:creationId xmlns:a16="http://schemas.microsoft.com/office/drawing/2014/main" id="{2282085A-ECA5-3DA9-5694-A4AD095D14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86639-66FC-0CC4-10F6-49D4CE1C1153}"/>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406181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AAE6-9726-CB69-B3AA-D04D633447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983BF9-18B9-B8CA-A06D-48CB39951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1658A-FF92-AAA9-E737-E751F66B988B}"/>
              </a:ext>
            </a:extLst>
          </p:cNvPr>
          <p:cNvSpPr>
            <a:spLocks noGrp="1"/>
          </p:cNvSpPr>
          <p:nvPr>
            <p:ph type="dt" sz="half" idx="10"/>
          </p:nvPr>
        </p:nvSpPr>
        <p:spPr/>
        <p:txBody>
          <a:bodyPr/>
          <a:lstStyle/>
          <a:p>
            <a:fld id="{817B906C-B6D1-4D3C-A477-235F117AD44D}" type="datetime1">
              <a:rPr lang="en-IN" smtClean="0"/>
              <a:t>27-11-2024</a:t>
            </a:fld>
            <a:endParaRPr lang="en-IN"/>
          </a:p>
        </p:txBody>
      </p:sp>
      <p:sp>
        <p:nvSpPr>
          <p:cNvPr id="5" name="Footer Placeholder 4">
            <a:extLst>
              <a:ext uri="{FF2B5EF4-FFF2-40B4-BE49-F238E27FC236}">
                <a16:creationId xmlns:a16="http://schemas.microsoft.com/office/drawing/2014/main" id="{A2046DC0-7671-0E7F-0FD1-A01E118D8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AD94F0-51F8-4E9E-A91F-B6705066AE04}"/>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1382678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30D80-3D31-5B94-103F-CA7AFCE0D9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961163-BB36-AC90-C69D-B5A904D4D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B8E7D-BE6E-E48D-02D9-08FDAD9C30A3}"/>
              </a:ext>
            </a:extLst>
          </p:cNvPr>
          <p:cNvSpPr>
            <a:spLocks noGrp="1"/>
          </p:cNvSpPr>
          <p:nvPr>
            <p:ph type="dt" sz="half" idx="10"/>
          </p:nvPr>
        </p:nvSpPr>
        <p:spPr/>
        <p:txBody>
          <a:bodyPr/>
          <a:lstStyle/>
          <a:p>
            <a:fld id="{0898782E-2CAC-45E5-AB5A-AE70BA566D1D}" type="datetime1">
              <a:rPr lang="en-IN" smtClean="0"/>
              <a:t>27-11-2024</a:t>
            </a:fld>
            <a:endParaRPr lang="en-IN"/>
          </a:p>
        </p:txBody>
      </p:sp>
      <p:sp>
        <p:nvSpPr>
          <p:cNvPr id="5" name="Footer Placeholder 4">
            <a:extLst>
              <a:ext uri="{FF2B5EF4-FFF2-40B4-BE49-F238E27FC236}">
                <a16:creationId xmlns:a16="http://schemas.microsoft.com/office/drawing/2014/main" id="{AED3B607-CA4E-F4A8-BFF5-ED9D95D562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22AD4-AC54-C582-4341-315CE8C9A449}"/>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1764085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9D23969-2AE4-48EF-A451-C7CFD48045FC}" type="datetime1">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E489B1-69AD-41BE-AB14-E292752662FA}"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1212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4CDA-44FA-56E5-D268-970B551D67F0}"/>
              </a:ext>
            </a:extLst>
          </p:cNvPr>
          <p:cNvSpPr>
            <a:spLocks noGrp="1"/>
          </p:cNvSpPr>
          <p:nvPr>
            <p:ph type="title"/>
          </p:nvPr>
        </p:nvSpPr>
        <p:spPr>
          <a:xfrm>
            <a:off x="838200" y="365125"/>
            <a:ext cx="11125200" cy="1325563"/>
          </a:xfr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8B07B998-8EE6-CB8B-B089-DD7B8B7F4398}"/>
              </a:ext>
            </a:extLst>
          </p:cNvPr>
          <p:cNvSpPr>
            <a:spLocks noGrp="1"/>
          </p:cNvSpPr>
          <p:nvPr>
            <p:ph idx="1"/>
          </p:nvPr>
        </p:nvSpPr>
        <p:spPr>
          <a:xfrm>
            <a:off x="838200" y="182562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44CFF821-B810-89A7-23EF-7A71EA77036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367766B-D0A7-46C9-9ACE-33AE4132C8A6}" type="datetime1">
              <a:rPr lang="en-IN" smtClean="0"/>
              <a:pPr/>
              <a:t>27-11-2024</a:t>
            </a:fld>
            <a:endParaRPr lang="en-IN"/>
          </a:p>
        </p:txBody>
      </p:sp>
      <p:sp>
        <p:nvSpPr>
          <p:cNvPr id="5" name="Footer Placeholder 4">
            <a:extLst>
              <a:ext uri="{FF2B5EF4-FFF2-40B4-BE49-F238E27FC236}">
                <a16:creationId xmlns:a16="http://schemas.microsoft.com/office/drawing/2014/main" id="{FF1F8745-3A8F-FB4B-78A0-F2C45DB94F8C}"/>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IN" dirty="0"/>
          </a:p>
        </p:txBody>
      </p:sp>
      <p:sp>
        <p:nvSpPr>
          <p:cNvPr id="6" name="Slide Number Placeholder 5">
            <a:extLst>
              <a:ext uri="{FF2B5EF4-FFF2-40B4-BE49-F238E27FC236}">
                <a16:creationId xmlns:a16="http://schemas.microsoft.com/office/drawing/2014/main" id="{16776803-745E-EA4B-42A4-5A863D9C593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2E489B1-69AD-41BE-AB14-E292752662FA}" type="slidenum">
              <a:rPr lang="en-IN" smtClean="0"/>
              <a:pPr/>
              <a:t>‹#›</a:t>
            </a:fld>
            <a:endParaRPr lang="en-IN"/>
          </a:p>
        </p:txBody>
      </p:sp>
    </p:spTree>
    <p:extLst>
      <p:ext uri="{BB962C8B-B14F-4D97-AF65-F5344CB8AC3E}">
        <p14:creationId xmlns:p14="http://schemas.microsoft.com/office/powerpoint/2010/main" val="84916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6E44-72FF-9F4F-CBA1-9C9968260F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DF7E2B-B5E5-B9D7-DD36-8BFF3A421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BE118-3421-ADA4-92B5-688AAD29C0E2}"/>
              </a:ext>
            </a:extLst>
          </p:cNvPr>
          <p:cNvSpPr>
            <a:spLocks noGrp="1"/>
          </p:cNvSpPr>
          <p:nvPr>
            <p:ph type="dt" sz="half" idx="10"/>
          </p:nvPr>
        </p:nvSpPr>
        <p:spPr/>
        <p:txBody>
          <a:bodyPr/>
          <a:lstStyle/>
          <a:p>
            <a:fld id="{4CB0163A-D980-4362-942F-262C7A8DC937}" type="datetime1">
              <a:rPr lang="en-IN" smtClean="0"/>
              <a:t>27-11-2024</a:t>
            </a:fld>
            <a:endParaRPr lang="en-IN"/>
          </a:p>
        </p:txBody>
      </p:sp>
      <p:sp>
        <p:nvSpPr>
          <p:cNvPr id="5" name="Footer Placeholder 4">
            <a:extLst>
              <a:ext uri="{FF2B5EF4-FFF2-40B4-BE49-F238E27FC236}">
                <a16:creationId xmlns:a16="http://schemas.microsoft.com/office/drawing/2014/main" id="{CE7D8F4C-855F-32C1-6C80-B9548556A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09C4E-1574-75AA-5D64-C1F5C698FFD2}"/>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6699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2202-2AFE-5CC3-4BF6-928B889C5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DC8BC-14FD-5063-70D8-5B3F9B8673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9721C7-BBDE-F403-51EA-1A61699D12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3314DE-9D40-0CBF-B91F-F4147039FE5E}"/>
              </a:ext>
            </a:extLst>
          </p:cNvPr>
          <p:cNvSpPr>
            <a:spLocks noGrp="1"/>
          </p:cNvSpPr>
          <p:nvPr>
            <p:ph type="dt" sz="half" idx="10"/>
          </p:nvPr>
        </p:nvSpPr>
        <p:spPr/>
        <p:txBody>
          <a:bodyPr/>
          <a:lstStyle/>
          <a:p>
            <a:fld id="{40E92D4B-3CAF-4B09-9305-8386C829EE08}" type="datetime1">
              <a:rPr lang="en-IN" smtClean="0"/>
              <a:t>27-11-2024</a:t>
            </a:fld>
            <a:endParaRPr lang="en-IN"/>
          </a:p>
        </p:txBody>
      </p:sp>
      <p:sp>
        <p:nvSpPr>
          <p:cNvPr id="6" name="Footer Placeholder 5">
            <a:extLst>
              <a:ext uri="{FF2B5EF4-FFF2-40B4-BE49-F238E27FC236}">
                <a16:creationId xmlns:a16="http://schemas.microsoft.com/office/drawing/2014/main" id="{5D54B044-446C-AF97-B5F1-0BF6C9F396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0502B7-32DF-9AE9-9DD8-205BC6BFB752}"/>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192039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C620-A1D3-E8A5-D1F6-20B6453900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5ADF68-89E7-CB64-995F-4249357B5D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6224A5-C1ED-E28C-FBB3-F04FAE0726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9375C0-AE84-8F51-D6A3-D07C604BB0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76511-8156-5A66-9C5E-A870080057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265DB9-2208-77A0-ABF0-A39EB046BD64}"/>
              </a:ext>
            </a:extLst>
          </p:cNvPr>
          <p:cNvSpPr>
            <a:spLocks noGrp="1"/>
          </p:cNvSpPr>
          <p:nvPr>
            <p:ph type="dt" sz="half" idx="10"/>
          </p:nvPr>
        </p:nvSpPr>
        <p:spPr/>
        <p:txBody>
          <a:bodyPr/>
          <a:lstStyle/>
          <a:p>
            <a:fld id="{12EF33A5-3719-4F9A-89C3-2EF86A8A16E7}" type="datetime1">
              <a:rPr lang="en-IN" smtClean="0"/>
              <a:t>27-11-2024</a:t>
            </a:fld>
            <a:endParaRPr lang="en-IN"/>
          </a:p>
        </p:txBody>
      </p:sp>
      <p:sp>
        <p:nvSpPr>
          <p:cNvPr id="8" name="Footer Placeholder 7">
            <a:extLst>
              <a:ext uri="{FF2B5EF4-FFF2-40B4-BE49-F238E27FC236}">
                <a16:creationId xmlns:a16="http://schemas.microsoft.com/office/drawing/2014/main" id="{10B98BAF-D2D5-C4B9-3274-B32AC6FBF9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AD72C8-AD8A-5FDF-A0F4-3974B7DA8F5A}"/>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8700845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3298-2E84-5179-2FEF-E2D587453B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B8ABC3-A1E5-2049-AED3-10F6949F0636}"/>
              </a:ext>
            </a:extLst>
          </p:cNvPr>
          <p:cNvSpPr>
            <a:spLocks noGrp="1"/>
          </p:cNvSpPr>
          <p:nvPr>
            <p:ph type="dt" sz="half" idx="10"/>
          </p:nvPr>
        </p:nvSpPr>
        <p:spPr/>
        <p:txBody>
          <a:bodyPr/>
          <a:lstStyle/>
          <a:p>
            <a:fld id="{6283A302-E949-4969-A089-FB7373D479E5}" type="datetime1">
              <a:rPr lang="en-IN" smtClean="0"/>
              <a:t>27-11-2024</a:t>
            </a:fld>
            <a:endParaRPr lang="en-IN"/>
          </a:p>
        </p:txBody>
      </p:sp>
      <p:sp>
        <p:nvSpPr>
          <p:cNvPr id="4" name="Footer Placeholder 3">
            <a:extLst>
              <a:ext uri="{FF2B5EF4-FFF2-40B4-BE49-F238E27FC236}">
                <a16:creationId xmlns:a16="http://schemas.microsoft.com/office/drawing/2014/main" id="{A844BB4C-4805-8C21-1A00-0465F279E9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AF2017-7565-C5C6-D534-E860296B5BE9}"/>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114848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841F2-7543-9D25-2860-3D96D5D2D7CB}"/>
              </a:ext>
            </a:extLst>
          </p:cNvPr>
          <p:cNvSpPr>
            <a:spLocks noGrp="1"/>
          </p:cNvSpPr>
          <p:nvPr>
            <p:ph type="dt" sz="half" idx="10"/>
          </p:nvPr>
        </p:nvSpPr>
        <p:spPr/>
        <p:txBody>
          <a:bodyPr/>
          <a:lstStyle/>
          <a:p>
            <a:fld id="{B54EC6B0-F31E-4D1B-A140-8FE79BA9F158}" type="datetime1">
              <a:rPr lang="en-IN" smtClean="0"/>
              <a:t>27-11-2024</a:t>
            </a:fld>
            <a:endParaRPr lang="en-IN"/>
          </a:p>
        </p:txBody>
      </p:sp>
      <p:sp>
        <p:nvSpPr>
          <p:cNvPr id="3" name="Footer Placeholder 2">
            <a:extLst>
              <a:ext uri="{FF2B5EF4-FFF2-40B4-BE49-F238E27FC236}">
                <a16:creationId xmlns:a16="http://schemas.microsoft.com/office/drawing/2014/main" id="{E2EA1351-9E2F-FABB-7A02-BC3DA785C2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A8775A-5CC7-9C5F-A33E-423A79F499C3}"/>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94407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1659-1650-90DC-94C7-808670EF0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B6834F-93F9-DFA5-CB8E-FBBE31140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6414BA-8F0C-D21B-B2F0-2E1F3F198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74F94-D7FD-BFFB-0A38-10F7359DDC2F}"/>
              </a:ext>
            </a:extLst>
          </p:cNvPr>
          <p:cNvSpPr>
            <a:spLocks noGrp="1"/>
          </p:cNvSpPr>
          <p:nvPr>
            <p:ph type="dt" sz="half" idx="10"/>
          </p:nvPr>
        </p:nvSpPr>
        <p:spPr/>
        <p:txBody>
          <a:bodyPr/>
          <a:lstStyle/>
          <a:p>
            <a:fld id="{6D53A77A-1DD2-43D4-8EAF-C87ADEA6B2D2}" type="datetime1">
              <a:rPr lang="en-IN" smtClean="0"/>
              <a:t>27-11-2024</a:t>
            </a:fld>
            <a:endParaRPr lang="en-IN"/>
          </a:p>
        </p:txBody>
      </p:sp>
      <p:sp>
        <p:nvSpPr>
          <p:cNvPr id="6" name="Footer Placeholder 5">
            <a:extLst>
              <a:ext uri="{FF2B5EF4-FFF2-40B4-BE49-F238E27FC236}">
                <a16:creationId xmlns:a16="http://schemas.microsoft.com/office/drawing/2014/main" id="{5197882D-318D-5A3D-DB04-6D40AC49B5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83F7A4-00DD-9733-5541-ADF8A45359F5}"/>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2891264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EEA1-3B55-5F44-6DCC-2E08C81164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9D534F-DC4B-760E-DA02-015B4E57D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BBE88F-D985-AFBD-D9A4-4BB8CBC6F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7AD0A-6A30-08AC-8E1E-46348E2EE4AE}"/>
              </a:ext>
            </a:extLst>
          </p:cNvPr>
          <p:cNvSpPr>
            <a:spLocks noGrp="1"/>
          </p:cNvSpPr>
          <p:nvPr>
            <p:ph type="dt" sz="half" idx="10"/>
          </p:nvPr>
        </p:nvSpPr>
        <p:spPr/>
        <p:txBody>
          <a:bodyPr/>
          <a:lstStyle/>
          <a:p>
            <a:fld id="{360FA701-33DF-4182-8EC0-CE6D54E0E99D}" type="datetime1">
              <a:rPr lang="en-IN" smtClean="0"/>
              <a:t>27-11-2024</a:t>
            </a:fld>
            <a:endParaRPr lang="en-IN"/>
          </a:p>
        </p:txBody>
      </p:sp>
      <p:sp>
        <p:nvSpPr>
          <p:cNvPr id="6" name="Footer Placeholder 5">
            <a:extLst>
              <a:ext uri="{FF2B5EF4-FFF2-40B4-BE49-F238E27FC236}">
                <a16:creationId xmlns:a16="http://schemas.microsoft.com/office/drawing/2014/main" id="{35FED805-A2BB-3BD7-7AE2-F0EDCCBE91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BB4B0B-95A7-4D86-355D-AD08597E47AC}"/>
              </a:ext>
            </a:extLst>
          </p:cNvPr>
          <p:cNvSpPr>
            <a:spLocks noGrp="1"/>
          </p:cNvSpPr>
          <p:nvPr>
            <p:ph type="sldNum" sz="quarter" idx="12"/>
          </p:nvPr>
        </p:nvSpPr>
        <p:spPr/>
        <p:txBody>
          <a:bodyPr/>
          <a:lstStyle/>
          <a:p>
            <a:fld id="{82E489B1-69AD-41BE-AB14-E292752662FA}" type="slidenum">
              <a:rPr lang="en-IN" smtClean="0"/>
              <a:t>‹#›</a:t>
            </a:fld>
            <a:endParaRPr lang="en-IN"/>
          </a:p>
        </p:txBody>
      </p:sp>
    </p:spTree>
    <p:extLst>
      <p:ext uri="{BB962C8B-B14F-4D97-AF65-F5344CB8AC3E}">
        <p14:creationId xmlns:p14="http://schemas.microsoft.com/office/powerpoint/2010/main" val="267801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2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4FC5E0-0530-2D2B-E26D-9A021C2F2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D284BD3-308D-4E87-B71A-5077474D55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EEC9C15-1515-8735-99DD-71B94D22F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EF33A5-3719-4F9A-89C3-2EF86A8A16E7}" type="datetime1">
              <a:rPr lang="en-IN" smtClean="0"/>
              <a:t>27-11-2024</a:t>
            </a:fld>
            <a:endParaRPr lang="en-IN"/>
          </a:p>
        </p:txBody>
      </p:sp>
      <p:sp>
        <p:nvSpPr>
          <p:cNvPr id="5" name="Footer Placeholder 4">
            <a:extLst>
              <a:ext uri="{FF2B5EF4-FFF2-40B4-BE49-F238E27FC236}">
                <a16:creationId xmlns:a16="http://schemas.microsoft.com/office/drawing/2014/main" id="{8FEC05D9-678A-AC65-AA8F-4A49EEA1D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243D49-FB6B-8596-3449-5D8BECAAC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489B1-69AD-41BE-AB14-E292752662FA}" type="slidenum">
              <a:rPr lang="en-IN" smtClean="0"/>
              <a:t>‹#›</a:t>
            </a:fld>
            <a:endParaRPr lang="en-IN"/>
          </a:p>
        </p:txBody>
      </p:sp>
    </p:spTree>
    <p:extLst>
      <p:ext uri="{BB962C8B-B14F-4D97-AF65-F5344CB8AC3E}">
        <p14:creationId xmlns:p14="http://schemas.microsoft.com/office/powerpoint/2010/main" val="12199864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Black" panose="020B0A04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Black" panose="020B0A04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Black" panose="020B0A04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Black" panose="020B0A04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Black" panose="020B0A04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4F288C0-504E-5154-90CB-7EFC2197DF2A}"/>
              </a:ext>
            </a:extLst>
          </p:cNvPr>
          <p:cNvSpPr>
            <a:spLocks noGrp="1"/>
          </p:cNvSpPr>
          <p:nvPr>
            <p:ph type="sldNum" sz="quarter" idx="12"/>
          </p:nvPr>
        </p:nvSpPr>
        <p:spPr/>
        <p:txBody>
          <a:bodyPr/>
          <a:lstStyle/>
          <a:p>
            <a:fld id="{82E489B1-69AD-41BE-AB14-E292752662FA}" type="slidenum">
              <a:rPr lang="en-IN" smtClean="0"/>
              <a:t>1</a:t>
            </a:fld>
            <a:endParaRPr lang="en-IN"/>
          </a:p>
        </p:txBody>
      </p:sp>
      <p:pic>
        <p:nvPicPr>
          <p:cNvPr id="8" name="Picture 7">
            <a:extLst>
              <a:ext uri="{FF2B5EF4-FFF2-40B4-BE49-F238E27FC236}">
                <a16:creationId xmlns:a16="http://schemas.microsoft.com/office/drawing/2014/main" id="{7CEAA8D2-54C7-6E1D-9951-3F615060E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34530E88-6231-8670-2C8F-F2307F4F68D2}"/>
              </a:ext>
            </a:extLst>
          </p:cNvPr>
          <p:cNvSpPr txBox="1">
            <a:spLocks noChangeAspect="1"/>
          </p:cNvSpPr>
          <p:nvPr/>
        </p:nvSpPr>
        <p:spPr>
          <a:xfrm>
            <a:off x="1757680" y="1639772"/>
            <a:ext cx="8656320" cy="4259756"/>
          </a:xfrm>
          <a:prstGeom prst="rect">
            <a:avLst/>
          </a:prstGeom>
          <a:solidFill>
            <a:schemeClr val="bg1"/>
          </a:solidFill>
        </p:spPr>
        <p:txBody>
          <a:bodyPr wrap="square" rtlCol="0">
            <a:spAutoFit/>
          </a:bodyPr>
          <a:lstStyle/>
          <a:p>
            <a:pPr algn="ctr">
              <a:lnSpc>
                <a:spcPct val="150000"/>
              </a:lnSpc>
            </a:pPr>
            <a:r>
              <a:rPr lang="en-IN" sz="4400" dirty="0">
                <a:latin typeface="Arial Black" panose="020B0A04020102020204" pitchFamily="34" charset="0"/>
              </a:rPr>
              <a:t>Sales &amp; Distribution</a:t>
            </a:r>
          </a:p>
          <a:p>
            <a:pPr algn="ctr">
              <a:lnSpc>
                <a:spcPct val="150000"/>
              </a:lnSpc>
            </a:pPr>
            <a:r>
              <a:rPr lang="en-IN" sz="7200" dirty="0">
                <a:latin typeface="Arial Black" panose="020B0A04020102020204" pitchFamily="34" charset="0"/>
              </a:rPr>
              <a:t>SAP ECC-EHP-8</a:t>
            </a:r>
          </a:p>
          <a:p>
            <a:pPr algn="ctr">
              <a:lnSpc>
                <a:spcPct val="150000"/>
              </a:lnSpc>
            </a:pPr>
            <a:endParaRPr lang="en-IN" sz="7200" dirty="0">
              <a:latin typeface="Arial Black" panose="020B0A04020102020204" pitchFamily="34" charset="0"/>
            </a:endParaRPr>
          </a:p>
        </p:txBody>
      </p:sp>
    </p:spTree>
    <p:extLst>
      <p:ext uri="{BB962C8B-B14F-4D97-AF65-F5344CB8AC3E}">
        <p14:creationId xmlns:p14="http://schemas.microsoft.com/office/powerpoint/2010/main" val="340333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C7DE3B4-636A-A392-78A0-5A4372A528BD}"/>
              </a:ext>
            </a:extLst>
          </p:cNvPr>
          <p:cNvGraphicFramePr/>
          <p:nvPr>
            <p:extLst>
              <p:ext uri="{D42A27DB-BD31-4B8C-83A1-F6EECF244321}">
                <p14:modId xmlns:p14="http://schemas.microsoft.com/office/powerpoint/2010/main" val="3574334956"/>
              </p:ext>
            </p:extLst>
          </p:nvPr>
        </p:nvGraphicFramePr>
        <p:xfrm>
          <a:off x="159657" y="1838528"/>
          <a:ext cx="5550479" cy="4290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a:extLst>
              <a:ext uri="{FF2B5EF4-FFF2-40B4-BE49-F238E27FC236}">
                <a16:creationId xmlns:a16="http://schemas.microsoft.com/office/drawing/2014/main" id="{E372EDD8-BF15-D301-A4E3-14923335D7AD}"/>
              </a:ext>
            </a:extLst>
          </p:cNvPr>
          <p:cNvSpPr/>
          <p:nvPr/>
        </p:nvSpPr>
        <p:spPr>
          <a:xfrm>
            <a:off x="6242959" y="2026610"/>
            <a:ext cx="5789384" cy="657279"/>
          </a:xfrm>
          <a:prstGeom prst="ellipse">
            <a:avLst/>
          </a:prstGeom>
          <a:noFill/>
          <a:ln w="12700">
            <a:solidFill>
              <a:srgbClr val="FF0000"/>
            </a:solidFill>
            <a:prstDash val="dash"/>
            <a:extLst>
              <a:ext uri="{C807C97D-BFC1-408E-A445-0C87EB9F89A2}">
                <ask:lineSketchStyleProps xmlns:ask="http://schemas.microsoft.com/office/drawing/2018/sketchyshapes" sd="1613628186">
                  <a:custGeom>
                    <a:avLst/>
                    <a:gdLst>
                      <a:gd name="connsiteX0" fmla="*/ 0 w 4506686"/>
                      <a:gd name="connsiteY0" fmla="*/ 328640 h 657279"/>
                      <a:gd name="connsiteX1" fmla="*/ 2253343 w 4506686"/>
                      <a:gd name="connsiteY1" fmla="*/ 0 h 657279"/>
                      <a:gd name="connsiteX2" fmla="*/ 4506686 w 4506686"/>
                      <a:gd name="connsiteY2" fmla="*/ 328640 h 657279"/>
                      <a:gd name="connsiteX3" fmla="*/ 2253343 w 4506686"/>
                      <a:gd name="connsiteY3" fmla="*/ 657280 h 657279"/>
                      <a:gd name="connsiteX4" fmla="*/ 0 w 4506686"/>
                      <a:gd name="connsiteY4" fmla="*/ 328640 h 657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6686" h="657279" extrusionOk="0">
                        <a:moveTo>
                          <a:pt x="0" y="328640"/>
                        </a:moveTo>
                        <a:cubicBezTo>
                          <a:pt x="42967" y="282635"/>
                          <a:pt x="778011" y="-49086"/>
                          <a:pt x="2253343" y="0"/>
                        </a:cubicBezTo>
                        <a:cubicBezTo>
                          <a:pt x="3488429" y="-40112"/>
                          <a:pt x="4479061" y="147259"/>
                          <a:pt x="4506686" y="328640"/>
                        </a:cubicBezTo>
                        <a:cubicBezTo>
                          <a:pt x="4521317" y="457531"/>
                          <a:pt x="3570290" y="914927"/>
                          <a:pt x="2253343" y="657280"/>
                        </a:cubicBezTo>
                        <a:cubicBezTo>
                          <a:pt x="1009465" y="613081"/>
                          <a:pt x="-9646" y="476826"/>
                          <a:pt x="0" y="32864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Rockwell" panose="02060603020205020403" pitchFamily="18" charset="0"/>
              </a:rPr>
              <a:t>Formation of teams – Client &amp; SAP </a:t>
            </a:r>
            <a:r>
              <a:rPr lang="en-IN" sz="1600" dirty="0">
                <a:solidFill>
                  <a:schemeClr val="tx1"/>
                </a:solidFill>
                <a:latin typeface="Rockwell" panose="02060603020205020403" pitchFamily="18" charset="0"/>
                <a:sym typeface="Wingdings" panose="05000000000000000000" pitchFamily="2" charset="2"/>
              </a:rPr>
              <a:t> Nucleus/Core Team member  Sign off/ Milestone</a:t>
            </a:r>
            <a:endParaRPr lang="en-IN" sz="1600" dirty="0">
              <a:solidFill>
                <a:schemeClr val="tx1"/>
              </a:solidFill>
              <a:latin typeface="Rockwell" panose="02060603020205020403" pitchFamily="18" charset="0"/>
            </a:endParaRPr>
          </a:p>
        </p:txBody>
      </p:sp>
      <p:sp>
        <p:nvSpPr>
          <p:cNvPr id="6" name="Oval 5">
            <a:extLst>
              <a:ext uri="{FF2B5EF4-FFF2-40B4-BE49-F238E27FC236}">
                <a16:creationId xmlns:a16="http://schemas.microsoft.com/office/drawing/2014/main" id="{62C43DDE-3722-EF9F-76D0-ABF86005B5A7}"/>
              </a:ext>
            </a:extLst>
          </p:cNvPr>
          <p:cNvSpPr/>
          <p:nvPr/>
        </p:nvSpPr>
        <p:spPr>
          <a:xfrm>
            <a:off x="6242958" y="2883810"/>
            <a:ext cx="5789385" cy="657279"/>
          </a:xfrm>
          <a:prstGeom prst="ellipse">
            <a:avLst/>
          </a:prstGeom>
          <a:noFill/>
          <a:ln w="12700">
            <a:solidFill>
              <a:srgbClr val="FF0000"/>
            </a:solidFill>
            <a:prstDash val="dash"/>
            <a:extLst>
              <a:ext uri="{C807C97D-BFC1-408E-A445-0C87EB9F89A2}">
                <ask:lineSketchStyleProps xmlns:ask="http://schemas.microsoft.com/office/drawing/2018/sketchyshapes" sd="1613628186">
                  <a:custGeom>
                    <a:avLst/>
                    <a:gdLst>
                      <a:gd name="connsiteX0" fmla="*/ 0 w 4506686"/>
                      <a:gd name="connsiteY0" fmla="*/ 328640 h 657279"/>
                      <a:gd name="connsiteX1" fmla="*/ 2253343 w 4506686"/>
                      <a:gd name="connsiteY1" fmla="*/ 0 h 657279"/>
                      <a:gd name="connsiteX2" fmla="*/ 4506686 w 4506686"/>
                      <a:gd name="connsiteY2" fmla="*/ 328640 h 657279"/>
                      <a:gd name="connsiteX3" fmla="*/ 2253343 w 4506686"/>
                      <a:gd name="connsiteY3" fmla="*/ 657280 h 657279"/>
                      <a:gd name="connsiteX4" fmla="*/ 0 w 4506686"/>
                      <a:gd name="connsiteY4" fmla="*/ 328640 h 657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6686" h="657279" extrusionOk="0">
                        <a:moveTo>
                          <a:pt x="0" y="328640"/>
                        </a:moveTo>
                        <a:cubicBezTo>
                          <a:pt x="42967" y="282635"/>
                          <a:pt x="778011" y="-49086"/>
                          <a:pt x="2253343" y="0"/>
                        </a:cubicBezTo>
                        <a:cubicBezTo>
                          <a:pt x="3488429" y="-40112"/>
                          <a:pt x="4479061" y="147259"/>
                          <a:pt x="4506686" y="328640"/>
                        </a:cubicBezTo>
                        <a:cubicBezTo>
                          <a:pt x="4521317" y="457531"/>
                          <a:pt x="3570290" y="914927"/>
                          <a:pt x="2253343" y="657280"/>
                        </a:cubicBezTo>
                        <a:cubicBezTo>
                          <a:pt x="1009465" y="613081"/>
                          <a:pt x="-9646" y="476826"/>
                          <a:pt x="0" y="32864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Rockwell" panose="02060603020205020403" pitchFamily="18" charset="0"/>
              </a:rPr>
              <a:t>Storytelling/ Detailing of business process </a:t>
            </a:r>
            <a:r>
              <a:rPr lang="en-IN" sz="1400" dirty="0">
                <a:solidFill>
                  <a:schemeClr val="tx1"/>
                </a:solidFill>
                <a:latin typeface="Rockwell" panose="02060603020205020403" pitchFamily="18" charset="0"/>
                <a:sym typeface="Wingdings" panose="05000000000000000000" pitchFamily="2" charset="2"/>
              </a:rPr>
              <a:t> Department wise  Legacy System  System GAP/Process NA</a:t>
            </a:r>
            <a:endParaRPr lang="en-IN" sz="1400" dirty="0">
              <a:solidFill>
                <a:schemeClr val="tx1"/>
              </a:solidFill>
              <a:latin typeface="Rockwell" panose="02060603020205020403" pitchFamily="18" charset="0"/>
            </a:endParaRPr>
          </a:p>
        </p:txBody>
      </p:sp>
      <p:sp>
        <p:nvSpPr>
          <p:cNvPr id="7" name="Oval 6">
            <a:extLst>
              <a:ext uri="{FF2B5EF4-FFF2-40B4-BE49-F238E27FC236}">
                <a16:creationId xmlns:a16="http://schemas.microsoft.com/office/drawing/2014/main" id="{9080A67B-E665-0E59-D5E9-5ED8FCF27606}"/>
              </a:ext>
            </a:extLst>
          </p:cNvPr>
          <p:cNvSpPr/>
          <p:nvPr/>
        </p:nvSpPr>
        <p:spPr>
          <a:xfrm>
            <a:off x="6242958" y="3741010"/>
            <a:ext cx="5789385" cy="657279"/>
          </a:xfrm>
          <a:prstGeom prst="ellipse">
            <a:avLst/>
          </a:prstGeom>
          <a:noFill/>
          <a:ln w="12700">
            <a:solidFill>
              <a:srgbClr val="FF0000"/>
            </a:solidFill>
            <a:prstDash val="dash"/>
            <a:extLst>
              <a:ext uri="{C807C97D-BFC1-408E-A445-0C87EB9F89A2}">
                <ask:lineSketchStyleProps xmlns:ask="http://schemas.microsoft.com/office/drawing/2018/sketchyshapes" sd="1613628186">
                  <a:custGeom>
                    <a:avLst/>
                    <a:gdLst>
                      <a:gd name="connsiteX0" fmla="*/ 0 w 4506686"/>
                      <a:gd name="connsiteY0" fmla="*/ 328640 h 657279"/>
                      <a:gd name="connsiteX1" fmla="*/ 2253343 w 4506686"/>
                      <a:gd name="connsiteY1" fmla="*/ 0 h 657279"/>
                      <a:gd name="connsiteX2" fmla="*/ 4506686 w 4506686"/>
                      <a:gd name="connsiteY2" fmla="*/ 328640 h 657279"/>
                      <a:gd name="connsiteX3" fmla="*/ 2253343 w 4506686"/>
                      <a:gd name="connsiteY3" fmla="*/ 657280 h 657279"/>
                      <a:gd name="connsiteX4" fmla="*/ 0 w 4506686"/>
                      <a:gd name="connsiteY4" fmla="*/ 328640 h 657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6686" h="657279" extrusionOk="0">
                        <a:moveTo>
                          <a:pt x="0" y="328640"/>
                        </a:moveTo>
                        <a:cubicBezTo>
                          <a:pt x="42967" y="282635"/>
                          <a:pt x="778011" y="-49086"/>
                          <a:pt x="2253343" y="0"/>
                        </a:cubicBezTo>
                        <a:cubicBezTo>
                          <a:pt x="3488429" y="-40112"/>
                          <a:pt x="4479061" y="147259"/>
                          <a:pt x="4506686" y="328640"/>
                        </a:cubicBezTo>
                        <a:cubicBezTo>
                          <a:pt x="4521317" y="457531"/>
                          <a:pt x="3570290" y="914927"/>
                          <a:pt x="2253343" y="657280"/>
                        </a:cubicBezTo>
                        <a:cubicBezTo>
                          <a:pt x="1009465" y="613081"/>
                          <a:pt x="-9646" y="476826"/>
                          <a:pt x="0" y="32864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Rockwell" panose="02060603020205020403" pitchFamily="18" charset="0"/>
              </a:rPr>
              <a:t>Actual Config. </a:t>
            </a:r>
            <a:r>
              <a:rPr lang="en-IN" dirty="0">
                <a:solidFill>
                  <a:schemeClr val="tx1"/>
                </a:solidFill>
                <a:latin typeface="Rockwell" panose="02060603020205020403" pitchFamily="18" charset="0"/>
                <a:sym typeface="Wingdings" panose="05000000000000000000" pitchFamily="2" charset="2"/>
              </a:rPr>
              <a:t> As per AS IS TO BE (Development Stage) </a:t>
            </a:r>
            <a:endParaRPr lang="en-IN" dirty="0">
              <a:solidFill>
                <a:schemeClr val="tx1"/>
              </a:solidFill>
              <a:latin typeface="Rockwell" panose="02060603020205020403" pitchFamily="18" charset="0"/>
            </a:endParaRPr>
          </a:p>
        </p:txBody>
      </p:sp>
      <p:sp>
        <p:nvSpPr>
          <p:cNvPr id="8" name="Oval 7">
            <a:extLst>
              <a:ext uri="{FF2B5EF4-FFF2-40B4-BE49-F238E27FC236}">
                <a16:creationId xmlns:a16="http://schemas.microsoft.com/office/drawing/2014/main" id="{3374AB54-B41D-070F-0243-292ADF39B219}"/>
              </a:ext>
            </a:extLst>
          </p:cNvPr>
          <p:cNvSpPr/>
          <p:nvPr/>
        </p:nvSpPr>
        <p:spPr>
          <a:xfrm>
            <a:off x="6242958" y="4598210"/>
            <a:ext cx="5789385" cy="657279"/>
          </a:xfrm>
          <a:prstGeom prst="ellipse">
            <a:avLst/>
          </a:prstGeom>
          <a:noFill/>
          <a:ln w="12700">
            <a:solidFill>
              <a:srgbClr val="FF0000"/>
            </a:solidFill>
            <a:prstDash val="dash"/>
            <a:extLst>
              <a:ext uri="{C807C97D-BFC1-408E-A445-0C87EB9F89A2}">
                <ask:lineSketchStyleProps xmlns:ask="http://schemas.microsoft.com/office/drawing/2018/sketchyshapes" sd="1613628186">
                  <a:custGeom>
                    <a:avLst/>
                    <a:gdLst>
                      <a:gd name="connsiteX0" fmla="*/ 0 w 4506686"/>
                      <a:gd name="connsiteY0" fmla="*/ 328640 h 657279"/>
                      <a:gd name="connsiteX1" fmla="*/ 2253343 w 4506686"/>
                      <a:gd name="connsiteY1" fmla="*/ 0 h 657279"/>
                      <a:gd name="connsiteX2" fmla="*/ 4506686 w 4506686"/>
                      <a:gd name="connsiteY2" fmla="*/ 328640 h 657279"/>
                      <a:gd name="connsiteX3" fmla="*/ 2253343 w 4506686"/>
                      <a:gd name="connsiteY3" fmla="*/ 657280 h 657279"/>
                      <a:gd name="connsiteX4" fmla="*/ 0 w 4506686"/>
                      <a:gd name="connsiteY4" fmla="*/ 328640 h 657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6686" h="657279" extrusionOk="0">
                        <a:moveTo>
                          <a:pt x="0" y="328640"/>
                        </a:moveTo>
                        <a:cubicBezTo>
                          <a:pt x="42967" y="282635"/>
                          <a:pt x="778011" y="-49086"/>
                          <a:pt x="2253343" y="0"/>
                        </a:cubicBezTo>
                        <a:cubicBezTo>
                          <a:pt x="3488429" y="-40112"/>
                          <a:pt x="4479061" y="147259"/>
                          <a:pt x="4506686" y="328640"/>
                        </a:cubicBezTo>
                        <a:cubicBezTo>
                          <a:pt x="4521317" y="457531"/>
                          <a:pt x="3570290" y="914927"/>
                          <a:pt x="2253343" y="657280"/>
                        </a:cubicBezTo>
                        <a:cubicBezTo>
                          <a:pt x="1009465" y="613081"/>
                          <a:pt x="-9646" y="476826"/>
                          <a:pt x="0" y="32864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Rockwell" panose="02060603020205020403" pitchFamily="18" charset="0"/>
              </a:rPr>
              <a:t>Data Migration/ Cut-over activity</a:t>
            </a:r>
          </a:p>
        </p:txBody>
      </p:sp>
      <p:sp>
        <p:nvSpPr>
          <p:cNvPr id="9" name="Oval 8">
            <a:extLst>
              <a:ext uri="{FF2B5EF4-FFF2-40B4-BE49-F238E27FC236}">
                <a16:creationId xmlns:a16="http://schemas.microsoft.com/office/drawing/2014/main" id="{8D7120DE-0381-11DD-CE1D-A04A850375ED}"/>
              </a:ext>
            </a:extLst>
          </p:cNvPr>
          <p:cNvSpPr/>
          <p:nvPr/>
        </p:nvSpPr>
        <p:spPr>
          <a:xfrm>
            <a:off x="6242957" y="5472038"/>
            <a:ext cx="5789384" cy="657279"/>
          </a:xfrm>
          <a:prstGeom prst="ellipse">
            <a:avLst/>
          </a:prstGeom>
          <a:noFill/>
          <a:ln w="12700">
            <a:solidFill>
              <a:srgbClr val="FF0000"/>
            </a:solidFill>
            <a:prstDash val="dash"/>
            <a:extLst>
              <a:ext uri="{C807C97D-BFC1-408E-A445-0C87EB9F89A2}">
                <ask:lineSketchStyleProps xmlns:ask="http://schemas.microsoft.com/office/drawing/2018/sketchyshapes" sd="1613628186">
                  <a:custGeom>
                    <a:avLst/>
                    <a:gdLst>
                      <a:gd name="connsiteX0" fmla="*/ 0 w 4506686"/>
                      <a:gd name="connsiteY0" fmla="*/ 328640 h 657279"/>
                      <a:gd name="connsiteX1" fmla="*/ 2253343 w 4506686"/>
                      <a:gd name="connsiteY1" fmla="*/ 0 h 657279"/>
                      <a:gd name="connsiteX2" fmla="*/ 4506686 w 4506686"/>
                      <a:gd name="connsiteY2" fmla="*/ 328640 h 657279"/>
                      <a:gd name="connsiteX3" fmla="*/ 2253343 w 4506686"/>
                      <a:gd name="connsiteY3" fmla="*/ 657280 h 657279"/>
                      <a:gd name="connsiteX4" fmla="*/ 0 w 4506686"/>
                      <a:gd name="connsiteY4" fmla="*/ 328640 h 657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6686" h="657279" extrusionOk="0">
                        <a:moveTo>
                          <a:pt x="0" y="328640"/>
                        </a:moveTo>
                        <a:cubicBezTo>
                          <a:pt x="42967" y="282635"/>
                          <a:pt x="778011" y="-49086"/>
                          <a:pt x="2253343" y="0"/>
                        </a:cubicBezTo>
                        <a:cubicBezTo>
                          <a:pt x="3488429" y="-40112"/>
                          <a:pt x="4479061" y="147259"/>
                          <a:pt x="4506686" y="328640"/>
                        </a:cubicBezTo>
                        <a:cubicBezTo>
                          <a:pt x="4521317" y="457531"/>
                          <a:pt x="3570290" y="914927"/>
                          <a:pt x="2253343" y="657280"/>
                        </a:cubicBezTo>
                        <a:cubicBezTo>
                          <a:pt x="1009465" y="613081"/>
                          <a:pt x="-9646" y="476826"/>
                          <a:pt x="0" y="32864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chemeClr val="tx1"/>
                </a:solidFill>
                <a:latin typeface="Rockwell" panose="02060603020205020403" pitchFamily="18" charset="0"/>
              </a:rPr>
              <a:t>SOW</a:t>
            </a:r>
            <a:r>
              <a:rPr lang="en-IN" dirty="0" err="1">
                <a:solidFill>
                  <a:schemeClr val="tx1"/>
                </a:solidFill>
                <a:latin typeface="Rockwell" panose="02060603020205020403" pitchFamily="18" charset="0"/>
                <a:sym typeface="Wingdings" panose="05000000000000000000" pitchFamily="2" charset="2"/>
              </a:rPr>
              <a:t></a:t>
            </a:r>
            <a:r>
              <a:rPr lang="en-IN" dirty="0" err="1">
                <a:solidFill>
                  <a:schemeClr val="tx1"/>
                </a:solidFill>
                <a:latin typeface="Rockwell" panose="02060603020205020403" pitchFamily="18" charset="0"/>
              </a:rPr>
              <a:t>Hypercare</a:t>
            </a:r>
            <a:r>
              <a:rPr lang="en-IN" dirty="0">
                <a:solidFill>
                  <a:schemeClr val="tx1"/>
                </a:solidFill>
                <a:latin typeface="Rockwell" panose="02060603020205020403" pitchFamily="18" charset="0"/>
              </a:rPr>
              <a:t> </a:t>
            </a:r>
            <a:r>
              <a:rPr lang="en-IN" dirty="0">
                <a:solidFill>
                  <a:schemeClr val="tx1"/>
                </a:solidFill>
                <a:latin typeface="Rockwell" panose="02060603020205020403" pitchFamily="18" charset="0"/>
                <a:sym typeface="Wingdings" panose="05000000000000000000" pitchFamily="2" charset="2"/>
              </a:rPr>
              <a:t></a:t>
            </a:r>
            <a:r>
              <a:rPr lang="en-IN" dirty="0">
                <a:solidFill>
                  <a:schemeClr val="tx1"/>
                </a:solidFill>
                <a:latin typeface="Rockwell" panose="02060603020205020403" pitchFamily="18" charset="0"/>
              </a:rPr>
              <a:t>Handle queries of the end user</a:t>
            </a:r>
          </a:p>
        </p:txBody>
      </p:sp>
      <p:graphicFrame>
        <p:nvGraphicFramePr>
          <p:cNvPr id="11" name="Diagram 10">
            <a:extLst>
              <a:ext uri="{FF2B5EF4-FFF2-40B4-BE49-F238E27FC236}">
                <a16:creationId xmlns:a16="http://schemas.microsoft.com/office/drawing/2014/main" id="{4ACCC7AB-1B5E-3D4C-CBA4-44ECBF71BC3A}"/>
              </a:ext>
            </a:extLst>
          </p:cNvPr>
          <p:cNvGraphicFramePr/>
          <p:nvPr>
            <p:extLst>
              <p:ext uri="{D42A27DB-BD31-4B8C-83A1-F6EECF244321}">
                <p14:modId xmlns:p14="http://schemas.microsoft.com/office/powerpoint/2010/main" val="3636254787"/>
              </p:ext>
            </p:extLst>
          </p:nvPr>
        </p:nvGraphicFramePr>
        <p:xfrm>
          <a:off x="4859274" y="203736"/>
          <a:ext cx="8167915" cy="17229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itle 1">
            <a:extLst>
              <a:ext uri="{FF2B5EF4-FFF2-40B4-BE49-F238E27FC236}">
                <a16:creationId xmlns:a16="http://schemas.microsoft.com/office/drawing/2014/main" id="{569BA866-01BD-58B7-4839-1D0FE61CC0FA}"/>
              </a:ext>
            </a:extLst>
          </p:cNvPr>
          <p:cNvSpPr>
            <a:spLocks noGrp="1"/>
          </p:cNvSpPr>
          <p:nvPr>
            <p:ph type="title"/>
          </p:nvPr>
        </p:nvSpPr>
        <p:spPr>
          <a:xfrm>
            <a:off x="903283" y="453836"/>
            <a:ext cx="12123906" cy="657279"/>
          </a:xfrm>
        </p:spPr>
        <p:txBody>
          <a:bodyPr>
            <a:normAutofit fontScale="90000"/>
          </a:bodyPr>
          <a:lstStyle/>
          <a:p>
            <a:r>
              <a:rPr lang="en-IN" dirty="0"/>
              <a:t>Implementation Methodology </a:t>
            </a:r>
            <a:r>
              <a:rPr lang="en-IN" dirty="0">
                <a:sym typeface="Wingdings" panose="05000000000000000000" pitchFamily="2" charset="2"/>
              </a:rPr>
              <a:t> ECC ASAP </a:t>
            </a:r>
            <a:r>
              <a:rPr lang="en-IN" dirty="0" err="1">
                <a:sym typeface="Wingdings" panose="05000000000000000000" pitchFamily="2" charset="2"/>
              </a:rPr>
              <a:t>Methadology</a:t>
            </a:r>
            <a:br>
              <a:rPr lang="en-IN" dirty="0">
                <a:sym typeface="Wingdings" panose="05000000000000000000" pitchFamily="2" charset="2"/>
              </a:rPr>
            </a:br>
            <a:r>
              <a:rPr lang="en-IN" dirty="0">
                <a:sym typeface="Wingdings" panose="05000000000000000000" pitchFamily="2" charset="2"/>
              </a:rPr>
              <a:t>   </a:t>
            </a:r>
            <a:endParaRPr lang="en-IN" dirty="0"/>
          </a:p>
        </p:txBody>
      </p:sp>
      <p:sp>
        <p:nvSpPr>
          <p:cNvPr id="10" name="Slide Number Placeholder 9">
            <a:extLst>
              <a:ext uri="{FF2B5EF4-FFF2-40B4-BE49-F238E27FC236}">
                <a16:creationId xmlns:a16="http://schemas.microsoft.com/office/drawing/2014/main" id="{7C77A8B3-2D3E-72A5-D66A-F02E9E1BC52D}"/>
              </a:ext>
            </a:extLst>
          </p:cNvPr>
          <p:cNvSpPr>
            <a:spLocks noGrp="1"/>
          </p:cNvSpPr>
          <p:nvPr>
            <p:ph type="sldNum" sz="quarter" idx="12"/>
          </p:nvPr>
        </p:nvSpPr>
        <p:spPr/>
        <p:txBody>
          <a:bodyPr/>
          <a:lstStyle/>
          <a:p>
            <a:fld id="{82E489B1-69AD-41BE-AB14-E292752662FA}" type="slidenum">
              <a:rPr lang="en-IN" smtClean="0"/>
              <a:t>10</a:t>
            </a:fld>
            <a:endParaRPr lang="en-IN"/>
          </a:p>
        </p:txBody>
      </p:sp>
    </p:spTree>
    <p:extLst>
      <p:ext uri="{BB962C8B-B14F-4D97-AF65-F5344CB8AC3E}">
        <p14:creationId xmlns:p14="http://schemas.microsoft.com/office/powerpoint/2010/main" val="289875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graphicEl>
                                              <a:dgm id="{90BC65F8-4F96-41BE-9579-32861C521233}"/>
                                            </p:graphicEl>
                                          </p:spTgt>
                                        </p:tgtEl>
                                        <p:attrNameLst>
                                          <p:attrName>style.visibility</p:attrName>
                                        </p:attrNameLst>
                                      </p:cBhvr>
                                      <p:to>
                                        <p:strVal val="visible"/>
                                      </p:to>
                                    </p:set>
                                    <p:animEffect transition="in" filter="barn(inVertical)">
                                      <p:cBhvr>
                                        <p:cTn id="7" dur="500"/>
                                        <p:tgtEl>
                                          <p:spTgt spid="4">
                                            <p:graphicEl>
                                              <a:dgm id="{90BC65F8-4F96-41BE-9579-32861C521233}"/>
                                            </p:graphic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graphicEl>
                                              <a:dgm id="{67C91D6A-FE12-4C17-A50B-366AE6B292D2}"/>
                                            </p:graphicEl>
                                          </p:spTgt>
                                        </p:tgtEl>
                                        <p:attrNameLst>
                                          <p:attrName>style.visibility</p:attrName>
                                        </p:attrNameLst>
                                      </p:cBhvr>
                                      <p:to>
                                        <p:strVal val="visible"/>
                                      </p:to>
                                    </p:set>
                                    <p:animEffect transition="in" filter="barn(inVertical)">
                                      <p:cBhvr>
                                        <p:cTn id="10" dur="500"/>
                                        <p:tgtEl>
                                          <p:spTgt spid="4">
                                            <p:graphicEl>
                                              <a:dgm id="{67C91D6A-FE12-4C17-A50B-366AE6B292D2}"/>
                                            </p:graphic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graphicEl>
                                              <a:dgm id="{E4C19199-4905-4511-9895-DA81E37305A3}"/>
                                            </p:graphicEl>
                                          </p:spTgt>
                                        </p:tgtEl>
                                        <p:attrNameLst>
                                          <p:attrName>style.visibility</p:attrName>
                                        </p:attrNameLst>
                                      </p:cBhvr>
                                      <p:to>
                                        <p:strVal val="visible"/>
                                      </p:to>
                                    </p:set>
                                    <p:animEffect transition="in" filter="barn(inVertical)">
                                      <p:cBhvr>
                                        <p:cTn id="18" dur="500"/>
                                        <p:tgtEl>
                                          <p:spTgt spid="4">
                                            <p:graphicEl>
                                              <a:dgm id="{E4C19199-4905-4511-9895-DA81E37305A3}"/>
                                            </p:graphic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4">
                                            <p:graphicEl>
                                              <a:dgm id="{721915E9-3228-4774-A7DE-9E6492DF1B8A}"/>
                                            </p:graphicEl>
                                          </p:spTgt>
                                        </p:tgtEl>
                                        <p:attrNameLst>
                                          <p:attrName>style.visibility</p:attrName>
                                        </p:attrNameLst>
                                      </p:cBhvr>
                                      <p:to>
                                        <p:strVal val="visible"/>
                                      </p:to>
                                    </p:set>
                                    <p:animEffect transition="in" filter="barn(inVertical)">
                                      <p:cBhvr>
                                        <p:cTn id="21" dur="500"/>
                                        <p:tgtEl>
                                          <p:spTgt spid="4">
                                            <p:graphicEl>
                                              <a:dgm id="{721915E9-3228-4774-A7DE-9E6492DF1B8A}"/>
                                            </p:graphic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graphicEl>
                                              <a:dgm id="{29F40CBE-57C7-4B68-959C-4922934E8B63}"/>
                                            </p:graphicEl>
                                          </p:spTgt>
                                        </p:tgtEl>
                                        <p:attrNameLst>
                                          <p:attrName>style.visibility</p:attrName>
                                        </p:attrNameLst>
                                      </p:cBhvr>
                                      <p:to>
                                        <p:strVal val="visible"/>
                                      </p:to>
                                    </p:set>
                                    <p:animEffect transition="in" filter="barn(inVertical)">
                                      <p:cBhvr>
                                        <p:cTn id="29" dur="500"/>
                                        <p:tgtEl>
                                          <p:spTgt spid="4">
                                            <p:graphicEl>
                                              <a:dgm id="{29F40CBE-57C7-4B68-959C-4922934E8B63}"/>
                                            </p:graphicEl>
                                          </p:spTgt>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4">
                                            <p:graphicEl>
                                              <a:dgm id="{CDC8F699-5FCF-4E96-95F2-A972BC4EE3D5}"/>
                                            </p:graphicEl>
                                          </p:spTgt>
                                        </p:tgtEl>
                                        <p:attrNameLst>
                                          <p:attrName>style.visibility</p:attrName>
                                        </p:attrNameLst>
                                      </p:cBhvr>
                                      <p:to>
                                        <p:strVal val="visible"/>
                                      </p:to>
                                    </p:set>
                                    <p:animEffect transition="in" filter="barn(inVertical)">
                                      <p:cBhvr>
                                        <p:cTn id="32" dur="500"/>
                                        <p:tgtEl>
                                          <p:spTgt spid="4">
                                            <p:graphicEl>
                                              <a:dgm id="{CDC8F699-5FCF-4E96-95F2-A972BC4EE3D5}"/>
                                            </p:graphic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4">
                                            <p:graphicEl>
                                              <a:dgm id="{EF7F1202-EC40-4F33-91DF-C9D3A28682C7}"/>
                                            </p:graphicEl>
                                          </p:spTgt>
                                        </p:tgtEl>
                                        <p:attrNameLst>
                                          <p:attrName>style.visibility</p:attrName>
                                        </p:attrNameLst>
                                      </p:cBhvr>
                                      <p:to>
                                        <p:strVal val="visible"/>
                                      </p:to>
                                    </p:set>
                                    <p:animEffect transition="in" filter="barn(inVertical)">
                                      <p:cBhvr>
                                        <p:cTn id="40" dur="500"/>
                                        <p:tgtEl>
                                          <p:spTgt spid="4">
                                            <p:graphicEl>
                                              <a:dgm id="{EF7F1202-EC40-4F33-91DF-C9D3A28682C7}"/>
                                            </p:graphicEl>
                                          </p:spTgt>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
                                            <p:graphicEl>
                                              <a:dgm id="{9190159C-39F3-4120-8343-7EF70100A463}"/>
                                            </p:graphicEl>
                                          </p:spTgt>
                                        </p:tgtEl>
                                        <p:attrNameLst>
                                          <p:attrName>style.visibility</p:attrName>
                                        </p:attrNameLst>
                                      </p:cBhvr>
                                      <p:to>
                                        <p:strVal val="visible"/>
                                      </p:to>
                                    </p:set>
                                    <p:animEffect transition="in" filter="barn(inVertical)">
                                      <p:cBhvr>
                                        <p:cTn id="43" dur="500"/>
                                        <p:tgtEl>
                                          <p:spTgt spid="4">
                                            <p:graphicEl>
                                              <a:dgm id="{9190159C-39F3-4120-8343-7EF70100A463}"/>
                                            </p:graphicEl>
                                          </p:spTgt>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arn(inVertical)">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4">
                                            <p:graphicEl>
                                              <a:dgm id="{2FCEBBFC-58B1-4AEA-933D-CDEE1159CB5F}"/>
                                            </p:graphicEl>
                                          </p:spTgt>
                                        </p:tgtEl>
                                        <p:attrNameLst>
                                          <p:attrName>style.visibility</p:attrName>
                                        </p:attrNameLst>
                                      </p:cBhvr>
                                      <p:to>
                                        <p:strVal val="visible"/>
                                      </p:to>
                                    </p:set>
                                    <p:animEffect transition="in" filter="barn(inVertical)">
                                      <p:cBhvr>
                                        <p:cTn id="51" dur="500"/>
                                        <p:tgtEl>
                                          <p:spTgt spid="4">
                                            <p:graphicEl>
                                              <a:dgm id="{2FCEBBFC-58B1-4AEA-933D-CDEE1159CB5F}"/>
                                            </p:graphicEl>
                                          </p:spTgt>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4">
                                            <p:graphicEl>
                                              <a:dgm id="{CED34F32-239B-42CC-89CE-E308805F5DC9}"/>
                                            </p:graphicEl>
                                          </p:spTgt>
                                        </p:tgtEl>
                                        <p:attrNameLst>
                                          <p:attrName>style.visibility</p:attrName>
                                        </p:attrNameLst>
                                      </p:cBhvr>
                                      <p:to>
                                        <p:strVal val="visible"/>
                                      </p:to>
                                    </p:set>
                                    <p:animEffect transition="in" filter="barn(inVertical)">
                                      <p:cBhvr>
                                        <p:cTn id="54" dur="500"/>
                                        <p:tgtEl>
                                          <p:spTgt spid="4">
                                            <p:graphicEl>
                                              <a:dgm id="{CED34F32-239B-42CC-89CE-E308805F5DC9}"/>
                                            </p:graphicEl>
                                          </p:spTgt>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inVertic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uiExpand="1" animBg="1"/>
      <p:bldP spid="6" grpId="0" uiExpand="1" animBg="1"/>
      <p:bldP spid="7" grpId="0" uiExpand="1" animBg="1"/>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6FB442F-0E4F-CBF1-A92A-067D4288BEC0}"/>
              </a:ext>
            </a:extLst>
          </p:cNvPr>
          <p:cNvGrpSpPr/>
          <p:nvPr/>
        </p:nvGrpSpPr>
        <p:grpSpPr>
          <a:xfrm>
            <a:off x="2708711" y="1163317"/>
            <a:ext cx="7195318" cy="4842666"/>
            <a:chOff x="2714981" y="1154624"/>
            <a:chExt cx="7195318" cy="4842666"/>
          </a:xfrm>
        </p:grpSpPr>
        <p:cxnSp>
          <p:nvCxnSpPr>
            <p:cNvPr id="25" name="Straight Connector 24">
              <a:extLst>
                <a:ext uri="{FF2B5EF4-FFF2-40B4-BE49-F238E27FC236}">
                  <a16:creationId xmlns:a16="http://schemas.microsoft.com/office/drawing/2014/main" id="{D3C8BCA9-B3A6-622B-61A2-31EC3925D9D7}"/>
                </a:ext>
              </a:extLst>
            </p:cNvPr>
            <p:cNvCxnSpPr>
              <a:cxnSpLocks/>
            </p:cNvCxnSpPr>
            <p:nvPr/>
          </p:nvCxnSpPr>
          <p:spPr>
            <a:xfrm>
              <a:off x="6380855" y="3060915"/>
              <a:ext cx="0" cy="1938207"/>
            </a:xfrm>
            <a:prstGeom prst="line">
              <a:avLst/>
            </a:prstGeom>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F84DF7FF-BC7A-76A2-FE2A-20448AEF8221}"/>
                </a:ext>
              </a:extLst>
            </p:cNvPr>
            <p:cNvCxnSpPr>
              <a:cxnSpLocks/>
              <a:stCxn id="16" idx="3"/>
              <a:endCxn id="17" idx="1"/>
            </p:cNvCxnSpPr>
            <p:nvPr/>
          </p:nvCxnSpPr>
          <p:spPr>
            <a:xfrm>
              <a:off x="5319748" y="5202000"/>
              <a:ext cx="2036976" cy="0"/>
            </a:xfrm>
            <a:prstGeom prst="line">
              <a:avLst/>
            </a:prstGeom>
          </p:spPr>
          <p:style>
            <a:lnRef idx="2">
              <a:schemeClr val="dk1"/>
            </a:lnRef>
            <a:fillRef idx="0">
              <a:schemeClr val="dk1"/>
            </a:fillRef>
            <a:effectRef idx="1">
              <a:schemeClr val="dk1"/>
            </a:effectRef>
            <a:fontRef idx="minor">
              <a:schemeClr val="tx1"/>
            </a:fontRef>
          </p:style>
        </p:cxnSp>
        <p:sp>
          <p:nvSpPr>
            <p:cNvPr id="9" name="Arc 8">
              <a:extLst>
                <a:ext uri="{FF2B5EF4-FFF2-40B4-BE49-F238E27FC236}">
                  <a16:creationId xmlns:a16="http://schemas.microsoft.com/office/drawing/2014/main" id="{49782500-CDF2-A688-5F38-A5B5C1C9C87F}"/>
                </a:ext>
              </a:extLst>
            </p:cNvPr>
            <p:cNvSpPr/>
            <p:nvPr/>
          </p:nvSpPr>
          <p:spPr>
            <a:xfrm>
              <a:off x="6612799" y="1154624"/>
              <a:ext cx="550191" cy="852407"/>
            </a:xfrm>
            <a:prstGeom prst="arc">
              <a:avLst>
                <a:gd name="adj1" fmla="val 16587526"/>
                <a:gd name="adj2" fmla="val 4974284"/>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10" name="Arc 9">
              <a:extLst>
                <a:ext uri="{FF2B5EF4-FFF2-40B4-BE49-F238E27FC236}">
                  <a16:creationId xmlns:a16="http://schemas.microsoft.com/office/drawing/2014/main" id="{A280CDCC-D84C-6D22-D273-69FAA60D7358}"/>
                </a:ext>
              </a:extLst>
            </p:cNvPr>
            <p:cNvSpPr/>
            <p:nvPr/>
          </p:nvSpPr>
          <p:spPr>
            <a:xfrm>
              <a:off x="6625717" y="2019947"/>
              <a:ext cx="550191" cy="852407"/>
            </a:xfrm>
            <a:prstGeom prst="arc">
              <a:avLst>
                <a:gd name="adj1" fmla="val 16587526"/>
                <a:gd name="adj2" fmla="val 4974284"/>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cxnSp>
          <p:nvCxnSpPr>
            <p:cNvPr id="30" name="Straight Connector 29">
              <a:extLst>
                <a:ext uri="{FF2B5EF4-FFF2-40B4-BE49-F238E27FC236}">
                  <a16:creationId xmlns:a16="http://schemas.microsoft.com/office/drawing/2014/main" id="{9C173450-CFB6-97C0-6747-0FA80A6B7A6C}"/>
                </a:ext>
              </a:extLst>
            </p:cNvPr>
            <p:cNvCxnSpPr/>
            <p:nvPr/>
          </p:nvCxnSpPr>
          <p:spPr>
            <a:xfrm>
              <a:off x="4750948" y="5254204"/>
              <a:ext cx="0" cy="510890"/>
            </a:xfrm>
            <a:prstGeom prst="line">
              <a:avLst/>
            </a:prstGeom>
          </p:spPr>
          <p:style>
            <a:lnRef idx="2">
              <a:schemeClr val="dk1"/>
            </a:lnRef>
            <a:fillRef idx="0">
              <a:schemeClr val="dk1"/>
            </a:fillRef>
            <a:effectRef idx="1">
              <a:schemeClr val="dk1"/>
            </a:effectRef>
            <a:fontRef idx="minor">
              <a:schemeClr val="tx1"/>
            </a:fontRef>
          </p:style>
        </p:cxnSp>
        <p:sp>
          <p:nvSpPr>
            <p:cNvPr id="15" name="Left Brace 14">
              <a:extLst>
                <a:ext uri="{FF2B5EF4-FFF2-40B4-BE49-F238E27FC236}">
                  <a16:creationId xmlns:a16="http://schemas.microsoft.com/office/drawing/2014/main" id="{6F010C59-0042-8EF6-0014-66A3FD109B7D}"/>
                </a:ext>
              </a:extLst>
            </p:cNvPr>
            <p:cNvSpPr/>
            <p:nvPr/>
          </p:nvSpPr>
          <p:spPr>
            <a:xfrm rot="16200000">
              <a:off x="6245695" y="332997"/>
              <a:ext cx="133890" cy="7195318"/>
            </a:xfrm>
            <a:prstGeom prst="leftBrace">
              <a:avLst>
                <a:gd name="adj1" fmla="val 70980"/>
                <a:gd name="adj2" fmla="val 5092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38881A45-2C94-7964-0638-7B6502D11713}"/>
                </a:ext>
              </a:extLst>
            </p:cNvPr>
            <p:cNvCxnSpPr/>
            <p:nvPr/>
          </p:nvCxnSpPr>
          <p:spPr>
            <a:xfrm>
              <a:off x="6380855" y="5486400"/>
              <a:ext cx="0" cy="510890"/>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78AAFBB9-364A-7D9D-9934-3A7D270410C3}"/>
                </a:ext>
              </a:extLst>
            </p:cNvPr>
            <p:cNvCxnSpPr/>
            <p:nvPr/>
          </p:nvCxnSpPr>
          <p:spPr>
            <a:xfrm>
              <a:off x="7973840" y="5310110"/>
              <a:ext cx="0" cy="510890"/>
            </a:xfrm>
            <a:prstGeom prst="line">
              <a:avLst/>
            </a:prstGeom>
          </p:spPr>
          <p:style>
            <a:lnRef idx="2">
              <a:schemeClr val="dk1"/>
            </a:lnRef>
            <a:fillRef idx="0">
              <a:schemeClr val="dk1"/>
            </a:fillRef>
            <a:effectRef idx="1">
              <a:schemeClr val="dk1"/>
            </a:effectRef>
            <a:fontRef idx="minor">
              <a:schemeClr val="tx1"/>
            </a:fontRef>
          </p:style>
        </p:cxnSp>
      </p:grpSp>
      <p:sp>
        <p:nvSpPr>
          <p:cNvPr id="2" name="Title 1">
            <a:extLst>
              <a:ext uri="{FF2B5EF4-FFF2-40B4-BE49-F238E27FC236}">
                <a16:creationId xmlns:a16="http://schemas.microsoft.com/office/drawing/2014/main" id="{0416DFCF-C5AE-D4B8-0703-A261C8F916F5}"/>
              </a:ext>
            </a:extLst>
          </p:cNvPr>
          <p:cNvSpPr>
            <a:spLocks noGrp="1"/>
          </p:cNvSpPr>
          <p:nvPr>
            <p:ph type="title"/>
          </p:nvPr>
        </p:nvSpPr>
        <p:spPr>
          <a:xfrm>
            <a:off x="876080" y="63656"/>
            <a:ext cx="10439839" cy="671068"/>
          </a:xfrm>
        </p:spPr>
        <p:txBody>
          <a:bodyPr>
            <a:normAutofit fontScale="90000"/>
          </a:bodyPr>
          <a:lstStyle/>
          <a:p>
            <a:pPr algn="ctr"/>
            <a:r>
              <a:rPr lang="en-IN" cap="none" dirty="0"/>
              <a:t>Sales and distribution processing</a:t>
            </a:r>
          </a:p>
        </p:txBody>
      </p:sp>
      <p:sp>
        <p:nvSpPr>
          <p:cNvPr id="4" name="Slide Number Placeholder 3">
            <a:extLst>
              <a:ext uri="{FF2B5EF4-FFF2-40B4-BE49-F238E27FC236}">
                <a16:creationId xmlns:a16="http://schemas.microsoft.com/office/drawing/2014/main" id="{CBE395C9-0C0E-446D-6C4C-D645104B7A2E}"/>
              </a:ext>
            </a:extLst>
          </p:cNvPr>
          <p:cNvSpPr>
            <a:spLocks noGrp="1"/>
          </p:cNvSpPr>
          <p:nvPr>
            <p:ph type="sldNum" sz="quarter" idx="12"/>
          </p:nvPr>
        </p:nvSpPr>
        <p:spPr/>
        <p:txBody>
          <a:bodyPr/>
          <a:lstStyle/>
          <a:p>
            <a:fld id="{82E489B1-69AD-41BE-AB14-E292752662FA}" type="slidenum">
              <a:rPr lang="en-IN" smtClean="0"/>
              <a:t>11</a:t>
            </a:fld>
            <a:endParaRPr lang="en-IN"/>
          </a:p>
        </p:txBody>
      </p:sp>
      <p:graphicFrame>
        <p:nvGraphicFramePr>
          <p:cNvPr id="7" name="Content Placeholder 6">
            <a:extLst>
              <a:ext uri="{FF2B5EF4-FFF2-40B4-BE49-F238E27FC236}">
                <a16:creationId xmlns:a16="http://schemas.microsoft.com/office/drawing/2014/main" id="{2478B738-87E3-F2B5-3086-8452C358B85E}"/>
              </a:ext>
            </a:extLst>
          </p:cNvPr>
          <p:cNvGraphicFramePr>
            <a:graphicFrameLocks noGrp="1"/>
          </p:cNvGraphicFramePr>
          <p:nvPr>
            <p:ph idx="1"/>
            <p:extLst>
              <p:ext uri="{D42A27DB-BD31-4B8C-83A1-F6EECF244321}">
                <p14:modId xmlns:p14="http://schemas.microsoft.com/office/powerpoint/2010/main" val="178835049"/>
              </p:ext>
            </p:extLst>
          </p:nvPr>
        </p:nvGraphicFramePr>
        <p:xfrm>
          <a:off x="5502570" y="858440"/>
          <a:ext cx="2036976" cy="4627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FB467265-85B9-D2DB-8FB4-C4C4813C6184}"/>
              </a:ext>
            </a:extLst>
          </p:cNvPr>
          <p:cNvSpPr/>
          <p:nvPr/>
        </p:nvSpPr>
        <p:spPr>
          <a:xfrm>
            <a:off x="7271475" y="3308888"/>
            <a:ext cx="1137600" cy="568800"/>
          </a:xfrm>
          <a:prstGeom prst="rect">
            <a:avLst/>
          </a:prstGeom>
          <a:solidFill>
            <a:srgbClr val="92D050"/>
          </a:solidFill>
          <a:ln w="12700" cap="flat" cmpd="sng" algn="ctr">
            <a:solidFill>
              <a:prstClr val="white">
                <a:hueOff val="0"/>
                <a:satOff val="0"/>
                <a:lumOff val="0"/>
                <a:alphaOff val="0"/>
              </a:prstClr>
            </a:solidFill>
            <a:prstDash val="solid"/>
          </a:ln>
          <a:effectLst/>
        </p:spPr>
        <p:txBody>
          <a:bodyPr rot="0" spcFirstLastPara="0" vertOverflow="overflow" horzOverflow="overflow" vert="horz" wrap="square" lIns="12065" tIns="12065" rIns="12065" bIns="12065" numCol="1" spcCol="1270" rtlCol="0" fromWordArt="0" anchor="ctr" anchorCtr="0" forceAA="0" compatLnSpc="1">
            <a:prstTxWarp prst="textNoShape">
              <a:avLst/>
            </a:prstTxWarp>
            <a:noAutofit/>
          </a:bodyPr>
          <a:lstStyle/>
          <a:p>
            <a:pPr algn="ctr"/>
            <a:r>
              <a:rPr lang="en-IN" sz="1200" dirty="0">
                <a:ln w="0"/>
                <a:solidFill>
                  <a:srgbClr val="000000"/>
                </a:solidFill>
                <a:effectLst>
                  <a:outerShdw blurRad="38100" dist="19050" dir="2700000" algn="tl" rotWithShape="0">
                    <a:srgbClr val="000000">
                      <a:alpha val="40000"/>
                    </a:srgbClr>
                  </a:outerShdw>
                </a:effectLst>
                <a:latin typeface="Gill Sans MT" panose="020B0502020104020203"/>
              </a:rPr>
              <a:t>Returns</a:t>
            </a:r>
          </a:p>
        </p:txBody>
      </p:sp>
      <p:sp>
        <p:nvSpPr>
          <p:cNvPr id="12" name="Rectangle 11">
            <a:extLst>
              <a:ext uri="{FF2B5EF4-FFF2-40B4-BE49-F238E27FC236}">
                <a16:creationId xmlns:a16="http://schemas.microsoft.com/office/drawing/2014/main" id="{14B8C36D-1E2F-921B-399A-C085DC709FDA}"/>
              </a:ext>
            </a:extLst>
          </p:cNvPr>
          <p:cNvSpPr/>
          <p:nvPr/>
        </p:nvSpPr>
        <p:spPr>
          <a:xfrm>
            <a:off x="8617245" y="3308888"/>
            <a:ext cx="1137600" cy="568800"/>
          </a:xfrm>
          <a:prstGeom prst="rect">
            <a:avLst/>
          </a:prstGeom>
          <a:solidFill>
            <a:srgbClr val="92D050"/>
          </a:solidFill>
          <a:ln w="12700" cap="flat" cmpd="sng" algn="ctr">
            <a:solidFill>
              <a:prstClr val="white">
                <a:hueOff val="0"/>
                <a:satOff val="0"/>
                <a:lumOff val="0"/>
                <a:alphaOff val="0"/>
              </a:prstClr>
            </a:solidFill>
            <a:prstDash val="solid"/>
          </a:ln>
          <a:effectLst/>
        </p:spPr>
        <p:txBody>
          <a:bodyPr rot="0" spcFirstLastPara="0" vertOverflow="overflow" horzOverflow="overflow" vert="horz" wrap="square" lIns="12065" tIns="12065" rIns="12065" bIns="12065" numCol="1" spcCol="1270" rtlCol="0" fromWordArt="0" anchor="ctr" anchorCtr="0" forceAA="0" compatLnSpc="1">
            <a:prstTxWarp prst="textNoShape">
              <a:avLst/>
            </a:prstTxWarp>
            <a:noAutofit/>
          </a:bodyPr>
          <a:lstStyle/>
          <a:p>
            <a:pPr algn="ctr"/>
            <a:r>
              <a:rPr lang="en-IN" sz="1200" dirty="0">
                <a:ln w="0"/>
                <a:solidFill>
                  <a:srgbClr val="000000"/>
                </a:solidFill>
                <a:effectLst>
                  <a:outerShdw blurRad="38100" dist="19050" dir="2700000" algn="tl" rotWithShape="0">
                    <a:srgbClr val="000000">
                      <a:alpha val="40000"/>
                    </a:srgbClr>
                  </a:outerShdw>
                </a:effectLst>
                <a:latin typeface="Gill Sans MT" panose="020B0502020104020203"/>
              </a:rPr>
              <a:t>Scheduling agreement</a:t>
            </a:r>
          </a:p>
        </p:txBody>
      </p:sp>
      <p:sp>
        <p:nvSpPr>
          <p:cNvPr id="13" name="Rectangle 12">
            <a:extLst>
              <a:ext uri="{FF2B5EF4-FFF2-40B4-BE49-F238E27FC236}">
                <a16:creationId xmlns:a16="http://schemas.microsoft.com/office/drawing/2014/main" id="{A60E6C91-49D2-543A-22A3-92E4520F5078}"/>
              </a:ext>
            </a:extLst>
          </p:cNvPr>
          <p:cNvSpPr/>
          <p:nvPr/>
        </p:nvSpPr>
        <p:spPr>
          <a:xfrm>
            <a:off x="4275136" y="3308888"/>
            <a:ext cx="1137600" cy="568800"/>
          </a:xfrm>
          <a:prstGeom prst="rect">
            <a:avLst/>
          </a:prstGeom>
          <a:solidFill>
            <a:srgbClr val="92D050"/>
          </a:solidFill>
          <a:ln w="12700" cap="flat" cmpd="sng" algn="ctr">
            <a:solidFill>
              <a:prstClr val="white">
                <a:hueOff val="0"/>
                <a:satOff val="0"/>
                <a:lumOff val="0"/>
                <a:alphaOff val="0"/>
              </a:prstClr>
            </a:solidFill>
            <a:prstDash val="solid"/>
          </a:ln>
          <a:effectLst/>
        </p:spPr>
        <p:txBody>
          <a:bodyPr rot="0" spcFirstLastPara="0" vertOverflow="overflow" horzOverflow="overflow" vert="horz" wrap="square" lIns="12065" tIns="12065" rIns="12065" bIns="12065" numCol="1" spcCol="1270" rtlCol="0" fromWordArt="0" anchor="ctr" anchorCtr="0" forceAA="0" compatLnSpc="1">
            <a:prstTxWarp prst="textNoShape">
              <a:avLst/>
            </a:prstTxWarp>
            <a:noAutofit/>
          </a:bodyPr>
          <a:lstStyle/>
          <a:p>
            <a:pPr algn="ctr"/>
            <a:r>
              <a:rPr lang="en-IN" sz="1200" dirty="0">
                <a:ln w="0"/>
                <a:solidFill>
                  <a:srgbClr val="000000"/>
                </a:solidFill>
                <a:effectLst>
                  <a:outerShdw blurRad="38100" dist="19050" dir="2700000" algn="tl" rotWithShape="0">
                    <a:srgbClr val="000000">
                      <a:alpha val="40000"/>
                    </a:srgbClr>
                  </a:outerShdw>
                </a:effectLst>
                <a:latin typeface="Gill Sans MT" panose="020B0502020104020203"/>
              </a:rPr>
              <a:t>Subsequent delivery free of charge</a:t>
            </a:r>
          </a:p>
        </p:txBody>
      </p:sp>
      <p:sp>
        <p:nvSpPr>
          <p:cNvPr id="14" name="Rectangle 13">
            <a:extLst>
              <a:ext uri="{FF2B5EF4-FFF2-40B4-BE49-F238E27FC236}">
                <a16:creationId xmlns:a16="http://schemas.microsoft.com/office/drawing/2014/main" id="{9840C1A7-3459-B251-0ECF-D756142581DD}"/>
              </a:ext>
            </a:extLst>
          </p:cNvPr>
          <p:cNvSpPr/>
          <p:nvPr/>
        </p:nvSpPr>
        <p:spPr>
          <a:xfrm>
            <a:off x="2776967" y="3308888"/>
            <a:ext cx="1137600" cy="568800"/>
          </a:xfrm>
          <a:prstGeom prst="rect">
            <a:avLst/>
          </a:prstGeom>
          <a:solidFill>
            <a:srgbClr val="92D050"/>
          </a:solidFill>
          <a:ln w="12700" cap="flat" cmpd="sng" algn="ctr">
            <a:solidFill>
              <a:prstClr val="white">
                <a:hueOff val="0"/>
                <a:satOff val="0"/>
                <a:lumOff val="0"/>
                <a:alphaOff val="0"/>
              </a:prstClr>
            </a:solidFill>
            <a:prstDash val="solid"/>
          </a:ln>
          <a:effectLst/>
        </p:spPr>
        <p:txBody>
          <a:bodyPr spcFirstLastPara="0" vert="horz" wrap="square" lIns="12065" tIns="12065" rIns="12065" bIns="12065" numCol="1" spcCol="1270" anchor="ctr" anchorCtr="0">
            <a:noAutofit/>
          </a:bodyPr>
          <a:lstStyle/>
          <a:p>
            <a:pPr algn="ctr"/>
            <a:r>
              <a:rPr lang="en-IN" sz="1200" dirty="0">
                <a:ln w="0"/>
                <a:solidFill>
                  <a:srgbClr val="000000"/>
                </a:solidFill>
                <a:effectLst>
                  <a:outerShdw blurRad="38100" dist="19050" dir="2700000" algn="tl" rotWithShape="0">
                    <a:srgbClr val="000000">
                      <a:alpha val="40000"/>
                    </a:srgbClr>
                  </a:outerShdw>
                </a:effectLst>
                <a:latin typeface="Gill Sans MT" panose="020B0502020104020203"/>
              </a:rPr>
              <a:t>Delivery free of charge</a:t>
            </a:r>
          </a:p>
        </p:txBody>
      </p:sp>
      <p:sp>
        <p:nvSpPr>
          <p:cNvPr id="16" name="Rectangle 15">
            <a:extLst>
              <a:ext uri="{FF2B5EF4-FFF2-40B4-BE49-F238E27FC236}">
                <a16:creationId xmlns:a16="http://schemas.microsoft.com/office/drawing/2014/main" id="{DFF5BC61-C31D-A80E-6047-F6B6CB954690}"/>
              </a:ext>
            </a:extLst>
          </p:cNvPr>
          <p:cNvSpPr/>
          <p:nvPr/>
        </p:nvSpPr>
        <p:spPr>
          <a:xfrm>
            <a:off x="4182148" y="4917600"/>
            <a:ext cx="1137600" cy="568800"/>
          </a:xfrm>
          <a:prstGeom prst="rect">
            <a:avLst/>
          </a:prstGeom>
          <a:solidFill>
            <a:schemeClr val="accent5">
              <a:lumMod val="60000"/>
              <a:lumOff val="40000"/>
            </a:schemeClr>
          </a:solidFill>
          <a:ln w="12700" cap="flat" cmpd="sng" algn="ctr">
            <a:solidFill>
              <a:prstClr val="white">
                <a:hueOff val="0"/>
                <a:satOff val="0"/>
                <a:lumOff val="0"/>
                <a:alphaOff val="0"/>
              </a:prstClr>
            </a:solidFill>
            <a:prstDash val="solid"/>
          </a:ln>
          <a:effectLst/>
        </p:spPr>
        <p:txBody>
          <a:bodyPr rot="0" spcFirstLastPara="0" vertOverflow="overflow" horzOverflow="overflow" vert="horz" wrap="square" lIns="12065" tIns="12065" rIns="12065" bIns="12065" numCol="1" spcCol="1270" rtlCol="0" fromWordArt="0" anchor="ctr" anchorCtr="0" forceAA="0" compatLnSpc="1">
            <a:prstTxWarp prst="textNoShape">
              <a:avLst/>
            </a:prstTxWarp>
            <a:noAutofit/>
          </a:bodyPr>
          <a:lstStyle/>
          <a:p>
            <a:pPr algn="ctr"/>
            <a:r>
              <a:rPr lang="en-IN" dirty="0">
                <a:ln w="0"/>
                <a:solidFill>
                  <a:srgbClr val="000000"/>
                </a:solidFill>
                <a:effectLst>
                  <a:outerShdw blurRad="38100" dist="19050" dir="2700000" algn="tl" rotWithShape="0">
                    <a:srgbClr val="000000">
                      <a:alpha val="40000"/>
                    </a:srgbClr>
                  </a:outerShdw>
                </a:effectLst>
                <a:latin typeface="Gill Sans MT" panose="020B0502020104020203"/>
              </a:rPr>
              <a:t>Debit Memo</a:t>
            </a:r>
          </a:p>
        </p:txBody>
      </p:sp>
      <p:sp>
        <p:nvSpPr>
          <p:cNvPr id="28" name="Rectangle 27">
            <a:extLst>
              <a:ext uri="{FF2B5EF4-FFF2-40B4-BE49-F238E27FC236}">
                <a16:creationId xmlns:a16="http://schemas.microsoft.com/office/drawing/2014/main" id="{10F71A79-0A3D-BE8A-C11E-E97359B0F057}"/>
              </a:ext>
            </a:extLst>
          </p:cNvPr>
          <p:cNvSpPr/>
          <p:nvPr/>
        </p:nvSpPr>
        <p:spPr>
          <a:xfrm>
            <a:off x="2776967" y="5734367"/>
            <a:ext cx="7260957" cy="40947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Financial Accounting</a:t>
            </a:r>
          </a:p>
        </p:txBody>
      </p:sp>
      <p:sp>
        <p:nvSpPr>
          <p:cNvPr id="37" name="Rectangle 36">
            <a:extLst>
              <a:ext uri="{FF2B5EF4-FFF2-40B4-BE49-F238E27FC236}">
                <a16:creationId xmlns:a16="http://schemas.microsoft.com/office/drawing/2014/main" id="{AB0FD2F1-33E2-CBA4-B278-8713418717B6}"/>
              </a:ext>
            </a:extLst>
          </p:cNvPr>
          <p:cNvSpPr/>
          <p:nvPr/>
        </p:nvSpPr>
        <p:spPr>
          <a:xfrm>
            <a:off x="2708713" y="894868"/>
            <a:ext cx="7731125" cy="568800"/>
          </a:xfrm>
          <a:prstGeom prst="rect">
            <a:avLst/>
          </a:prstGeom>
          <a:noFill/>
          <a:ln w="28575">
            <a:solidFill>
              <a:schemeClr val="tx1"/>
            </a:solidFill>
            <a:prstDash val="sysDash"/>
            <a:extLst>
              <a:ext uri="{C807C97D-BFC1-408E-A445-0C87EB9F89A2}">
                <ask:lineSketchStyleProps xmlns:ask="http://schemas.microsoft.com/office/drawing/2018/sketchyshapes" sd="755868447">
                  <a:custGeom>
                    <a:avLst/>
                    <a:gdLst>
                      <a:gd name="connsiteX0" fmla="*/ 0 w 7731125"/>
                      <a:gd name="connsiteY0" fmla="*/ 0 h 568800"/>
                      <a:gd name="connsiteX1" fmla="*/ 672013 w 7731125"/>
                      <a:gd name="connsiteY1" fmla="*/ 0 h 568800"/>
                      <a:gd name="connsiteX2" fmla="*/ 1189404 w 7731125"/>
                      <a:gd name="connsiteY2" fmla="*/ 0 h 568800"/>
                      <a:gd name="connsiteX3" fmla="*/ 1706795 w 7731125"/>
                      <a:gd name="connsiteY3" fmla="*/ 0 h 568800"/>
                      <a:gd name="connsiteX4" fmla="*/ 2456119 w 7731125"/>
                      <a:gd name="connsiteY4" fmla="*/ 0 h 568800"/>
                      <a:gd name="connsiteX5" fmla="*/ 3050821 w 7731125"/>
                      <a:gd name="connsiteY5" fmla="*/ 0 h 568800"/>
                      <a:gd name="connsiteX6" fmla="*/ 3645523 w 7731125"/>
                      <a:gd name="connsiteY6" fmla="*/ 0 h 568800"/>
                      <a:gd name="connsiteX7" fmla="*/ 4008291 w 7731125"/>
                      <a:gd name="connsiteY7" fmla="*/ 0 h 568800"/>
                      <a:gd name="connsiteX8" fmla="*/ 4602993 w 7731125"/>
                      <a:gd name="connsiteY8" fmla="*/ 0 h 568800"/>
                      <a:gd name="connsiteX9" fmla="*/ 5043072 w 7731125"/>
                      <a:gd name="connsiteY9" fmla="*/ 0 h 568800"/>
                      <a:gd name="connsiteX10" fmla="*/ 5637774 w 7731125"/>
                      <a:gd name="connsiteY10" fmla="*/ 0 h 568800"/>
                      <a:gd name="connsiteX11" fmla="*/ 6387099 w 7731125"/>
                      <a:gd name="connsiteY11" fmla="*/ 0 h 568800"/>
                      <a:gd name="connsiteX12" fmla="*/ 6981801 w 7731125"/>
                      <a:gd name="connsiteY12" fmla="*/ 0 h 568800"/>
                      <a:gd name="connsiteX13" fmla="*/ 7731125 w 7731125"/>
                      <a:gd name="connsiteY13" fmla="*/ 0 h 568800"/>
                      <a:gd name="connsiteX14" fmla="*/ 7731125 w 7731125"/>
                      <a:gd name="connsiteY14" fmla="*/ 568800 h 568800"/>
                      <a:gd name="connsiteX15" fmla="*/ 7213734 w 7731125"/>
                      <a:gd name="connsiteY15" fmla="*/ 568800 h 568800"/>
                      <a:gd name="connsiteX16" fmla="*/ 6773655 w 7731125"/>
                      <a:gd name="connsiteY16" fmla="*/ 568800 h 568800"/>
                      <a:gd name="connsiteX17" fmla="*/ 6178953 w 7731125"/>
                      <a:gd name="connsiteY17" fmla="*/ 568800 h 568800"/>
                      <a:gd name="connsiteX18" fmla="*/ 5506940 w 7731125"/>
                      <a:gd name="connsiteY18" fmla="*/ 568800 h 568800"/>
                      <a:gd name="connsiteX19" fmla="*/ 4912238 w 7731125"/>
                      <a:gd name="connsiteY19" fmla="*/ 568800 h 568800"/>
                      <a:gd name="connsiteX20" fmla="*/ 4472158 w 7731125"/>
                      <a:gd name="connsiteY20" fmla="*/ 568800 h 568800"/>
                      <a:gd name="connsiteX21" fmla="*/ 3954768 w 7731125"/>
                      <a:gd name="connsiteY21" fmla="*/ 568800 h 568800"/>
                      <a:gd name="connsiteX22" fmla="*/ 3360066 w 7731125"/>
                      <a:gd name="connsiteY22" fmla="*/ 568800 h 568800"/>
                      <a:gd name="connsiteX23" fmla="*/ 2688053 w 7731125"/>
                      <a:gd name="connsiteY23" fmla="*/ 568800 h 568800"/>
                      <a:gd name="connsiteX24" fmla="*/ 2093351 w 7731125"/>
                      <a:gd name="connsiteY24" fmla="*/ 568800 h 568800"/>
                      <a:gd name="connsiteX25" fmla="*/ 1653271 w 7731125"/>
                      <a:gd name="connsiteY25" fmla="*/ 568800 h 568800"/>
                      <a:gd name="connsiteX26" fmla="*/ 1290503 w 7731125"/>
                      <a:gd name="connsiteY26" fmla="*/ 568800 h 568800"/>
                      <a:gd name="connsiteX27" fmla="*/ 850424 w 7731125"/>
                      <a:gd name="connsiteY27" fmla="*/ 568800 h 568800"/>
                      <a:gd name="connsiteX28" fmla="*/ 0 w 7731125"/>
                      <a:gd name="connsiteY28" fmla="*/ 568800 h 568800"/>
                      <a:gd name="connsiteX29" fmla="*/ 0 w 7731125"/>
                      <a:gd name="connsiteY29" fmla="*/ 0 h 5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31125" h="568800" extrusionOk="0">
                        <a:moveTo>
                          <a:pt x="0" y="0"/>
                        </a:moveTo>
                        <a:cubicBezTo>
                          <a:pt x="305758" y="-51368"/>
                          <a:pt x="370027" y="75361"/>
                          <a:pt x="672013" y="0"/>
                        </a:cubicBezTo>
                        <a:cubicBezTo>
                          <a:pt x="973999" y="-75361"/>
                          <a:pt x="980006" y="7190"/>
                          <a:pt x="1189404" y="0"/>
                        </a:cubicBezTo>
                        <a:cubicBezTo>
                          <a:pt x="1398802" y="-7190"/>
                          <a:pt x="1538038" y="14920"/>
                          <a:pt x="1706795" y="0"/>
                        </a:cubicBezTo>
                        <a:cubicBezTo>
                          <a:pt x="1875552" y="-14920"/>
                          <a:pt x="2152019" y="425"/>
                          <a:pt x="2456119" y="0"/>
                        </a:cubicBezTo>
                        <a:cubicBezTo>
                          <a:pt x="2760219" y="-425"/>
                          <a:pt x="2919684" y="1757"/>
                          <a:pt x="3050821" y="0"/>
                        </a:cubicBezTo>
                        <a:cubicBezTo>
                          <a:pt x="3181958" y="-1757"/>
                          <a:pt x="3401008" y="64570"/>
                          <a:pt x="3645523" y="0"/>
                        </a:cubicBezTo>
                        <a:cubicBezTo>
                          <a:pt x="3890038" y="-64570"/>
                          <a:pt x="3911911" y="9204"/>
                          <a:pt x="4008291" y="0"/>
                        </a:cubicBezTo>
                        <a:cubicBezTo>
                          <a:pt x="4104671" y="-9204"/>
                          <a:pt x="4405857" y="61433"/>
                          <a:pt x="4602993" y="0"/>
                        </a:cubicBezTo>
                        <a:cubicBezTo>
                          <a:pt x="4800129" y="-61433"/>
                          <a:pt x="4832471" y="1236"/>
                          <a:pt x="5043072" y="0"/>
                        </a:cubicBezTo>
                        <a:cubicBezTo>
                          <a:pt x="5253673" y="-1236"/>
                          <a:pt x="5479361" y="69902"/>
                          <a:pt x="5637774" y="0"/>
                        </a:cubicBezTo>
                        <a:cubicBezTo>
                          <a:pt x="5796187" y="-69902"/>
                          <a:pt x="6176294" y="58108"/>
                          <a:pt x="6387099" y="0"/>
                        </a:cubicBezTo>
                        <a:cubicBezTo>
                          <a:pt x="6597905" y="-58108"/>
                          <a:pt x="6821050" y="21955"/>
                          <a:pt x="6981801" y="0"/>
                        </a:cubicBezTo>
                        <a:cubicBezTo>
                          <a:pt x="7142552" y="-21955"/>
                          <a:pt x="7380352" y="82720"/>
                          <a:pt x="7731125" y="0"/>
                        </a:cubicBezTo>
                        <a:cubicBezTo>
                          <a:pt x="7762915" y="141933"/>
                          <a:pt x="7686719" y="315061"/>
                          <a:pt x="7731125" y="568800"/>
                        </a:cubicBezTo>
                        <a:cubicBezTo>
                          <a:pt x="7556130" y="571492"/>
                          <a:pt x="7325069" y="539763"/>
                          <a:pt x="7213734" y="568800"/>
                        </a:cubicBezTo>
                        <a:cubicBezTo>
                          <a:pt x="7102399" y="597837"/>
                          <a:pt x="6934896" y="543701"/>
                          <a:pt x="6773655" y="568800"/>
                        </a:cubicBezTo>
                        <a:cubicBezTo>
                          <a:pt x="6612414" y="593899"/>
                          <a:pt x="6454205" y="536878"/>
                          <a:pt x="6178953" y="568800"/>
                        </a:cubicBezTo>
                        <a:cubicBezTo>
                          <a:pt x="5903701" y="600722"/>
                          <a:pt x="5747361" y="532372"/>
                          <a:pt x="5506940" y="568800"/>
                        </a:cubicBezTo>
                        <a:cubicBezTo>
                          <a:pt x="5266519" y="605228"/>
                          <a:pt x="5042760" y="555720"/>
                          <a:pt x="4912238" y="568800"/>
                        </a:cubicBezTo>
                        <a:cubicBezTo>
                          <a:pt x="4781716" y="581880"/>
                          <a:pt x="4629893" y="552406"/>
                          <a:pt x="4472158" y="568800"/>
                        </a:cubicBezTo>
                        <a:cubicBezTo>
                          <a:pt x="4314423" y="585194"/>
                          <a:pt x="4156473" y="542589"/>
                          <a:pt x="3954768" y="568800"/>
                        </a:cubicBezTo>
                        <a:cubicBezTo>
                          <a:pt x="3753063" y="595011"/>
                          <a:pt x="3592644" y="518156"/>
                          <a:pt x="3360066" y="568800"/>
                        </a:cubicBezTo>
                        <a:cubicBezTo>
                          <a:pt x="3127488" y="619444"/>
                          <a:pt x="2957029" y="511890"/>
                          <a:pt x="2688053" y="568800"/>
                        </a:cubicBezTo>
                        <a:cubicBezTo>
                          <a:pt x="2419077" y="625710"/>
                          <a:pt x="2257021" y="542116"/>
                          <a:pt x="2093351" y="568800"/>
                        </a:cubicBezTo>
                        <a:cubicBezTo>
                          <a:pt x="1929681" y="595484"/>
                          <a:pt x="1766052" y="535848"/>
                          <a:pt x="1653271" y="568800"/>
                        </a:cubicBezTo>
                        <a:cubicBezTo>
                          <a:pt x="1540490" y="601752"/>
                          <a:pt x="1430176" y="567477"/>
                          <a:pt x="1290503" y="568800"/>
                        </a:cubicBezTo>
                        <a:cubicBezTo>
                          <a:pt x="1150830" y="570123"/>
                          <a:pt x="1062721" y="537114"/>
                          <a:pt x="850424" y="568800"/>
                        </a:cubicBezTo>
                        <a:cubicBezTo>
                          <a:pt x="638127" y="600486"/>
                          <a:pt x="318400" y="562930"/>
                          <a:pt x="0" y="568800"/>
                        </a:cubicBezTo>
                        <a:cubicBezTo>
                          <a:pt x="-11267" y="375292"/>
                          <a:pt x="45499" y="242875"/>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37">
            <a:extLst>
              <a:ext uri="{FF2B5EF4-FFF2-40B4-BE49-F238E27FC236}">
                <a16:creationId xmlns:a16="http://schemas.microsoft.com/office/drawing/2014/main" id="{3D15FC3D-4954-38FC-C735-F85D68C53DFF}"/>
              </a:ext>
            </a:extLst>
          </p:cNvPr>
          <p:cNvSpPr/>
          <p:nvPr/>
        </p:nvSpPr>
        <p:spPr>
          <a:xfrm>
            <a:off x="2686943" y="1558897"/>
            <a:ext cx="7731125" cy="2438703"/>
          </a:xfrm>
          <a:prstGeom prst="rect">
            <a:avLst/>
          </a:prstGeom>
          <a:noFill/>
          <a:ln w="28575">
            <a:solidFill>
              <a:schemeClr val="tx1"/>
            </a:solidFill>
            <a:prstDash val="sysDash"/>
            <a:extLst>
              <a:ext uri="{C807C97D-BFC1-408E-A445-0C87EB9F89A2}">
                <ask:lineSketchStyleProps xmlns:ask="http://schemas.microsoft.com/office/drawing/2018/sketchyshapes" sd="755868447">
                  <a:custGeom>
                    <a:avLst/>
                    <a:gdLst>
                      <a:gd name="connsiteX0" fmla="*/ 0 w 7731125"/>
                      <a:gd name="connsiteY0" fmla="*/ 0 h 568800"/>
                      <a:gd name="connsiteX1" fmla="*/ 672013 w 7731125"/>
                      <a:gd name="connsiteY1" fmla="*/ 0 h 568800"/>
                      <a:gd name="connsiteX2" fmla="*/ 1189404 w 7731125"/>
                      <a:gd name="connsiteY2" fmla="*/ 0 h 568800"/>
                      <a:gd name="connsiteX3" fmla="*/ 1706795 w 7731125"/>
                      <a:gd name="connsiteY3" fmla="*/ 0 h 568800"/>
                      <a:gd name="connsiteX4" fmla="*/ 2456119 w 7731125"/>
                      <a:gd name="connsiteY4" fmla="*/ 0 h 568800"/>
                      <a:gd name="connsiteX5" fmla="*/ 3050821 w 7731125"/>
                      <a:gd name="connsiteY5" fmla="*/ 0 h 568800"/>
                      <a:gd name="connsiteX6" fmla="*/ 3645523 w 7731125"/>
                      <a:gd name="connsiteY6" fmla="*/ 0 h 568800"/>
                      <a:gd name="connsiteX7" fmla="*/ 4008291 w 7731125"/>
                      <a:gd name="connsiteY7" fmla="*/ 0 h 568800"/>
                      <a:gd name="connsiteX8" fmla="*/ 4602993 w 7731125"/>
                      <a:gd name="connsiteY8" fmla="*/ 0 h 568800"/>
                      <a:gd name="connsiteX9" fmla="*/ 5043072 w 7731125"/>
                      <a:gd name="connsiteY9" fmla="*/ 0 h 568800"/>
                      <a:gd name="connsiteX10" fmla="*/ 5637774 w 7731125"/>
                      <a:gd name="connsiteY10" fmla="*/ 0 h 568800"/>
                      <a:gd name="connsiteX11" fmla="*/ 6387099 w 7731125"/>
                      <a:gd name="connsiteY11" fmla="*/ 0 h 568800"/>
                      <a:gd name="connsiteX12" fmla="*/ 6981801 w 7731125"/>
                      <a:gd name="connsiteY12" fmla="*/ 0 h 568800"/>
                      <a:gd name="connsiteX13" fmla="*/ 7731125 w 7731125"/>
                      <a:gd name="connsiteY13" fmla="*/ 0 h 568800"/>
                      <a:gd name="connsiteX14" fmla="*/ 7731125 w 7731125"/>
                      <a:gd name="connsiteY14" fmla="*/ 568800 h 568800"/>
                      <a:gd name="connsiteX15" fmla="*/ 7213734 w 7731125"/>
                      <a:gd name="connsiteY15" fmla="*/ 568800 h 568800"/>
                      <a:gd name="connsiteX16" fmla="*/ 6773655 w 7731125"/>
                      <a:gd name="connsiteY16" fmla="*/ 568800 h 568800"/>
                      <a:gd name="connsiteX17" fmla="*/ 6178953 w 7731125"/>
                      <a:gd name="connsiteY17" fmla="*/ 568800 h 568800"/>
                      <a:gd name="connsiteX18" fmla="*/ 5506940 w 7731125"/>
                      <a:gd name="connsiteY18" fmla="*/ 568800 h 568800"/>
                      <a:gd name="connsiteX19" fmla="*/ 4912238 w 7731125"/>
                      <a:gd name="connsiteY19" fmla="*/ 568800 h 568800"/>
                      <a:gd name="connsiteX20" fmla="*/ 4472158 w 7731125"/>
                      <a:gd name="connsiteY20" fmla="*/ 568800 h 568800"/>
                      <a:gd name="connsiteX21" fmla="*/ 3954768 w 7731125"/>
                      <a:gd name="connsiteY21" fmla="*/ 568800 h 568800"/>
                      <a:gd name="connsiteX22" fmla="*/ 3360066 w 7731125"/>
                      <a:gd name="connsiteY22" fmla="*/ 568800 h 568800"/>
                      <a:gd name="connsiteX23" fmla="*/ 2688053 w 7731125"/>
                      <a:gd name="connsiteY23" fmla="*/ 568800 h 568800"/>
                      <a:gd name="connsiteX24" fmla="*/ 2093351 w 7731125"/>
                      <a:gd name="connsiteY24" fmla="*/ 568800 h 568800"/>
                      <a:gd name="connsiteX25" fmla="*/ 1653271 w 7731125"/>
                      <a:gd name="connsiteY25" fmla="*/ 568800 h 568800"/>
                      <a:gd name="connsiteX26" fmla="*/ 1290503 w 7731125"/>
                      <a:gd name="connsiteY26" fmla="*/ 568800 h 568800"/>
                      <a:gd name="connsiteX27" fmla="*/ 850424 w 7731125"/>
                      <a:gd name="connsiteY27" fmla="*/ 568800 h 568800"/>
                      <a:gd name="connsiteX28" fmla="*/ 0 w 7731125"/>
                      <a:gd name="connsiteY28" fmla="*/ 568800 h 568800"/>
                      <a:gd name="connsiteX29" fmla="*/ 0 w 7731125"/>
                      <a:gd name="connsiteY29" fmla="*/ 0 h 5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31125" h="568800" extrusionOk="0">
                        <a:moveTo>
                          <a:pt x="0" y="0"/>
                        </a:moveTo>
                        <a:cubicBezTo>
                          <a:pt x="305758" y="-51368"/>
                          <a:pt x="370027" y="75361"/>
                          <a:pt x="672013" y="0"/>
                        </a:cubicBezTo>
                        <a:cubicBezTo>
                          <a:pt x="973999" y="-75361"/>
                          <a:pt x="980006" y="7190"/>
                          <a:pt x="1189404" y="0"/>
                        </a:cubicBezTo>
                        <a:cubicBezTo>
                          <a:pt x="1398802" y="-7190"/>
                          <a:pt x="1538038" y="14920"/>
                          <a:pt x="1706795" y="0"/>
                        </a:cubicBezTo>
                        <a:cubicBezTo>
                          <a:pt x="1875552" y="-14920"/>
                          <a:pt x="2152019" y="425"/>
                          <a:pt x="2456119" y="0"/>
                        </a:cubicBezTo>
                        <a:cubicBezTo>
                          <a:pt x="2760219" y="-425"/>
                          <a:pt x="2919684" y="1757"/>
                          <a:pt x="3050821" y="0"/>
                        </a:cubicBezTo>
                        <a:cubicBezTo>
                          <a:pt x="3181958" y="-1757"/>
                          <a:pt x="3401008" y="64570"/>
                          <a:pt x="3645523" y="0"/>
                        </a:cubicBezTo>
                        <a:cubicBezTo>
                          <a:pt x="3890038" y="-64570"/>
                          <a:pt x="3911911" y="9204"/>
                          <a:pt x="4008291" y="0"/>
                        </a:cubicBezTo>
                        <a:cubicBezTo>
                          <a:pt x="4104671" y="-9204"/>
                          <a:pt x="4405857" y="61433"/>
                          <a:pt x="4602993" y="0"/>
                        </a:cubicBezTo>
                        <a:cubicBezTo>
                          <a:pt x="4800129" y="-61433"/>
                          <a:pt x="4832471" y="1236"/>
                          <a:pt x="5043072" y="0"/>
                        </a:cubicBezTo>
                        <a:cubicBezTo>
                          <a:pt x="5253673" y="-1236"/>
                          <a:pt x="5479361" y="69902"/>
                          <a:pt x="5637774" y="0"/>
                        </a:cubicBezTo>
                        <a:cubicBezTo>
                          <a:pt x="5796187" y="-69902"/>
                          <a:pt x="6176294" y="58108"/>
                          <a:pt x="6387099" y="0"/>
                        </a:cubicBezTo>
                        <a:cubicBezTo>
                          <a:pt x="6597905" y="-58108"/>
                          <a:pt x="6821050" y="21955"/>
                          <a:pt x="6981801" y="0"/>
                        </a:cubicBezTo>
                        <a:cubicBezTo>
                          <a:pt x="7142552" y="-21955"/>
                          <a:pt x="7380352" y="82720"/>
                          <a:pt x="7731125" y="0"/>
                        </a:cubicBezTo>
                        <a:cubicBezTo>
                          <a:pt x="7762915" y="141933"/>
                          <a:pt x="7686719" y="315061"/>
                          <a:pt x="7731125" y="568800"/>
                        </a:cubicBezTo>
                        <a:cubicBezTo>
                          <a:pt x="7556130" y="571492"/>
                          <a:pt x="7325069" y="539763"/>
                          <a:pt x="7213734" y="568800"/>
                        </a:cubicBezTo>
                        <a:cubicBezTo>
                          <a:pt x="7102399" y="597837"/>
                          <a:pt x="6934896" y="543701"/>
                          <a:pt x="6773655" y="568800"/>
                        </a:cubicBezTo>
                        <a:cubicBezTo>
                          <a:pt x="6612414" y="593899"/>
                          <a:pt x="6454205" y="536878"/>
                          <a:pt x="6178953" y="568800"/>
                        </a:cubicBezTo>
                        <a:cubicBezTo>
                          <a:pt x="5903701" y="600722"/>
                          <a:pt x="5747361" y="532372"/>
                          <a:pt x="5506940" y="568800"/>
                        </a:cubicBezTo>
                        <a:cubicBezTo>
                          <a:pt x="5266519" y="605228"/>
                          <a:pt x="5042760" y="555720"/>
                          <a:pt x="4912238" y="568800"/>
                        </a:cubicBezTo>
                        <a:cubicBezTo>
                          <a:pt x="4781716" y="581880"/>
                          <a:pt x="4629893" y="552406"/>
                          <a:pt x="4472158" y="568800"/>
                        </a:cubicBezTo>
                        <a:cubicBezTo>
                          <a:pt x="4314423" y="585194"/>
                          <a:pt x="4156473" y="542589"/>
                          <a:pt x="3954768" y="568800"/>
                        </a:cubicBezTo>
                        <a:cubicBezTo>
                          <a:pt x="3753063" y="595011"/>
                          <a:pt x="3592644" y="518156"/>
                          <a:pt x="3360066" y="568800"/>
                        </a:cubicBezTo>
                        <a:cubicBezTo>
                          <a:pt x="3127488" y="619444"/>
                          <a:pt x="2957029" y="511890"/>
                          <a:pt x="2688053" y="568800"/>
                        </a:cubicBezTo>
                        <a:cubicBezTo>
                          <a:pt x="2419077" y="625710"/>
                          <a:pt x="2257021" y="542116"/>
                          <a:pt x="2093351" y="568800"/>
                        </a:cubicBezTo>
                        <a:cubicBezTo>
                          <a:pt x="1929681" y="595484"/>
                          <a:pt x="1766052" y="535848"/>
                          <a:pt x="1653271" y="568800"/>
                        </a:cubicBezTo>
                        <a:cubicBezTo>
                          <a:pt x="1540490" y="601752"/>
                          <a:pt x="1430176" y="567477"/>
                          <a:pt x="1290503" y="568800"/>
                        </a:cubicBezTo>
                        <a:cubicBezTo>
                          <a:pt x="1150830" y="570123"/>
                          <a:pt x="1062721" y="537114"/>
                          <a:pt x="850424" y="568800"/>
                        </a:cubicBezTo>
                        <a:cubicBezTo>
                          <a:pt x="638127" y="600486"/>
                          <a:pt x="318400" y="562930"/>
                          <a:pt x="0" y="568800"/>
                        </a:cubicBezTo>
                        <a:cubicBezTo>
                          <a:pt x="-11267" y="375292"/>
                          <a:pt x="45499" y="242875"/>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Rectangle 38">
            <a:extLst>
              <a:ext uri="{FF2B5EF4-FFF2-40B4-BE49-F238E27FC236}">
                <a16:creationId xmlns:a16="http://schemas.microsoft.com/office/drawing/2014/main" id="{2B897346-BE4C-4DE0-85AA-4E4BD7954049}"/>
              </a:ext>
            </a:extLst>
          </p:cNvPr>
          <p:cNvSpPr/>
          <p:nvPr/>
        </p:nvSpPr>
        <p:spPr>
          <a:xfrm>
            <a:off x="2697828" y="4073497"/>
            <a:ext cx="7731125" cy="669759"/>
          </a:xfrm>
          <a:prstGeom prst="rect">
            <a:avLst/>
          </a:prstGeom>
          <a:noFill/>
          <a:ln w="28575">
            <a:solidFill>
              <a:schemeClr val="tx1"/>
            </a:solidFill>
            <a:prstDash val="sysDash"/>
            <a:extLst>
              <a:ext uri="{C807C97D-BFC1-408E-A445-0C87EB9F89A2}">
                <ask:lineSketchStyleProps xmlns:ask="http://schemas.microsoft.com/office/drawing/2018/sketchyshapes" sd="755868447">
                  <a:custGeom>
                    <a:avLst/>
                    <a:gdLst>
                      <a:gd name="connsiteX0" fmla="*/ 0 w 7731125"/>
                      <a:gd name="connsiteY0" fmla="*/ 0 h 568800"/>
                      <a:gd name="connsiteX1" fmla="*/ 672013 w 7731125"/>
                      <a:gd name="connsiteY1" fmla="*/ 0 h 568800"/>
                      <a:gd name="connsiteX2" fmla="*/ 1189404 w 7731125"/>
                      <a:gd name="connsiteY2" fmla="*/ 0 h 568800"/>
                      <a:gd name="connsiteX3" fmla="*/ 1706795 w 7731125"/>
                      <a:gd name="connsiteY3" fmla="*/ 0 h 568800"/>
                      <a:gd name="connsiteX4" fmla="*/ 2456119 w 7731125"/>
                      <a:gd name="connsiteY4" fmla="*/ 0 h 568800"/>
                      <a:gd name="connsiteX5" fmla="*/ 3050821 w 7731125"/>
                      <a:gd name="connsiteY5" fmla="*/ 0 h 568800"/>
                      <a:gd name="connsiteX6" fmla="*/ 3645523 w 7731125"/>
                      <a:gd name="connsiteY6" fmla="*/ 0 h 568800"/>
                      <a:gd name="connsiteX7" fmla="*/ 4008291 w 7731125"/>
                      <a:gd name="connsiteY7" fmla="*/ 0 h 568800"/>
                      <a:gd name="connsiteX8" fmla="*/ 4602993 w 7731125"/>
                      <a:gd name="connsiteY8" fmla="*/ 0 h 568800"/>
                      <a:gd name="connsiteX9" fmla="*/ 5043072 w 7731125"/>
                      <a:gd name="connsiteY9" fmla="*/ 0 h 568800"/>
                      <a:gd name="connsiteX10" fmla="*/ 5637774 w 7731125"/>
                      <a:gd name="connsiteY10" fmla="*/ 0 h 568800"/>
                      <a:gd name="connsiteX11" fmla="*/ 6387099 w 7731125"/>
                      <a:gd name="connsiteY11" fmla="*/ 0 h 568800"/>
                      <a:gd name="connsiteX12" fmla="*/ 6981801 w 7731125"/>
                      <a:gd name="connsiteY12" fmla="*/ 0 h 568800"/>
                      <a:gd name="connsiteX13" fmla="*/ 7731125 w 7731125"/>
                      <a:gd name="connsiteY13" fmla="*/ 0 h 568800"/>
                      <a:gd name="connsiteX14" fmla="*/ 7731125 w 7731125"/>
                      <a:gd name="connsiteY14" fmla="*/ 568800 h 568800"/>
                      <a:gd name="connsiteX15" fmla="*/ 7213734 w 7731125"/>
                      <a:gd name="connsiteY15" fmla="*/ 568800 h 568800"/>
                      <a:gd name="connsiteX16" fmla="*/ 6773655 w 7731125"/>
                      <a:gd name="connsiteY16" fmla="*/ 568800 h 568800"/>
                      <a:gd name="connsiteX17" fmla="*/ 6178953 w 7731125"/>
                      <a:gd name="connsiteY17" fmla="*/ 568800 h 568800"/>
                      <a:gd name="connsiteX18" fmla="*/ 5506940 w 7731125"/>
                      <a:gd name="connsiteY18" fmla="*/ 568800 h 568800"/>
                      <a:gd name="connsiteX19" fmla="*/ 4912238 w 7731125"/>
                      <a:gd name="connsiteY19" fmla="*/ 568800 h 568800"/>
                      <a:gd name="connsiteX20" fmla="*/ 4472158 w 7731125"/>
                      <a:gd name="connsiteY20" fmla="*/ 568800 h 568800"/>
                      <a:gd name="connsiteX21" fmla="*/ 3954768 w 7731125"/>
                      <a:gd name="connsiteY21" fmla="*/ 568800 h 568800"/>
                      <a:gd name="connsiteX22" fmla="*/ 3360066 w 7731125"/>
                      <a:gd name="connsiteY22" fmla="*/ 568800 h 568800"/>
                      <a:gd name="connsiteX23" fmla="*/ 2688053 w 7731125"/>
                      <a:gd name="connsiteY23" fmla="*/ 568800 h 568800"/>
                      <a:gd name="connsiteX24" fmla="*/ 2093351 w 7731125"/>
                      <a:gd name="connsiteY24" fmla="*/ 568800 h 568800"/>
                      <a:gd name="connsiteX25" fmla="*/ 1653271 w 7731125"/>
                      <a:gd name="connsiteY25" fmla="*/ 568800 h 568800"/>
                      <a:gd name="connsiteX26" fmla="*/ 1290503 w 7731125"/>
                      <a:gd name="connsiteY26" fmla="*/ 568800 h 568800"/>
                      <a:gd name="connsiteX27" fmla="*/ 850424 w 7731125"/>
                      <a:gd name="connsiteY27" fmla="*/ 568800 h 568800"/>
                      <a:gd name="connsiteX28" fmla="*/ 0 w 7731125"/>
                      <a:gd name="connsiteY28" fmla="*/ 568800 h 568800"/>
                      <a:gd name="connsiteX29" fmla="*/ 0 w 7731125"/>
                      <a:gd name="connsiteY29" fmla="*/ 0 h 5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31125" h="568800" extrusionOk="0">
                        <a:moveTo>
                          <a:pt x="0" y="0"/>
                        </a:moveTo>
                        <a:cubicBezTo>
                          <a:pt x="305758" y="-51368"/>
                          <a:pt x="370027" y="75361"/>
                          <a:pt x="672013" y="0"/>
                        </a:cubicBezTo>
                        <a:cubicBezTo>
                          <a:pt x="973999" y="-75361"/>
                          <a:pt x="980006" y="7190"/>
                          <a:pt x="1189404" y="0"/>
                        </a:cubicBezTo>
                        <a:cubicBezTo>
                          <a:pt x="1398802" y="-7190"/>
                          <a:pt x="1538038" y="14920"/>
                          <a:pt x="1706795" y="0"/>
                        </a:cubicBezTo>
                        <a:cubicBezTo>
                          <a:pt x="1875552" y="-14920"/>
                          <a:pt x="2152019" y="425"/>
                          <a:pt x="2456119" y="0"/>
                        </a:cubicBezTo>
                        <a:cubicBezTo>
                          <a:pt x="2760219" y="-425"/>
                          <a:pt x="2919684" y="1757"/>
                          <a:pt x="3050821" y="0"/>
                        </a:cubicBezTo>
                        <a:cubicBezTo>
                          <a:pt x="3181958" y="-1757"/>
                          <a:pt x="3401008" y="64570"/>
                          <a:pt x="3645523" y="0"/>
                        </a:cubicBezTo>
                        <a:cubicBezTo>
                          <a:pt x="3890038" y="-64570"/>
                          <a:pt x="3911911" y="9204"/>
                          <a:pt x="4008291" y="0"/>
                        </a:cubicBezTo>
                        <a:cubicBezTo>
                          <a:pt x="4104671" y="-9204"/>
                          <a:pt x="4405857" y="61433"/>
                          <a:pt x="4602993" y="0"/>
                        </a:cubicBezTo>
                        <a:cubicBezTo>
                          <a:pt x="4800129" y="-61433"/>
                          <a:pt x="4832471" y="1236"/>
                          <a:pt x="5043072" y="0"/>
                        </a:cubicBezTo>
                        <a:cubicBezTo>
                          <a:pt x="5253673" y="-1236"/>
                          <a:pt x="5479361" y="69902"/>
                          <a:pt x="5637774" y="0"/>
                        </a:cubicBezTo>
                        <a:cubicBezTo>
                          <a:pt x="5796187" y="-69902"/>
                          <a:pt x="6176294" y="58108"/>
                          <a:pt x="6387099" y="0"/>
                        </a:cubicBezTo>
                        <a:cubicBezTo>
                          <a:pt x="6597905" y="-58108"/>
                          <a:pt x="6821050" y="21955"/>
                          <a:pt x="6981801" y="0"/>
                        </a:cubicBezTo>
                        <a:cubicBezTo>
                          <a:pt x="7142552" y="-21955"/>
                          <a:pt x="7380352" y="82720"/>
                          <a:pt x="7731125" y="0"/>
                        </a:cubicBezTo>
                        <a:cubicBezTo>
                          <a:pt x="7762915" y="141933"/>
                          <a:pt x="7686719" y="315061"/>
                          <a:pt x="7731125" y="568800"/>
                        </a:cubicBezTo>
                        <a:cubicBezTo>
                          <a:pt x="7556130" y="571492"/>
                          <a:pt x="7325069" y="539763"/>
                          <a:pt x="7213734" y="568800"/>
                        </a:cubicBezTo>
                        <a:cubicBezTo>
                          <a:pt x="7102399" y="597837"/>
                          <a:pt x="6934896" y="543701"/>
                          <a:pt x="6773655" y="568800"/>
                        </a:cubicBezTo>
                        <a:cubicBezTo>
                          <a:pt x="6612414" y="593899"/>
                          <a:pt x="6454205" y="536878"/>
                          <a:pt x="6178953" y="568800"/>
                        </a:cubicBezTo>
                        <a:cubicBezTo>
                          <a:pt x="5903701" y="600722"/>
                          <a:pt x="5747361" y="532372"/>
                          <a:pt x="5506940" y="568800"/>
                        </a:cubicBezTo>
                        <a:cubicBezTo>
                          <a:pt x="5266519" y="605228"/>
                          <a:pt x="5042760" y="555720"/>
                          <a:pt x="4912238" y="568800"/>
                        </a:cubicBezTo>
                        <a:cubicBezTo>
                          <a:pt x="4781716" y="581880"/>
                          <a:pt x="4629893" y="552406"/>
                          <a:pt x="4472158" y="568800"/>
                        </a:cubicBezTo>
                        <a:cubicBezTo>
                          <a:pt x="4314423" y="585194"/>
                          <a:pt x="4156473" y="542589"/>
                          <a:pt x="3954768" y="568800"/>
                        </a:cubicBezTo>
                        <a:cubicBezTo>
                          <a:pt x="3753063" y="595011"/>
                          <a:pt x="3592644" y="518156"/>
                          <a:pt x="3360066" y="568800"/>
                        </a:cubicBezTo>
                        <a:cubicBezTo>
                          <a:pt x="3127488" y="619444"/>
                          <a:pt x="2957029" y="511890"/>
                          <a:pt x="2688053" y="568800"/>
                        </a:cubicBezTo>
                        <a:cubicBezTo>
                          <a:pt x="2419077" y="625710"/>
                          <a:pt x="2257021" y="542116"/>
                          <a:pt x="2093351" y="568800"/>
                        </a:cubicBezTo>
                        <a:cubicBezTo>
                          <a:pt x="1929681" y="595484"/>
                          <a:pt x="1766052" y="535848"/>
                          <a:pt x="1653271" y="568800"/>
                        </a:cubicBezTo>
                        <a:cubicBezTo>
                          <a:pt x="1540490" y="601752"/>
                          <a:pt x="1430176" y="567477"/>
                          <a:pt x="1290503" y="568800"/>
                        </a:cubicBezTo>
                        <a:cubicBezTo>
                          <a:pt x="1150830" y="570123"/>
                          <a:pt x="1062721" y="537114"/>
                          <a:pt x="850424" y="568800"/>
                        </a:cubicBezTo>
                        <a:cubicBezTo>
                          <a:pt x="638127" y="600486"/>
                          <a:pt x="318400" y="562930"/>
                          <a:pt x="0" y="568800"/>
                        </a:cubicBezTo>
                        <a:cubicBezTo>
                          <a:pt x="-11267" y="375292"/>
                          <a:pt x="45499" y="242875"/>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Rectangle 39">
            <a:extLst>
              <a:ext uri="{FF2B5EF4-FFF2-40B4-BE49-F238E27FC236}">
                <a16:creationId xmlns:a16="http://schemas.microsoft.com/office/drawing/2014/main" id="{8FD7A1B6-FEEF-B636-1A86-C060A885AA8E}"/>
              </a:ext>
            </a:extLst>
          </p:cNvPr>
          <p:cNvSpPr/>
          <p:nvPr/>
        </p:nvSpPr>
        <p:spPr>
          <a:xfrm>
            <a:off x="2708712" y="4813727"/>
            <a:ext cx="7731125" cy="788150"/>
          </a:xfrm>
          <a:prstGeom prst="rect">
            <a:avLst/>
          </a:prstGeom>
          <a:noFill/>
          <a:ln w="28575">
            <a:solidFill>
              <a:schemeClr val="tx1"/>
            </a:solidFill>
            <a:prstDash val="sysDash"/>
            <a:extLst>
              <a:ext uri="{C807C97D-BFC1-408E-A445-0C87EB9F89A2}">
                <ask:lineSketchStyleProps xmlns:ask="http://schemas.microsoft.com/office/drawing/2018/sketchyshapes" sd="755868447">
                  <a:custGeom>
                    <a:avLst/>
                    <a:gdLst>
                      <a:gd name="connsiteX0" fmla="*/ 0 w 7731125"/>
                      <a:gd name="connsiteY0" fmla="*/ 0 h 568800"/>
                      <a:gd name="connsiteX1" fmla="*/ 672013 w 7731125"/>
                      <a:gd name="connsiteY1" fmla="*/ 0 h 568800"/>
                      <a:gd name="connsiteX2" fmla="*/ 1189404 w 7731125"/>
                      <a:gd name="connsiteY2" fmla="*/ 0 h 568800"/>
                      <a:gd name="connsiteX3" fmla="*/ 1706795 w 7731125"/>
                      <a:gd name="connsiteY3" fmla="*/ 0 h 568800"/>
                      <a:gd name="connsiteX4" fmla="*/ 2456119 w 7731125"/>
                      <a:gd name="connsiteY4" fmla="*/ 0 h 568800"/>
                      <a:gd name="connsiteX5" fmla="*/ 3050821 w 7731125"/>
                      <a:gd name="connsiteY5" fmla="*/ 0 h 568800"/>
                      <a:gd name="connsiteX6" fmla="*/ 3645523 w 7731125"/>
                      <a:gd name="connsiteY6" fmla="*/ 0 h 568800"/>
                      <a:gd name="connsiteX7" fmla="*/ 4008291 w 7731125"/>
                      <a:gd name="connsiteY7" fmla="*/ 0 h 568800"/>
                      <a:gd name="connsiteX8" fmla="*/ 4602993 w 7731125"/>
                      <a:gd name="connsiteY8" fmla="*/ 0 h 568800"/>
                      <a:gd name="connsiteX9" fmla="*/ 5043072 w 7731125"/>
                      <a:gd name="connsiteY9" fmla="*/ 0 h 568800"/>
                      <a:gd name="connsiteX10" fmla="*/ 5637774 w 7731125"/>
                      <a:gd name="connsiteY10" fmla="*/ 0 h 568800"/>
                      <a:gd name="connsiteX11" fmla="*/ 6387099 w 7731125"/>
                      <a:gd name="connsiteY11" fmla="*/ 0 h 568800"/>
                      <a:gd name="connsiteX12" fmla="*/ 6981801 w 7731125"/>
                      <a:gd name="connsiteY12" fmla="*/ 0 h 568800"/>
                      <a:gd name="connsiteX13" fmla="*/ 7731125 w 7731125"/>
                      <a:gd name="connsiteY13" fmla="*/ 0 h 568800"/>
                      <a:gd name="connsiteX14" fmla="*/ 7731125 w 7731125"/>
                      <a:gd name="connsiteY14" fmla="*/ 568800 h 568800"/>
                      <a:gd name="connsiteX15" fmla="*/ 7213734 w 7731125"/>
                      <a:gd name="connsiteY15" fmla="*/ 568800 h 568800"/>
                      <a:gd name="connsiteX16" fmla="*/ 6773655 w 7731125"/>
                      <a:gd name="connsiteY16" fmla="*/ 568800 h 568800"/>
                      <a:gd name="connsiteX17" fmla="*/ 6178953 w 7731125"/>
                      <a:gd name="connsiteY17" fmla="*/ 568800 h 568800"/>
                      <a:gd name="connsiteX18" fmla="*/ 5506940 w 7731125"/>
                      <a:gd name="connsiteY18" fmla="*/ 568800 h 568800"/>
                      <a:gd name="connsiteX19" fmla="*/ 4912238 w 7731125"/>
                      <a:gd name="connsiteY19" fmla="*/ 568800 h 568800"/>
                      <a:gd name="connsiteX20" fmla="*/ 4472158 w 7731125"/>
                      <a:gd name="connsiteY20" fmla="*/ 568800 h 568800"/>
                      <a:gd name="connsiteX21" fmla="*/ 3954768 w 7731125"/>
                      <a:gd name="connsiteY21" fmla="*/ 568800 h 568800"/>
                      <a:gd name="connsiteX22" fmla="*/ 3360066 w 7731125"/>
                      <a:gd name="connsiteY22" fmla="*/ 568800 h 568800"/>
                      <a:gd name="connsiteX23" fmla="*/ 2688053 w 7731125"/>
                      <a:gd name="connsiteY23" fmla="*/ 568800 h 568800"/>
                      <a:gd name="connsiteX24" fmla="*/ 2093351 w 7731125"/>
                      <a:gd name="connsiteY24" fmla="*/ 568800 h 568800"/>
                      <a:gd name="connsiteX25" fmla="*/ 1653271 w 7731125"/>
                      <a:gd name="connsiteY25" fmla="*/ 568800 h 568800"/>
                      <a:gd name="connsiteX26" fmla="*/ 1290503 w 7731125"/>
                      <a:gd name="connsiteY26" fmla="*/ 568800 h 568800"/>
                      <a:gd name="connsiteX27" fmla="*/ 850424 w 7731125"/>
                      <a:gd name="connsiteY27" fmla="*/ 568800 h 568800"/>
                      <a:gd name="connsiteX28" fmla="*/ 0 w 7731125"/>
                      <a:gd name="connsiteY28" fmla="*/ 568800 h 568800"/>
                      <a:gd name="connsiteX29" fmla="*/ 0 w 7731125"/>
                      <a:gd name="connsiteY29" fmla="*/ 0 h 5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31125" h="568800" extrusionOk="0">
                        <a:moveTo>
                          <a:pt x="0" y="0"/>
                        </a:moveTo>
                        <a:cubicBezTo>
                          <a:pt x="305758" y="-51368"/>
                          <a:pt x="370027" y="75361"/>
                          <a:pt x="672013" y="0"/>
                        </a:cubicBezTo>
                        <a:cubicBezTo>
                          <a:pt x="973999" y="-75361"/>
                          <a:pt x="980006" y="7190"/>
                          <a:pt x="1189404" y="0"/>
                        </a:cubicBezTo>
                        <a:cubicBezTo>
                          <a:pt x="1398802" y="-7190"/>
                          <a:pt x="1538038" y="14920"/>
                          <a:pt x="1706795" y="0"/>
                        </a:cubicBezTo>
                        <a:cubicBezTo>
                          <a:pt x="1875552" y="-14920"/>
                          <a:pt x="2152019" y="425"/>
                          <a:pt x="2456119" y="0"/>
                        </a:cubicBezTo>
                        <a:cubicBezTo>
                          <a:pt x="2760219" y="-425"/>
                          <a:pt x="2919684" y="1757"/>
                          <a:pt x="3050821" y="0"/>
                        </a:cubicBezTo>
                        <a:cubicBezTo>
                          <a:pt x="3181958" y="-1757"/>
                          <a:pt x="3401008" y="64570"/>
                          <a:pt x="3645523" y="0"/>
                        </a:cubicBezTo>
                        <a:cubicBezTo>
                          <a:pt x="3890038" y="-64570"/>
                          <a:pt x="3911911" y="9204"/>
                          <a:pt x="4008291" y="0"/>
                        </a:cubicBezTo>
                        <a:cubicBezTo>
                          <a:pt x="4104671" y="-9204"/>
                          <a:pt x="4405857" y="61433"/>
                          <a:pt x="4602993" y="0"/>
                        </a:cubicBezTo>
                        <a:cubicBezTo>
                          <a:pt x="4800129" y="-61433"/>
                          <a:pt x="4832471" y="1236"/>
                          <a:pt x="5043072" y="0"/>
                        </a:cubicBezTo>
                        <a:cubicBezTo>
                          <a:pt x="5253673" y="-1236"/>
                          <a:pt x="5479361" y="69902"/>
                          <a:pt x="5637774" y="0"/>
                        </a:cubicBezTo>
                        <a:cubicBezTo>
                          <a:pt x="5796187" y="-69902"/>
                          <a:pt x="6176294" y="58108"/>
                          <a:pt x="6387099" y="0"/>
                        </a:cubicBezTo>
                        <a:cubicBezTo>
                          <a:pt x="6597905" y="-58108"/>
                          <a:pt x="6821050" y="21955"/>
                          <a:pt x="6981801" y="0"/>
                        </a:cubicBezTo>
                        <a:cubicBezTo>
                          <a:pt x="7142552" y="-21955"/>
                          <a:pt x="7380352" y="82720"/>
                          <a:pt x="7731125" y="0"/>
                        </a:cubicBezTo>
                        <a:cubicBezTo>
                          <a:pt x="7762915" y="141933"/>
                          <a:pt x="7686719" y="315061"/>
                          <a:pt x="7731125" y="568800"/>
                        </a:cubicBezTo>
                        <a:cubicBezTo>
                          <a:pt x="7556130" y="571492"/>
                          <a:pt x="7325069" y="539763"/>
                          <a:pt x="7213734" y="568800"/>
                        </a:cubicBezTo>
                        <a:cubicBezTo>
                          <a:pt x="7102399" y="597837"/>
                          <a:pt x="6934896" y="543701"/>
                          <a:pt x="6773655" y="568800"/>
                        </a:cubicBezTo>
                        <a:cubicBezTo>
                          <a:pt x="6612414" y="593899"/>
                          <a:pt x="6454205" y="536878"/>
                          <a:pt x="6178953" y="568800"/>
                        </a:cubicBezTo>
                        <a:cubicBezTo>
                          <a:pt x="5903701" y="600722"/>
                          <a:pt x="5747361" y="532372"/>
                          <a:pt x="5506940" y="568800"/>
                        </a:cubicBezTo>
                        <a:cubicBezTo>
                          <a:pt x="5266519" y="605228"/>
                          <a:pt x="5042760" y="555720"/>
                          <a:pt x="4912238" y="568800"/>
                        </a:cubicBezTo>
                        <a:cubicBezTo>
                          <a:pt x="4781716" y="581880"/>
                          <a:pt x="4629893" y="552406"/>
                          <a:pt x="4472158" y="568800"/>
                        </a:cubicBezTo>
                        <a:cubicBezTo>
                          <a:pt x="4314423" y="585194"/>
                          <a:pt x="4156473" y="542589"/>
                          <a:pt x="3954768" y="568800"/>
                        </a:cubicBezTo>
                        <a:cubicBezTo>
                          <a:pt x="3753063" y="595011"/>
                          <a:pt x="3592644" y="518156"/>
                          <a:pt x="3360066" y="568800"/>
                        </a:cubicBezTo>
                        <a:cubicBezTo>
                          <a:pt x="3127488" y="619444"/>
                          <a:pt x="2957029" y="511890"/>
                          <a:pt x="2688053" y="568800"/>
                        </a:cubicBezTo>
                        <a:cubicBezTo>
                          <a:pt x="2419077" y="625710"/>
                          <a:pt x="2257021" y="542116"/>
                          <a:pt x="2093351" y="568800"/>
                        </a:cubicBezTo>
                        <a:cubicBezTo>
                          <a:pt x="1929681" y="595484"/>
                          <a:pt x="1766052" y="535848"/>
                          <a:pt x="1653271" y="568800"/>
                        </a:cubicBezTo>
                        <a:cubicBezTo>
                          <a:pt x="1540490" y="601752"/>
                          <a:pt x="1430176" y="567477"/>
                          <a:pt x="1290503" y="568800"/>
                        </a:cubicBezTo>
                        <a:cubicBezTo>
                          <a:pt x="1150830" y="570123"/>
                          <a:pt x="1062721" y="537114"/>
                          <a:pt x="850424" y="568800"/>
                        </a:cubicBezTo>
                        <a:cubicBezTo>
                          <a:pt x="638127" y="600486"/>
                          <a:pt x="318400" y="562930"/>
                          <a:pt x="0" y="568800"/>
                        </a:cubicBezTo>
                        <a:cubicBezTo>
                          <a:pt x="-11267" y="375292"/>
                          <a:pt x="45499" y="242875"/>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EA089010-91C2-3A4C-DCA7-8445E4EA8E0C}"/>
              </a:ext>
            </a:extLst>
          </p:cNvPr>
          <p:cNvSpPr/>
          <p:nvPr/>
        </p:nvSpPr>
        <p:spPr>
          <a:xfrm>
            <a:off x="7356724" y="4917600"/>
            <a:ext cx="1137600" cy="568800"/>
          </a:xfrm>
          <a:prstGeom prst="rect">
            <a:avLst/>
          </a:prstGeom>
          <a:solidFill>
            <a:schemeClr val="accent5">
              <a:lumMod val="60000"/>
              <a:lumOff val="40000"/>
            </a:schemeClr>
          </a:solidFill>
          <a:ln w="12700" cap="flat" cmpd="sng" algn="ctr">
            <a:solidFill>
              <a:prstClr val="white">
                <a:hueOff val="0"/>
                <a:satOff val="0"/>
                <a:lumOff val="0"/>
                <a:alphaOff val="0"/>
              </a:prstClr>
            </a:solidFill>
            <a:prstDash val="solid"/>
          </a:ln>
          <a:effectLst/>
        </p:spPr>
        <p:txBody>
          <a:bodyPr rot="0" spcFirstLastPara="0" vertOverflow="overflow" horzOverflow="overflow" vert="horz" wrap="square" lIns="12065" tIns="12065" rIns="12065" bIns="12065" numCol="1" spcCol="1270" rtlCol="0" fromWordArt="0" anchor="ctr" anchorCtr="0" forceAA="0" compatLnSpc="1">
            <a:prstTxWarp prst="textNoShape">
              <a:avLst/>
            </a:prstTxWarp>
            <a:noAutofit/>
          </a:bodyPr>
          <a:lstStyle/>
          <a:p>
            <a:pPr algn="ctr"/>
            <a:r>
              <a:rPr lang="en-IN" sz="1600" dirty="0">
                <a:ln w="0"/>
                <a:solidFill>
                  <a:srgbClr val="000000"/>
                </a:solidFill>
                <a:effectLst>
                  <a:outerShdw blurRad="38100" dist="19050" dir="2700000" algn="tl" rotWithShape="0">
                    <a:srgbClr val="000000">
                      <a:alpha val="40000"/>
                    </a:srgbClr>
                  </a:outerShdw>
                </a:effectLst>
                <a:latin typeface="Gill Sans MT" panose="020B0502020104020203"/>
              </a:rPr>
              <a:t>Credit Memo</a:t>
            </a:r>
          </a:p>
        </p:txBody>
      </p:sp>
      <p:grpSp>
        <p:nvGrpSpPr>
          <p:cNvPr id="50" name="Group 49">
            <a:extLst>
              <a:ext uri="{FF2B5EF4-FFF2-40B4-BE49-F238E27FC236}">
                <a16:creationId xmlns:a16="http://schemas.microsoft.com/office/drawing/2014/main" id="{14D05F13-DDB3-0FA5-F0C2-7C60C7851740}"/>
              </a:ext>
            </a:extLst>
          </p:cNvPr>
          <p:cNvGrpSpPr/>
          <p:nvPr/>
        </p:nvGrpSpPr>
        <p:grpSpPr>
          <a:xfrm>
            <a:off x="220463" y="1012444"/>
            <a:ext cx="3119986" cy="413627"/>
            <a:chOff x="220463" y="1012444"/>
            <a:chExt cx="3119986" cy="413627"/>
          </a:xfrm>
        </p:grpSpPr>
        <p:sp>
          <p:nvSpPr>
            <p:cNvPr id="42" name="Arrow: Striped Right 41">
              <a:extLst>
                <a:ext uri="{FF2B5EF4-FFF2-40B4-BE49-F238E27FC236}">
                  <a16:creationId xmlns:a16="http://schemas.microsoft.com/office/drawing/2014/main" id="{AB07F9D1-CC9D-AD41-0A67-74E425366B66}"/>
                </a:ext>
              </a:extLst>
            </p:cNvPr>
            <p:cNvSpPr/>
            <p:nvPr/>
          </p:nvSpPr>
          <p:spPr>
            <a:xfrm>
              <a:off x="2176371" y="1012444"/>
              <a:ext cx="1164078" cy="404273"/>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C659225E-2B64-D1B6-87E2-BC8A831112DB}"/>
                </a:ext>
              </a:extLst>
            </p:cNvPr>
            <p:cNvSpPr txBox="1"/>
            <p:nvPr/>
          </p:nvSpPr>
          <p:spPr>
            <a:xfrm>
              <a:off x="220463" y="1025961"/>
              <a:ext cx="1872342" cy="400110"/>
            </a:xfrm>
            <a:prstGeom prst="rect">
              <a:avLst/>
            </a:prstGeom>
            <a:noFill/>
          </p:spPr>
          <p:txBody>
            <a:bodyPr wrap="square" rtlCol="0">
              <a:spAutoFit/>
            </a:bodyPr>
            <a:lstStyle/>
            <a:p>
              <a:pPr algn="r"/>
              <a:r>
                <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Sales Support</a:t>
              </a:r>
            </a:p>
          </p:txBody>
        </p:sp>
      </p:grpSp>
      <p:grpSp>
        <p:nvGrpSpPr>
          <p:cNvPr id="51" name="Group 50">
            <a:extLst>
              <a:ext uri="{FF2B5EF4-FFF2-40B4-BE49-F238E27FC236}">
                <a16:creationId xmlns:a16="http://schemas.microsoft.com/office/drawing/2014/main" id="{B05EC301-598A-B7A8-9606-279EA3EBED6B}"/>
              </a:ext>
            </a:extLst>
          </p:cNvPr>
          <p:cNvGrpSpPr/>
          <p:nvPr/>
        </p:nvGrpSpPr>
        <p:grpSpPr>
          <a:xfrm>
            <a:off x="220463" y="2446150"/>
            <a:ext cx="3116645" cy="461340"/>
            <a:chOff x="220463" y="2446150"/>
            <a:chExt cx="3116645" cy="461340"/>
          </a:xfrm>
        </p:grpSpPr>
        <p:sp>
          <p:nvSpPr>
            <p:cNvPr id="43" name="Arrow: Striped Right 42">
              <a:extLst>
                <a:ext uri="{FF2B5EF4-FFF2-40B4-BE49-F238E27FC236}">
                  <a16:creationId xmlns:a16="http://schemas.microsoft.com/office/drawing/2014/main" id="{78D572B3-D937-9CA4-41B6-8ECF5FE32B38}"/>
                </a:ext>
              </a:extLst>
            </p:cNvPr>
            <p:cNvSpPr/>
            <p:nvPr/>
          </p:nvSpPr>
          <p:spPr>
            <a:xfrm>
              <a:off x="2173030" y="2503217"/>
              <a:ext cx="1164078" cy="404273"/>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90C3A684-0768-8937-ACE6-FDCE8E385F4A}"/>
                </a:ext>
              </a:extLst>
            </p:cNvPr>
            <p:cNvSpPr txBox="1"/>
            <p:nvPr/>
          </p:nvSpPr>
          <p:spPr>
            <a:xfrm>
              <a:off x="220463" y="2446150"/>
              <a:ext cx="1872342" cy="400110"/>
            </a:xfrm>
            <a:prstGeom prst="rect">
              <a:avLst/>
            </a:prstGeom>
            <a:noFill/>
          </p:spPr>
          <p:txBody>
            <a:bodyPr wrap="square" rtlCol="0">
              <a:spAutoFit/>
            </a:bodyPr>
            <a:lstStyle/>
            <a:p>
              <a:pPr algn="r"/>
              <a:r>
                <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Sales</a:t>
              </a:r>
            </a:p>
          </p:txBody>
        </p:sp>
      </p:grpSp>
      <p:grpSp>
        <p:nvGrpSpPr>
          <p:cNvPr id="52" name="Group 51">
            <a:extLst>
              <a:ext uri="{FF2B5EF4-FFF2-40B4-BE49-F238E27FC236}">
                <a16:creationId xmlns:a16="http://schemas.microsoft.com/office/drawing/2014/main" id="{267A8D1A-C8B4-9ED7-F33A-905C33EB4446}"/>
              </a:ext>
            </a:extLst>
          </p:cNvPr>
          <p:cNvGrpSpPr/>
          <p:nvPr/>
        </p:nvGrpSpPr>
        <p:grpSpPr>
          <a:xfrm>
            <a:off x="220463" y="4191693"/>
            <a:ext cx="3116645" cy="404273"/>
            <a:chOff x="220463" y="4191693"/>
            <a:chExt cx="3116645" cy="404273"/>
          </a:xfrm>
        </p:grpSpPr>
        <p:sp>
          <p:nvSpPr>
            <p:cNvPr id="44" name="Arrow: Striped Right 43">
              <a:extLst>
                <a:ext uri="{FF2B5EF4-FFF2-40B4-BE49-F238E27FC236}">
                  <a16:creationId xmlns:a16="http://schemas.microsoft.com/office/drawing/2014/main" id="{D8CBB91B-24B2-C368-74B6-FA2DD255B55F}"/>
                </a:ext>
              </a:extLst>
            </p:cNvPr>
            <p:cNvSpPr/>
            <p:nvPr/>
          </p:nvSpPr>
          <p:spPr>
            <a:xfrm>
              <a:off x="2173030" y="4191693"/>
              <a:ext cx="1164078" cy="404273"/>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42FB4E26-6A99-BE3E-DE20-47F899088795}"/>
                </a:ext>
              </a:extLst>
            </p:cNvPr>
            <p:cNvSpPr txBox="1"/>
            <p:nvPr/>
          </p:nvSpPr>
          <p:spPr>
            <a:xfrm>
              <a:off x="220463" y="4191693"/>
              <a:ext cx="1872342" cy="400110"/>
            </a:xfrm>
            <a:prstGeom prst="rect">
              <a:avLst/>
            </a:prstGeom>
            <a:noFill/>
          </p:spPr>
          <p:txBody>
            <a:bodyPr wrap="square" rtlCol="0">
              <a:spAutoFit/>
            </a:bodyPr>
            <a:lstStyle/>
            <a:p>
              <a:pPr algn="r"/>
              <a:r>
                <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Shipping</a:t>
              </a:r>
            </a:p>
          </p:txBody>
        </p:sp>
      </p:grpSp>
      <p:grpSp>
        <p:nvGrpSpPr>
          <p:cNvPr id="53" name="Group 52">
            <a:extLst>
              <a:ext uri="{FF2B5EF4-FFF2-40B4-BE49-F238E27FC236}">
                <a16:creationId xmlns:a16="http://schemas.microsoft.com/office/drawing/2014/main" id="{A0AFA18B-B7A8-C0C2-E531-8F74EB3F5B77}"/>
              </a:ext>
            </a:extLst>
          </p:cNvPr>
          <p:cNvGrpSpPr/>
          <p:nvPr/>
        </p:nvGrpSpPr>
        <p:grpSpPr>
          <a:xfrm>
            <a:off x="242231" y="4953709"/>
            <a:ext cx="3116645" cy="447817"/>
            <a:chOff x="242231" y="4953709"/>
            <a:chExt cx="3116645" cy="447817"/>
          </a:xfrm>
        </p:grpSpPr>
        <p:sp>
          <p:nvSpPr>
            <p:cNvPr id="45" name="Arrow: Striped Right 44">
              <a:extLst>
                <a:ext uri="{FF2B5EF4-FFF2-40B4-BE49-F238E27FC236}">
                  <a16:creationId xmlns:a16="http://schemas.microsoft.com/office/drawing/2014/main" id="{04F6DFFB-8C5E-DEEE-0AAB-2248000084C6}"/>
                </a:ext>
              </a:extLst>
            </p:cNvPr>
            <p:cNvSpPr/>
            <p:nvPr/>
          </p:nvSpPr>
          <p:spPr>
            <a:xfrm>
              <a:off x="2194798" y="4997253"/>
              <a:ext cx="1164078" cy="404273"/>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3B4FEDD7-2A0E-21B1-7618-3ACB2ED4DF10}"/>
                </a:ext>
              </a:extLst>
            </p:cNvPr>
            <p:cNvSpPr txBox="1"/>
            <p:nvPr/>
          </p:nvSpPr>
          <p:spPr>
            <a:xfrm>
              <a:off x="242231" y="4953709"/>
              <a:ext cx="1872342" cy="400110"/>
            </a:xfrm>
            <a:prstGeom prst="rect">
              <a:avLst/>
            </a:prstGeom>
            <a:noFill/>
          </p:spPr>
          <p:txBody>
            <a:bodyPr wrap="square" rtlCol="0">
              <a:spAutoFit/>
            </a:bodyPr>
            <a:lstStyle/>
            <a:p>
              <a:pPr algn="r"/>
              <a:r>
                <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Billing</a:t>
              </a:r>
            </a:p>
          </p:txBody>
        </p:sp>
      </p:grpSp>
    </p:spTree>
    <p:extLst>
      <p:ext uri="{BB962C8B-B14F-4D97-AF65-F5344CB8AC3E}">
        <p14:creationId xmlns:p14="http://schemas.microsoft.com/office/powerpoint/2010/main" val="298547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22" presetClass="entr" presetSubtype="4"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childTnLst>
                          </p:cTn>
                        </p:par>
                        <p:par>
                          <p:cTn id="36" fill="hold">
                            <p:stCondLst>
                              <p:cond delay="1000"/>
                            </p:stCondLst>
                            <p:childTnLst>
                              <p:par>
                                <p:cTn id="37" presetID="16" presetClass="entr" presetSubtype="21"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9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900"/>
                                        <p:tgtEl>
                                          <p:spTgt spid="3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900"/>
                                        <p:tgtEl>
                                          <p:spTgt spid="3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2"/>
                                        </p:tgtEl>
                                        <p:attrNameLst>
                                          <p:attrName>style.visibility</p:attrName>
                                        </p:attrNameLst>
                                      </p:cBhvr>
                                      <p:to>
                                        <p:strVal val="visible"/>
                                      </p:to>
                                    </p:set>
                                    <p:animEffect transition="in" filter="fade">
                                      <p:cBhvr>
                                        <p:cTn id="70" dur="500"/>
                                        <p:tgtEl>
                                          <p:spTgt spid="52"/>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9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1" grpId="0" animBg="1"/>
      <p:bldP spid="12" grpId="0" animBg="1"/>
      <p:bldP spid="13" grpId="0" animBg="1"/>
      <p:bldP spid="14" grpId="0" animBg="1"/>
      <p:bldP spid="16" grpId="0" animBg="1"/>
      <p:bldP spid="28" grpId="0" animBg="1"/>
      <p:bldP spid="37" grpId="0" animBg="1"/>
      <p:bldP spid="38" grpId="0" animBg="1"/>
      <p:bldP spid="39" grpId="0" animBg="1"/>
      <p:bldP spid="40"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1077EF-9A32-33C7-1E42-2B5076F56324}"/>
              </a:ext>
            </a:extLst>
          </p:cNvPr>
          <p:cNvSpPr>
            <a:spLocks noGrp="1"/>
          </p:cNvSpPr>
          <p:nvPr>
            <p:ph type="sldNum" sz="quarter" idx="12"/>
          </p:nvPr>
        </p:nvSpPr>
        <p:spPr/>
        <p:txBody>
          <a:bodyPr/>
          <a:lstStyle/>
          <a:p>
            <a:fld id="{82E489B1-69AD-41BE-AB14-E292752662FA}" type="slidenum">
              <a:rPr lang="en-IN" smtClean="0"/>
              <a:pPr/>
              <a:t>12</a:t>
            </a:fld>
            <a:endParaRPr lang="en-IN"/>
          </a:p>
        </p:txBody>
      </p:sp>
      <p:pic>
        <p:nvPicPr>
          <p:cNvPr id="2050" name="Picture 2" descr="düzgünce İncelten Christchurch make to order make to stock - sheltiecamp.com">
            <a:extLst>
              <a:ext uri="{FF2B5EF4-FFF2-40B4-BE49-F238E27FC236}">
                <a16:creationId xmlns:a16="http://schemas.microsoft.com/office/drawing/2014/main" id="{8BACA2AD-4108-4B16-FFF7-25FF07EAC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0"/>
            <a:ext cx="8180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44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Brace 6">
            <a:extLst>
              <a:ext uri="{FF2B5EF4-FFF2-40B4-BE49-F238E27FC236}">
                <a16:creationId xmlns:a16="http://schemas.microsoft.com/office/drawing/2014/main" id="{9B9F59D8-6FCA-24E8-BE2A-B5324FD1BB60}"/>
              </a:ext>
            </a:extLst>
          </p:cNvPr>
          <p:cNvSpPr/>
          <p:nvPr/>
        </p:nvSpPr>
        <p:spPr>
          <a:xfrm>
            <a:off x="149860" y="3291901"/>
            <a:ext cx="4643120" cy="524208"/>
          </a:xfrm>
          <a:prstGeom prst="bracePair">
            <a:avLst/>
          </a:prstGeom>
          <a:solidFill>
            <a:schemeClr val="accent1">
              <a:lumMod val="20000"/>
              <a:lumOff val="80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 name="Double Brace 4">
            <a:extLst>
              <a:ext uri="{FF2B5EF4-FFF2-40B4-BE49-F238E27FC236}">
                <a16:creationId xmlns:a16="http://schemas.microsoft.com/office/drawing/2014/main" id="{E823B65B-D1DB-036B-B9BC-B14D546A558F}"/>
              </a:ext>
            </a:extLst>
          </p:cNvPr>
          <p:cNvSpPr/>
          <p:nvPr/>
        </p:nvSpPr>
        <p:spPr>
          <a:xfrm>
            <a:off x="1590040" y="1694710"/>
            <a:ext cx="1762760" cy="542315"/>
          </a:xfrm>
          <a:prstGeom prst="bracePair">
            <a:avLst/>
          </a:prstGeom>
          <a:solidFill>
            <a:schemeClr val="accent6">
              <a:lumMod val="20000"/>
              <a:lumOff val="80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 name="Double Brace 2">
            <a:extLst>
              <a:ext uri="{FF2B5EF4-FFF2-40B4-BE49-F238E27FC236}">
                <a16:creationId xmlns:a16="http://schemas.microsoft.com/office/drawing/2014/main" id="{1F9296DE-4267-DC58-26C3-C1150CEEA874}"/>
              </a:ext>
            </a:extLst>
          </p:cNvPr>
          <p:cNvSpPr/>
          <p:nvPr/>
        </p:nvSpPr>
        <p:spPr>
          <a:xfrm>
            <a:off x="1590040" y="1041136"/>
            <a:ext cx="1762760" cy="503830"/>
          </a:xfrm>
          <a:prstGeom prst="bracePair">
            <a:avLst/>
          </a:prstGeom>
          <a:solidFill>
            <a:schemeClr val="accent2">
              <a:lumMod val="20000"/>
              <a:lumOff val="80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Double Brace 5">
            <a:extLst>
              <a:ext uri="{FF2B5EF4-FFF2-40B4-BE49-F238E27FC236}">
                <a16:creationId xmlns:a16="http://schemas.microsoft.com/office/drawing/2014/main" id="{E5800EAA-6173-4968-EA20-CAAA488CD836}"/>
              </a:ext>
            </a:extLst>
          </p:cNvPr>
          <p:cNvSpPr/>
          <p:nvPr/>
        </p:nvSpPr>
        <p:spPr>
          <a:xfrm>
            <a:off x="607060" y="2473923"/>
            <a:ext cx="3728720" cy="581079"/>
          </a:xfrm>
          <a:prstGeom prst="bracePair">
            <a:avLst/>
          </a:prstGeom>
          <a:solidFill>
            <a:schemeClr val="accent5">
              <a:lumMod val="20000"/>
              <a:lumOff val="80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2" name="Double Brace 11">
            <a:extLst>
              <a:ext uri="{FF2B5EF4-FFF2-40B4-BE49-F238E27FC236}">
                <a16:creationId xmlns:a16="http://schemas.microsoft.com/office/drawing/2014/main" id="{EB1077CB-30E3-14C1-0D08-5CEE2F656D0F}"/>
              </a:ext>
            </a:extLst>
          </p:cNvPr>
          <p:cNvSpPr/>
          <p:nvPr/>
        </p:nvSpPr>
        <p:spPr>
          <a:xfrm>
            <a:off x="78740" y="4005093"/>
            <a:ext cx="5699760" cy="1411310"/>
          </a:xfrm>
          <a:prstGeom prst="bracePair">
            <a:avLst/>
          </a:prstGeom>
          <a:solidFill>
            <a:srgbClr val="FFCCFF"/>
          </a:solidFill>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 name="Title 1">
            <a:extLst>
              <a:ext uri="{FF2B5EF4-FFF2-40B4-BE49-F238E27FC236}">
                <a16:creationId xmlns:a16="http://schemas.microsoft.com/office/drawing/2014/main" id="{71203150-73B7-E7D8-03CB-A1C8A9974D09}"/>
              </a:ext>
            </a:extLst>
          </p:cNvPr>
          <p:cNvSpPr>
            <a:spLocks noGrp="1"/>
          </p:cNvSpPr>
          <p:nvPr>
            <p:ph type="title"/>
          </p:nvPr>
        </p:nvSpPr>
        <p:spPr>
          <a:xfrm>
            <a:off x="929642" y="-158945"/>
            <a:ext cx="11125200" cy="1325563"/>
          </a:xfrm>
        </p:spPr>
        <p:txBody>
          <a:bodyPr>
            <a:normAutofit/>
          </a:bodyPr>
          <a:lstStyle/>
          <a:p>
            <a:r>
              <a:rPr lang="en-IN" dirty="0"/>
              <a:t>Organisation Structure</a:t>
            </a:r>
          </a:p>
        </p:txBody>
      </p:sp>
      <p:sp>
        <p:nvSpPr>
          <p:cNvPr id="16" name="Slide Number Placeholder 15">
            <a:extLst>
              <a:ext uri="{FF2B5EF4-FFF2-40B4-BE49-F238E27FC236}">
                <a16:creationId xmlns:a16="http://schemas.microsoft.com/office/drawing/2014/main" id="{86B0A1CE-0728-C240-4397-6156223CFE04}"/>
              </a:ext>
            </a:extLst>
          </p:cNvPr>
          <p:cNvSpPr>
            <a:spLocks noGrp="1"/>
          </p:cNvSpPr>
          <p:nvPr>
            <p:ph type="sldNum" sz="quarter" idx="12"/>
          </p:nvPr>
        </p:nvSpPr>
        <p:spPr/>
        <p:txBody>
          <a:bodyPr/>
          <a:lstStyle/>
          <a:p>
            <a:fld id="{82E489B1-69AD-41BE-AB14-E292752662FA}" type="slidenum">
              <a:rPr lang="en-IN" smtClean="0"/>
              <a:t>13</a:t>
            </a:fld>
            <a:endParaRPr lang="en-IN"/>
          </a:p>
        </p:txBody>
      </p:sp>
      <p:graphicFrame>
        <p:nvGraphicFramePr>
          <p:cNvPr id="4" name="Diagram 3">
            <a:extLst>
              <a:ext uri="{FF2B5EF4-FFF2-40B4-BE49-F238E27FC236}">
                <a16:creationId xmlns:a16="http://schemas.microsoft.com/office/drawing/2014/main" id="{16243F3B-9E87-6052-BC6A-BF32814ECCE5}"/>
              </a:ext>
            </a:extLst>
          </p:cNvPr>
          <p:cNvGraphicFramePr/>
          <p:nvPr>
            <p:extLst>
              <p:ext uri="{D42A27DB-BD31-4B8C-83A1-F6EECF244321}">
                <p14:modId xmlns:p14="http://schemas.microsoft.com/office/powerpoint/2010/main" val="3437213439"/>
              </p:ext>
            </p:extLst>
          </p:nvPr>
        </p:nvGraphicFramePr>
        <p:xfrm>
          <a:off x="0" y="-965200"/>
          <a:ext cx="5699760" cy="828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9" name="Group 28">
            <a:extLst>
              <a:ext uri="{FF2B5EF4-FFF2-40B4-BE49-F238E27FC236}">
                <a16:creationId xmlns:a16="http://schemas.microsoft.com/office/drawing/2014/main" id="{EE22079B-F8A0-8863-6E18-F1AE3D98C1B6}"/>
              </a:ext>
            </a:extLst>
          </p:cNvPr>
          <p:cNvGrpSpPr/>
          <p:nvPr/>
        </p:nvGrpSpPr>
        <p:grpSpPr>
          <a:xfrm>
            <a:off x="3545840" y="1034468"/>
            <a:ext cx="6827520" cy="524208"/>
            <a:chOff x="3545840" y="1034468"/>
            <a:chExt cx="6827520" cy="524208"/>
          </a:xfrm>
        </p:grpSpPr>
        <p:sp>
          <p:nvSpPr>
            <p:cNvPr id="9" name="Rectangle 8">
              <a:extLst>
                <a:ext uri="{FF2B5EF4-FFF2-40B4-BE49-F238E27FC236}">
                  <a16:creationId xmlns:a16="http://schemas.microsoft.com/office/drawing/2014/main" id="{51E75697-2684-8FE0-8CD4-10965111BE2E}"/>
                </a:ext>
              </a:extLst>
            </p:cNvPr>
            <p:cNvSpPr/>
            <p:nvPr/>
          </p:nvSpPr>
          <p:spPr>
            <a:xfrm>
              <a:off x="8188960" y="1034468"/>
              <a:ext cx="2184400" cy="52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Company</a:t>
              </a:r>
            </a:p>
          </p:txBody>
        </p:sp>
        <p:cxnSp>
          <p:nvCxnSpPr>
            <p:cNvPr id="15" name="Straight Arrow Connector 14">
              <a:extLst>
                <a:ext uri="{FF2B5EF4-FFF2-40B4-BE49-F238E27FC236}">
                  <a16:creationId xmlns:a16="http://schemas.microsoft.com/office/drawing/2014/main" id="{29799EE8-5877-974D-72F8-532F4571CA44}"/>
                </a:ext>
              </a:extLst>
            </p:cNvPr>
            <p:cNvCxnSpPr>
              <a:cxnSpLocks/>
            </p:cNvCxnSpPr>
            <p:nvPr/>
          </p:nvCxnSpPr>
          <p:spPr>
            <a:xfrm>
              <a:off x="3545840" y="1293051"/>
              <a:ext cx="45821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0FB933AB-4ED7-82D2-3EFB-C734988BBD53}"/>
              </a:ext>
            </a:extLst>
          </p:cNvPr>
          <p:cNvGrpSpPr/>
          <p:nvPr/>
        </p:nvGrpSpPr>
        <p:grpSpPr>
          <a:xfrm>
            <a:off x="3545840" y="1621751"/>
            <a:ext cx="6827520" cy="524208"/>
            <a:chOff x="3545840" y="1621751"/>
            <a:chExt cx="6827520" cy="524208"/>
          </a:xfrm>
        </p:grpSpPr>
        <p:sp>
          <p:nvSpPr>
            <p:cNvPr id="8" name="Rectangle 7">
              <a:extLst>
                <a:ext uri="{FF2B5EF4-FFF2-40B4-BE49-F238E27FC236}">
                  <a16:creationId xmlns:a16="http://schemas.microsoft.com/office/drawing/2014/main" id="{650CB0C9-2417-2C81-AE81-D897FBA60E7A}"/>
                </a:ext>
              </a:extLst>
            </p:cNvPr>
            <p:cNvSpPr/>
            <p:nvPr/>
          </p:nvSpPr>
          <p:spPr>
            <a:xfrm>
              <a:off x="8188960" y="1621751"/>
              <a:ext cx="2184400" cy="52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Company Code</a:t>
              </a:r>
            </a:p>
          </p:txBody>
        </p:sp>
        <p:cxnSp>
          <p:nvCxnSpPr>
            <p:cNvPr id="17" name="Straight Arrow Connector 16">
              <a:extLst>
                <a:ext uri="{FF2B5EF4-FFF2-40B4-BE49-F238E27FC236}">
                  <a16:creationId xmlns:a16="http://schemas.microsoft.com/office/drawing/2014/main" id="{11C5063E-B614-F437-6905-B05FFA793247}"/>
                </a:ext>
              </a:extLst>
            </p:cNvPr>
            <p:cNvCxnSpPr>
              <a:cxnSpLocks/>
            </p:cNvCxnSpPr>
            <p:nvPr/>
          </p:nvCxnSpPr>
          <p:spPr>
            <a:xfrm>
              <a:off x="3545840" y="1943291"/>
              <a:ext cx="45821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2FB7123F-9B2A-8977-D5E8-C67A29B0B6C1}"/>
              </a:ext>
            </a:extLst>
          </p:cNvPr>
          <p:cNvGrpSpPr/>
          <p:nvPr/>
        </p:nvGrpSpPr>
        <p:grpSpPr>
          <a:xfrm>
            <a:off x="4521200" y="2506143"/>
            <a:ext cx="5852160" cy="524208"/>
            <a:chOff x="4521200" y="2506143"/>
            <a:chExt cx="5852160" cy="524208"/>
          </a:xfrm>
        </p:grpSpPr>
        <p:sp>
          <p:nvSpPr>
            <p:cNvPr id="10" name="Rectangle 9">
              <a:extLst>
                <a:ext uri="{FF2B5EF4-FFF2-40B4-BE49-F238E27FC236}">
                  <a16:creationId xmlns:a16="http://schemas.microsoft.com/office/drawing/2014/main" id="{9A10DC35-99AB-453B-609F-B93850CA61E9}"/>
                </a:ext>
              </a:extLst>
            </p:cNvPr>
            <p:cNvSpPr/>
            <p:nvPr/>
          </p:nvSpPr>
          <p:spPr>
            <a:xfrm>
              <a:off x="8188960" y="2506143"/>
              <a:ext cx="2184400" cy="52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Sales Organisation</a:t>
              </a:r>
            </a:p>
          </p:txBody>
        </p:sp>
        <p:cxnSp>
          <p:nvCxnSpPr>
            <p:cNvPr id="18" name="Straight Arrow Connector 17">
              <a:extLst>
                <a:ext uri="{FF2B5EF4-FFF2-40B4-BE49-F238E27FC236}">
                  <a16:creationId xmlns:a16="http://schemas.microsoft.com/office/drawing/2014/main" id="{4FA746E5-B2EC-60DA-5A55-E1508362553B}"/>
                </a:ext>
              </a:extLst>
            </p:cNvPr>
            <p:cNvCxnSpPr>
              <a:cxnSpLocks/>
            </p:cNvCxnSpPr>
            <p:nvPr/>
          </p:nvCxnSpPr>
          <p:spPr>
            <a:xfrm>
              <a:off x="4521200" y="2764462"/>
              <a:ext cx="3627120" cy="119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400A80AB-9C7C-5309-AAE7-47544776DE5F}"/>
              </a:ext>
            </a:extLst>
          </p:cNvPr>
          <p:cNvGrpSpPr/>
          <p:nvPr/>
        </p:nvGrpSpPr>
        <p:grpSpPr>
          <a:xfrm>
            <a:off x="4942840" y="3291901"/>
            <a:ext cx="5430520" cy="524208"/>
            <a:chOff x="4942840" y="3291901"/>
            <a:chExt cx="5430520" cy="524208"/>
          </a:xfrm>
        </p:grpSpPr>
        <p:sp>
          <p:nvSpPr>
            <p:cNvPr id="11" name="Rectangle 10">
              <a:extLst>
                <a:ext uri="{FF2B5EF4-FFF2-40B4-BE49-F238E27FC236}">
                  <a16:creationId xmlns:a16="http://schemas.microsoft.com/office/drawing/2014/main" id="{1D78E41F-E084-9AF3-E752-2F35F672F303}"/>
                </a:ext>
              </a:extLst>
            </p:cNvPr>
            <p:cNvSpPr/>
            <p:nvPr/>
          </p:nvSpPr>
          <p:spPr>
            <a:xfrm>
              <a:off x="8188960" y="3291901"/>
              <a:ext cx="2184400" cy="52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Distribution Channel </a:t>
              </a:r>
            </a:p>
          </p:txBody>
        </p:sp>
        <p:cxnSp>
          <p:nvCxnSpPr>
            <p:cNvPr id="20" name="Straight Arrow Connector 19">
              <a:extLst>
                <a:ext uri="{FF2B5EF4-FFF2-40B4-BE49-F238E27FC236}">
                  <a16:creationId xmlns:a16="http://schemas.microsoft.com/office/drawing/2014/main" id="{87E0E34A-0D0D-A9CD-4871-AF60543D301B}"/>
                </a:ext>
              </a:extLst>
            </p:cNvPr>
            <p:cNvCxnSpPr>
              <a:cxnSpLocks/>
            </p:cNvCxnSpPr>
            <p:nvPr/>
          </p:nvCxnSpPr>
          <p:spPr>
            <a:xfrm>
              <a:off x="4942840" y="3552186"/>
              <a:ext cx="3205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BA742244-A362-18F9-1D74-1D2E7924EAA1}"/>
              </a:ext>
            </a:extLst>
          </p:cNvPr>
          <p:cNvGrpSpPr/>
          <p:nvPr/>
        </p:nvGrpSpPr>
        <p:grpSpPr>
          <a:xfrm>
            <a:off x="5923280" y="4448644"/>
            <a:ext cx="4450080" cy="524208"/>
            <a:chOff x="5923280" y="4448644"/>
            <a:chExt cx="4450080" cy="524208"/>
          </a:xfrm>
        </p:grpSpPr>
        <p:sp>
          <p:nvSpPr>
            <p:cNvPr id="13" name="Rectangle 12">
              <a:extLst>
                <a:ext uri="{FF2B5EF4-FFF2-40B4-BE49-F238E27FC236}">
                  <a16:creationId xmlns:a16="http://schemas.microsoft.com/office/drawing/2014/main" id="{1EB12084-6318-5163-495D-FD48F7C682A0}"/>
                </a:ext>
              </a:extLst>
            </p:cNvPr>
            <p:cNvSpPr/>
            <p:nvPr/>
          </p:nvSpPr>
          <p:spPr>
            <a:xfrm>
              <a:off x="8188960" y="4448644"/>
              <a:ext cx="2184400" cy="5242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i="1" dirty="0">
                  <a:solidFill>
                    <a:schemeClr val="tx1"/>
                  </a:solidFill>
                </a:rPr>
                <a:t>Division</a:t>
              </a:r>
            </a:p>
          </p:txBody>
        </p:sp>
        <p:cxnSp>
          <p:nvCxnSpPr>
            <p:cNvPr id="22" name="Straight Arrow Connector 21">
              <a:extLst>
                <a:ext uri="{FF2B5EF4-FFF2-40B4-BE49-F238E27FC236}">
                  <a16:creationId xmlns:a16="http://schemas.microsoft.com/office/drawing/2014/main" id="{95A31790-4049-FB1E-80E8-93D2196AD486}"/>
                </a:ext>
              </a:extLst>
            </p:cNvPr>
            <p:cNvCxnSpPr>
              <a:cxnSpLocks/>
            </p:cNvCxnSpPr>
            <p:nvPr/>
          </p:nvCxnSpPr>
          <p:spPr>
            <a:xfrm>
              <a:off x="5923280" y="4710748"/>
              <a:ext cx="22656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30" name="Flowchart: Sequential Access Storage 29">
            <a:extLst>
              <a:ext uri="{FF2B5EF4-FFF2-40B4-BE49-F238E27FC236}">
                <a16:creationId xmlns:a16="http://schemas.microsoft.com/office/drawing/2014/main" id="{93B7D5BA-3AD4-E8F0-FBAA-2F9D9E52CE55}"/>
              </a:ext>
            </a:extLst>
          </p:cNvPr>
          <p:cNvSpPr/>
          <p:nvPr/>
        </p:nvSpPr>
        <p:spPr>
          <a:xfrm rot="21164622" flipH="1">
            <a:off x="9674860" y="473515"/>
            <a:ext cx="1884680" cy="1296506"/>
          </a:xfrm>
          <a:prstGeom prst="flowChartMagneticTape">
            <a:avLst/>
          </a:prstGeom>
          <a:solidFill>
            <a:srgbClr val="FFFF00"/>
          </a:solidFill>
          <a:ln>
            <a:solidFill>
              <a:srgbClr val="E3DE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Highest Level in </a:t>
            </a:r>
            <a:r>
              <a:rPr lang="en-IN" dirty="0">
                <a:effectLst>
                  <a:outerShdw blurRad="38100" dist="38100" dir="2700000" algn="tl">
                    <a:srgbClr val="000000">
                      <a:alpha val="43137"/>
                    </a:srgbClr>
                  </a:outerShdw>
                </a:effectLst>
                <a:highlight>
                  <a:srgbClr val="00FFFF"/>
                </a:highlight>
              </a:rPr>
              <a:t>FI </a:t>
            </a:r>
            <a:r>
              <a:rPr lang="en-IN" dirty="0"/>
              <a:t>Module</a:t>
            </a:r>
          </a:p>
        </p:txBody>
      </p:sp>
      <p:sp>
        <p:nvSpPr>
          <p:cNvPr id="31" name="Flowchart: Sequential Access Storage 30">
            <a:extLst>
              <a:ext uri="{FF2B5EF4-FFF2-40B4-BE49-F238E27FC236}">
                <a16:creationId xmlns:a16="http://schemas.microsoft.com/office/drawing/2014/main" id="{9D032D73-27FA-691B-E908-FC94604012DF}"/>
              </a:ext>
            </a:extLst>
          </p:cNvPr>
          <p:cNvSpPr/>
          <p:nvPr/>
        </p:nvSpPr>
        <p:spPr>
          <a:xfrm rot="737938" flipH="1">
            <a:off x="10297160" y="1857890"/>
            <a:ext cx="1884680" cy="1296506"/>
          </a:xfrm>
          <a:prstGeom prst="flowChartMagneticTape">
            <a:avLst/>
          </a:prstGeom>
          <a:solidFill>
            <a:srgbClr val="FFFF00"/>
          </a:solidFill>
          <a:ln>
            <a:solidFill>
              <a:srgbClr val="E3DE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Highest Level in </a:t>
            </a:r>
            <a:r>
              <a:rPr lang="en-IN" dirty="0">
                <a:highlight>
                  <a:srgbClr val="00FF00"/>
                </a:highlight>
              </a:rPr>
              <a:t>SD</a:t>
            </a:r>
            <a:r>
              <a:rPr lang="en-IN" dirty="0"/>
              <a:t> Module</a:t>
            </a:r>
          </a:p>
        </p:txBody>
      </p:sp>
    </p:spTree>
    <p:extLst>
      <p:ext uri="{BB962C8B-B14F-4D97-AF65-F5344CB8AC3E}">
        <p14:creationId xmlns:p14="http://schemas.microsoft.com/office/powerpoint/2010/main" val="3159843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878CD64-DFA3-47C0-86AE-51464D66ED26}"/>
                                            </p:graphicEl>
                                          </p:spTgt>
                                        </p:tgtEl>
                                        <p:attrNameLst>
                                          <p:attrName>style.visibility</p:attrName>
                                        </p:attrNameLst>
                                      </p:cBhvr>
                                      <p:to>
                                        <p:strVal val="visible"/>
                                      </p:to>
                                    </p:set>
                                    <p:animEffect transition="in" filter="fade">
                                      <p:cBhvr>
                                        <p:cTn id="7" dur="500"/>
                                        <p:tgtEl>
                                          <p:spTgt spid="4">
                                            <p:graphicEl>
                                              <a:dgm id="{C878CD64-DFA3-47C0-86AE-51464D66ED2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C4429B4D-516C-40C2-BDC9-B7CD331D0629}"/>
                                            </p:graphicEl>
                                          </p:spTgt>
                                        </p:tgtEl>
                                        <p:attrNameLst>
                                          <p:attrName>style.visibility</p:attrName>
                                        </p:attrNameLst>
                                      </p:cBhvr>
                                      <p:to>
                                        <p:strVal val="visible"/>
                                      </p:to>
                                    </p:set>
                                    <p:animEffect transition="in" filter="fade">
                                      <p:cBhvr>
                                        <p:cTn id="10" dur="500"/>
                                        <p:tgtEl>
                                          <p:spTgt spid="4">
                                            <p:graphicEl>
                                              <a:dgm id="{C4429B4D-516C-40C2-BDC9-B7CD331D062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88262AF4-EFE9-4CD5-9C3F-0994A5368588}"/>
                                            </p:graphicEl>
                                          </p:spTgt>
                                        </p:tgtEl>
                                        <p:attrNameLst>
                                          <p:attrName>style.visibility</p:attrName>
                                        </p:attrNameLst>
                                      </p:cBhvr>
                                      <p:to>
                                        <p:strVal val="visible"/>
                                      </p:to>
                                    </p:set>
                                    <p:animEffect transition="in" filter="fade">
                                      <p:cBhvr>
                                        <p:cTn id="13" dur="500"/>
                                        <p:tgtEl>
                                          <p:spTgt spid="4">
                                            <p:graphicEl>
                                              <a:dgm id="{88262AF4-EFE9-4CD5-9C3F-0994A5368588}"/>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2F0547AE-6C46-4DA1-B563-62B5293F0E53}"/>
                                            </p:graphicEl>
                                          </p:spTgt>
                                        </p:tgtEl>
                                        <p:attrNameLst>
                                          <p:attrName>style.visibility</p:attrName>
                                        </p:attrNameLst>
                                      </p:cBhvr>
                                      <p:to>
                                        <p:strVal val="visible"/>
                                      </p:to>
                                    </p:set>
                                    <p:animEffect transition="in" filter="fade">
                                      <p:cBhvr>
                                        <p:cTn id="18" dur="500"/>
                                        <p:tgtEl>
                                          <p:spTgt spid="4">
                                            <p:graphicEl>
                                              <a:dgm id="{2F0547AE-6C46-4DA1-B563-62B5293F0E53}"/>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DC4900B0-42E8-4086-97E9-74E57191AE03}"/>
                                            </p:graphicEl>
                                          </p:spTgt>
                                        </p:tgtEl>
                                        <p:attrNameLst>
                                          <p:attrName>style.visibility</p:attrName>
                                        </p:attrNameLst>
                                      </p:cBhvr>
                                      <p:to>
                                        <p:strVal val="visible"/>
                                      </p:to>
                                    </p:set>
                                    <p:animEffect transition="in" filter="fade">
                                      <p:cBhvr>
                                        <p:cTn id="21" dur="500"/>
                                        <p:tgtEl>
                                          <p:spTgt spid="4">
                                            <p:graphicEl>
                                              <a:dgm id="{DC4900B0-42E8-4086-97E9-74E57191AE0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6C59F430-55C7-44A0-9BDA-04F4E13EBE88}"/>
                                            </p:graphicEl>
                                          </p:spTgt>
                                        </p:tgtEl>
                                        <p:attrNameLst>
                                          <p:attrName>style.visibility</p:attrName>
                                        </p:attrNameLst>
                                      </p:cBhvr>
                                      <p:to>
                                        <p:strVal val="visible"/>
                                      </p:to>
                                    </p:set>
                                    <p:animEffect transition="in" filter="fade">
                                      <p:cBhvr>
                                        <p:cTn id="24" dur="500"/>
                                        <p:tgtEl>
                                          <p:spTgt spid="4">
                                            <p:graphicEl>
                                              <a:dgm id="{6C59F430-55C7-44A0-9BDA-04F4E13EBE88}"/>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graphicEl>
                                              <a:dgm id="{CDFE80AA-15B6-4900-B3D1-00043FBA877F}"/>
                                            </p:graphicEl>
                                          </p:spTgt>
                                        </p:tgtEl>
                                        <p:attrNameLst>
                                          <p:attrName>style.visibility</p:attrName>
                                        </p:attrNameLst>
                                      </p:cBhvr>
                                      <p:to>
                                        <p:strVal val="visible"/>
                                      </p:to>
                                    </p:set>
                                    <p:animEffect transition="in" filter="fade">
                                      <p:cBhvr>
                                        <p:cTn id="27" dur="500"/>
                                        <p:tgtEl>
                                          <p:spTgt spid="4">
                                            <p:graphicEl>
                                              <a:dgm id="{CDFE80AA-15B6-4900-B3D1-00043FBA877F}"/>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graphicEl>
                                              <a:dgm id="{836F8159-0486-44E6-8033-6B86E1EBA7E6}"/>
                                            </p:graphicEl>
                                          </p:spTgt>
                                        </p:tgtEl>
                                        <p:attrNameLst>
                                          <p:attrName>style.visibility</p:attrName>
                                        </p:attrNameLst>
                                      </p:cBhvr>
                                      <p:to>
                                        <p:strVal val="visible"/>
                                      </p:to>
                                    </p:set>
                                    <p:animEffect transition="in" filter="fade">
                                      <p:cBhvr>
                                        <p:cTn id="32" dur="500"/>
                                        <p:tgtEl>
                                          <p:spTgt spid="4">
                                            <p:graphicEl>
                                              <a:dgm id="{836F8159-0486-44E6-8033-6B86E1EBA7E6}"/>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graphicEl>
                                              <a:dgm id="{AC92483C-1EF3-4CE9-8A25-19D99FC01BCA}"/>
                                            </p:graphicEl>
                                          </p:spTgt>
                                        </p:tgtEl>
                                        <p:attrNameLst>
                                          <p:attrName>style.visibility</p:attrName>
                                        </p:attrNameLst>
                                      </p:cBhvr>
                                      <p:to>
                                        <p:strVal val="visible"/>
                                      </p:to>
                                    </p:set>
                                    <p:animEffect transition="in" filter="fade">
                                      <p:cBhvr>
                                        <p:cTn id="35" dur="500"/>
                                        <p:tgtEl>
                                          <p:spTgt spid="4">
                                            <p:graphicEl>
                                              <a:dgm id="{AC92483C-1EF3-4CE9-8A25-19D99FC01BCA}"/>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graphicEl>
                                              <a:dgm id="{EF69A80C-A602-4118-AEBC-A53EFEC2C155}"/>
                                            </p:graphicEl>
                                          </p:spTgt>
                                        </p:tgtEl>
                                        <p:attrNameLst>
                                          <p:attrName>style.visibility</p:attrName>
                                        </p:attrNameLst>
                                      </p:cBhvr>
                                      <p:to>
                                        <p:strVal val="visible"/>
                                      </p:to>
                                    </p:set>
                                    <p:animEffect transition="in" filter="fade">
                                      <p:cBhvr>
                                        <p:cTn id="38" dur="500"/>
                                        <p:tgtEl>
                                          <p:spTgt spid="4">
                                            <p:graphicEl>
                                              <a:dgm id="{EF69A80C-A602-4118-AEBC-A53EFEC2C1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graphicEl>
                                              <a:dgm id="{024B46A9-0BCB-4E4A-BA35-DCC2617B66FD}"/>
                                            </p:graphicEl>
                                          </p:spTgt>
                                        </p:tgtEl>
                                        <p:attrNameLst>
                                          <p:attrName>style.visibility</p:attrName>
                                        </p:attrNameLst>
                                      </p:cBhvr>
                                      <p:to>
                                        <p:strVal val="visible"/>
                                      </p:to>
                                    </p:set>
                                    <p:animEffect transition="in" filter="fade">
                                      <p:cBhvr>
                                        <p:cTn id="41" dur="500"/>
                                        <p:tgtEl>
                                          <p:spTgt spid="4">
                                            <p:graphicEl>
                                              <a:dgm id="{024B46A9-0BCB-4E4A-BA35-DCC2617B66FD}"/>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graphicEl>
                                              <a:dgm id="{86F8D1A7-EADE-40C3-9F9C-05CF07B702F6}"/>
                                            </p:graphicEl>
                                          </p:spTgt>
                                        </p:tgtEl>
                                        <p:attrNameLst>
                                          <p:attrName>style.visibility</p:attrName>
                                        </p:attrNameLst>
                                      </p:cBhvr>
                                      <p:to>
                                        <p:strVal val="visible"/>
                                      </p:to>
                                    </p:set>
                                    <p:animEffect transition="in" filter="fade">
                                      <p:cBhvr>
                                        <p:cTn id="44" dur="500"/>
                                        <p:tgtEl>
                                          <p:spTgt spid="4">
                                            <p:graphicEl>
                                              <a:dgm id="{86F8D1A7-EADE-40C3-9F9C-05CF07B702F6}"/>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6CAC7679-2817-4092-B071-DBB5F2892CC3}"/>
                                            </p:graphicEl>
                                          </p:spTgt>
                                        </p:tgtEl>
                                        <p:attrNameLst>
                                          <p:attrName>style.visibility</p:attrName>
                                        </p:attrNameLst>
                                      </p:cBhvr>
                                      <p:to>
                                        <p:strVal val="visible"/>
                                      </p:to>
                                    </p:set>
                                    <p:animEffect transition="in" filter="fade">
                                      <p:cBhvr>
                                        <p:cTn id="47" dur="500"/>
                                        <p:tgtEl>
                                          <p:spTgt spid="4">
                                            <p:graphicEl>
                                              <a:dgm id="{6CAC7679-2817-4092-B071-DBB5F2892CC3}"/>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graphicEl>
                                              <a:dgm id="{661B827B-EAE4-40F7-BD3F-283E7B1A6ACB}"/>
                                            </p:graphicEl>
                                          </p:spTgt>
                                        </p:tgtEl>
                                        <p:attrNameLst>
                                          <p:attrName>style.visibility</p:attrName>
                                        </p:attrNameLst>
                                      </p:cBhvr>
                                      <p:to>
                                        <p:strVal val="visible"/>
                                      </p:to>
                                    </p:set>
                                    <p:animEffect transition="in" filter="fade">
                                      <p:cBhvr>
                                        <p:cTn id="50" dur="500"/>
                                        <p:tgtEl>
                                          <p:spTgt spid="4">
                                            <p:graphicEl>
                                              <a:dgm id="{661B827B-EAE4-40F7-BD3F-283E7B1A6ACB}"/>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graphicEl>
                                              <a:dgm id="{AE2EA7ED-8D91-4FE6-83F8-06CE35AE026D}"/>
                                            </p:graphicEl>
                                          </p:spTgt>
                                        </p:tgtEl>
                                        <p:attrNameLst>
                                          <p:attrName>style.visibility</p:attrName>
                                        </p:attrNameLst>
                                      </p:cBhvr>
                                      <p:to>
                                        <p:strVal val="visible"/>
                                      </p:to>
                                    </p:set>
                                    <p:animEffect transition="in" filter="fade">
                                      <p:cBhvr>
                                        <p:cTn id="53" dur="500"/>
                                        <p:tgtEl>
                                          <p:spTgt spid="4">
                                            <p:graphicEl>
                                              <a:dgm id="{AE2EA7ED-8D91-4FE6-83F8-06CE35AE026D}"/>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graphicEl>
                                              <a:dgm id="{B11236DE-3677-452C-ADA6-0C7D39EBED24}"/>
                                            </p:graphicEl>
                                          </p:spTgt>
                                        </p:tgtEl>
                                        <p:attrNameLst>
                                          <p:attrName>style.visibility</p:attrName>
                                        </p:attrNameLst>
                                      </p:cBhvr>
                                      <p:to>
                                        <p:strVal val="visible"/>
                                      </p:to>
                                    </p:set>
                                    <p:animEffect transition="in" filter="fade">
                                      <p:cBhvr>
                                        <p:cTn id="56" dur="500"/>
                                        <p:tgtEl>
                                          <p:spTgt spid="4">
                                            <p:graphicEl>
                                              <a:dgm id="{B11236DE-3677-452C-ADA6-0C7D39EBED24}"/>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graphicEl>
                                              <a:dgm id="{972026FD-151A-4201-B042-80F346B9DAAD}"/>
                                            </p:graphicEl>
                                          </p:spTgt>
                                        </p:tgtEl>
                                        <p:attrNameLst>
                                          <p:attrName>style.visibility</p:attrName>
                                        </p:attrNameLst>
                                      </p:cBhvr>
                                      <p:to>
                                        <p:strVal val="visible"/>
                                      </p:to>
                                    </p:set>
                                    <p:animEffect transition="in" filter="fade">
                                      <p:cBhvr>
                                        <p:cTn id="59" dur="500"/>
                                        <p:tgtEl>
                                          <p:spTgt spid="4">
                                            <p:graphicEl>
                                              <a:dgm id="{972026FD-151A-4201-B042-80F346B9DAAD}"/>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graphicEl>
                                              <a:dgm id="{3A2F77D6-0734-40EB-B8CD-881FD14B5A24}"/>
                                            </p:graphicEl>
                                          </p:spTgt>
                                        </p:tgtEl>
                                        <p:attrNameLst>
                                          <p:attrName>style.visibility</p:attrName>
                                        </p:attrNameLst>
                                      </p:cBhvr>
                                      <p:to>
                                        <p:strVal val="visible"/>
                                      </p:to>
                                    </p:set>
                                    <p:animEffect transition="in" filter="fade">
                                      <p:cBhvr>
                                        <p:cTn id="62" dur="500"/>
                                        <p:tgtEl>
                                          <p:spTgt spid="4">
                                            <p:graphicEl>
                                              <a:dgm id="{3A2F77D6-0734-40EB-B8CD-881FD14B5A24}"/>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graphicEl>
                                              <a:dgm id="{4D94FFF1-F429-4543-883C-44FFBDF485F9}"/>
                                            </p:graphicEl>
                                          </p:spTgt>
                                        </p:tgtEl>
                                        <p:attrNameLst>
                                          <p:attrName>style.visibility</p:attrName>
                                        </p:attrNameLst>
                                      </p:cBhvr>
                                      <p:to>
                                        <p:strVal val="visible"/>
                                      </p:to>
                                    </p:set>
                                    <p:animEffect transition="in" filter="fade">
                                      <p:cBhvr>
                                        <p:cTn id="65" dur="500"/>
                                        <p:tgtEl>
                                          <p:spTgt spid="4">
                                            <p:graphicEl>
                                              <a:dgm id="{4D94FFF1-F429-4543-883C-44FFBDF485F9}"/>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graphicEl>
                                              <a:dgm id="{CED58310-22A5-46B7-B069-00AD19046A9A}"/>
                                            </p:graphicEl>
                                          </p:spTgt>
                                        </p:tgtEl>
                                        <p:attrNameLst>
                                          <p:attrName>style.visibility</p:attrName>
                                        </p:attrNameLst>
                                      </p:cBhvr>
                                      <p:to>
                                        <p:strVal val="visible"/>
                                      </p:to>
                                    </p:set>
                                    <p:animEffect transition="in" filter="fade">
                                      <p:cBhvr>
                                        <p:cTn id="68" dur="500"/>
                                        <p:tgtEl>
                                          <p:spTgt spid="4">
                                            <p:graphicEl>
                                              <a:dgm id="{CED58310-22A5-46B7-B069-00AD19046A9A}"/>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graphicEl>
                                              <a:dgm id="{E215D2B5-7410-4795-8D38-252F91752125}"/>
                                            </p:graphicEl>
                                          </p:spTgt>
                                        </p:tgtEl>
                                        <p:attrNameLst>
                                          <p:attrName>style.visibility</p:attrName>
                                        </p:attrNameLst>
                                      </p:cBhvr>
                                      <p:to>
                                        <p:strVal val="visible"/>
                                      </p:to>
                                    </p:set>
                                    <p:animEffect transition="in" filter="fade">
                                      <p:cBhvr>
                                        <p:cTn id="71" dur="500"/>
                                        <p:tgtEl>
                                          <p:spTgt spid="4">
                                            <p:graphicEl>
                                              <a:dgm id="{E215D2B5-7410-4795-8D38-252F91752125}"/>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graphicEl>
                                              <a:dgm id="{4D691CE1-14FA-440B-8C47-F38FB70C519F}"/>
                                            </p:graphicEl>
                                          </p:spTgt>
                                        </p:tgtEl>
                                        <p:attrNameLst>
                                          <p:attrName>style.visibility</p:attrName>
                                        </p:attrNameLst>
                                      </p:cBhvr>
                                      <p:to>
                                        <p:strVal val="visible"/>
                                      </p:to>
                                    </p:set>
                                    <p:animEffect transition="in" filter="fade">
                                      <p:cBhvr>
                                        <p:cTn id="74" dur="500"/>
                                        <p:tgtEl>
                                          <p:spTgt spid="4">
                                            <p:graphicEl>
                                              <a:dgm id="{4D691CE1-14FA-440B-8C47-F38FB70C519F}"/>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graphicEl>
                                              <a:dgm id="{B8E28FB4-9E61-4CCB-A5A1-D74F48328B27}"/>
                                            </p:graphicEl>
                                          </p:spTgt>
                                        </p:tgtEl>
                                        <p:attrNameLst>
                                          <p:attrName>style.visibility</p:attrName>
                                        </p:attrNameLst>
                                      </p:cBhvr>
                                      <p:to>
                                        <p:strVal val="visible"/>
                                      </p:to>
                                    </p:set>
                                    <p:animEffect transition="in" filter="fade">
                                      <p:cBhvr>
                                        <p:cTn id="77" dur="500"/>
                                        <p:tgtEl>
                                          <p:spTgt spid="4">
                                            <p:graphicEl>
                                              <a:dgm id="{B8E28FB4-9E61-4CCB-A5A1-D74F48328B27}"/>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graphicEl>
                                              <a:dgm id="{49D2B198-B9F5-4DB6-8537-C9CA7A6E75E1}"/>
                                            </p:graphicEl>
                                          </p:spTgt>
                                        </p:tgtEl>
                                        <p:attrNameLst>
                                          <p:attrName>style.visibility</p:attrName>
                                        </p:attrNameLst>
                                      </p:cBhvr>
                                      <p:to>
                                        <p:strVal val="visible"/>
                                      </p:to>
                                    </p:set>
                                    <p:animEffect transition="in" filter="fade">
                                      <p:cBhvr>
                                        <p:cTn id="82" dur="500"/>
                                        <p:tgtEl>
                                          <p:spTgt spid="4">
                                            <p:graphicEl>
                                              <a:dgm id="{49D2B198-B9F5-4DB6-8537-C9CA7A6E75E1}"/>
                                            </p:graphic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
                                            <p:graphicEl>
                                              <a:dgm id="{A606030C-08B1-415D-9F90-BE7C233F070F}"/>
                                            </p:graphicEl>
                                          </p:spTgt>
                                        </p:tgtEl>
                                        <p:attrNameLst>
                                          <p:attrName>style.visibility</p:attrName>
                                        </p:attrNameLst>
                                      </p:cBhvr>
                                      <p:to>
                                        <p:strVal val="visible"/>
                                      </p:to>
                                    </p:set>
                                    <p:animEffect transition="in" filter="fade">
                                      <p:cBhvr>
                                        <p:cTn id="85" dur="500"/>
                                        <p:tgtEl>
                                          <p:spTgt spid="4">
                                            <p:graphicEl>
                                              <a:dgm id="{A606030C-08B1-415D-9F90-BE7C233F070F}"/>
                                            </p:graphic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
                                            <p:graphicEl>
                                              <a:dgm id="{D8B64620-4289-4683-8F85-7C0ED8B2DB7D}"/>
                                            </p:graphicEl>
                                          </p:spTgt>
                                        </p:tgtEl>
                                        <p:attrNameLst>
                                          <p:attrName>style.visibility</p:attrName>
                                        </p:attrNameLst>
                                      </p:cBhvr>
                                      <p:to>
                                        <p:strVal val="visible"/>
                                      </p:to>
                                    </p:set>
                                    <p:animEffect transition="in" filter="fade">
                                      <p:cBhvr>
                                        <p:cTn id="88" dur="500"/>
                                        <p:tgtEl>
                                          <p:spTgt spid="4">
                                            <p:graphicEl>
                                              <a:dgm id="{D8B64620-4289-4683-8F85-7C0ED8B2DB7D}"/>
                                            </p:graphic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
                                            <p:graphicEl>
                                              <a:dgm id="{BBCCBCFA-F739-40B9-A970-64159BA5CD8E}"/>
                                            </p:graphicEl>
                                          </p:spTgt>
                                        </p:tgtEl>
                                        <p:attrNameLst>
                                          <p:attrName>style.visibility</p:attrName>
                                        </p:attrNameLst>
                                      </p:cBhvr>
                                      <p:to>
                                        <p:strVal val="visible"/>
                                      </p:to>
                                    </p:set>
                                    <p:animEffect transition="in" filter="fade">
                                      <p:cBhvr>
                                        <p:cTn id="91" dur="500"/>
                                        <p:tgtEl>
                                          <p:spTgt spid="4">
                                            <p:graphicEl>
                                              <a:dgm id="{BBCCBCFA-F739-40B9-A970-64159BA5CD8E}"/>
                                            </p:graphic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
                                            <p:graphicEl>
                                              <a:dgm id="{1E29E0E0-027C-490B-82BF-24A0526337EB}"/>
                                            </p:graphicEl>
                                          </p:spTgt>
                                        </p:tgtEl>
                                        <p:attrNameLst>
                                          <p:attrName>style.visibility</p:attrName>
                                        </p:attrNameLst>
                                      </p:cBhvr>
                                      <p:to>
                                        <p:strVal val="visible"/>
                                      </p:to>
                                    </p:set>
                                    <p:animEffect transition="in" filter="fade">
                                      <p:cBhvr>
                                        <p:cTn id="94" dur="500"/>
                                        <p:tgtEl>
                                          <p:spTgt spid="4">
                                            <p:graphicEl>
                                              <a:dgm id="{1E29E0E0-027C-490B-82BF-24A0526337EB}"/>
                                            </p:graphic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
                                            <p:graphicEl>
                                              <a:dgm id="{703A2F11-082E-4D2F-8B86-E55563F68987}"/>
                                            </p:graphicEl>
                                          </p:spTgt>
                                        </p:tgtEl>
                                        <p:attrNameLst>
                                          <p:attrName>style.visibility</p:attrName>
                                        </p:attrNameLst>
                                      </p:cBhvr>
                                      <p:to>
                                        <p:strVal val="visible"/>
                                      </p:to>
                                    </p:set>
                                    <p:animEffect transition="in" filter="fade">
                                      <p:cBhvr>
                                        <p:cTn id="97" dur="500"/>
                                        <p:tgtEl>
                                          <p:spTgt spid="4">
                                            <p:graphicEl>
                                              <a:dgm id="{703A2F11-082E-4D2F-8B86-E55563F68987}"/>
                                            </p:graphic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
                                            <p:graphicEl>
                                              <a:dgm id="{0F1EA12D-EE05-4099-9C9D-9973147ECB86}"/>
                                            </p:graphicEl>
                                          </p:spTgt>
                                        </p:tgtEl>
                                        <p:attrNameLst>
                                          <p:attrName>style.visibility</p:attrName>
                                        </p:attrNameLst>
                                      </p:cBhvr>
                                      <p:to>
                                        <p:strVal val="visible"/>
                                      </p:to>
                                    </p:set>
                                    <p:animEffect transition="in" filter="fade">
                                      <p:cBhvr>
                                        <p:cTn id="100" dur="500"/>
                                        <p:tgtEl>
                                          <p:spTgt spid="4">
                                            <p:graphicEl>
                                              <a:dgm id="{0F1EA12D-EE05-4099-9C9D-9973147ECB86}"/>
                                            </p:graphic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
                                            <p:graphicEl>
                                              <a:dgm id="{DC7117E6-D62F-44A4-B830-F4687383DF65}"/>
                                            </p:graphicEl>
                                          </p:spTgt>
                                        </p:tgtEl>
                                        <p:attrNameLst>
                                          <p:attrName>style.visibility</p:attrName>
                                        </p:attrNameLst>
                                      </p:cBhvr>
                                      <p:to>
                                        <p:strVal val="visible"/>
                                      </p:to>
                                    </p:set>
                                    <p:animEffect transition="in" filter="fade">
                                      <p:cBhvr>
                                        <p:cTn id="103" dur="500"/>
                                        <p:tgtEl>
                                          <p:spTgt spid="4">
                                            <p:graphicEl>
                                              <a:dgm id="{DC7117E6-D62F-44A4-B830-F4687383DF65}"/>
                                            </p:graphic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
                                            <p:graphicEl>
                                              <a:dgm id="{FFF51BEF-69DE-488E-B1F8-169E38123843}"/>
                                            </p:graphicEl>
                                          </p:spTgt>
                                        </p:tgtEl>
                                        <p:attrNameLst>
                                          <p:attrName>style.visibility</p:attrName>
                                        </p:attrNameLst>
                                      </p:cBhvr>
                                      <p:to>
                                        <p:strVal val="visible"/>
                                      </p:to>
                                    </p:set>
                                    <p:animEffect transition="in" filter="fade">
                                      <p:cBhvr>
                                        <p:cTn id="106" dur="500"/>
                                        <p:tgtEl>
                                          <p:spTgt spid="4">
                                            <p:graphicEl>
                                              <a:dgm id="{FFF51BEF-69DE-488E-B1F8-169E38123843}"/>
                                            </p:graphic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
                                            <p:graphicEl>
                                              <a:dgm id="{B0F348C7-D95F-43CF-B6CD-5D6E60F965E7}"/>
                                            </p:graphicEl>
                                          </p:spTgt>
                                        </p:tgtEl>
                                        <p:attrNameLst>
                                          <p:attrName>style.visibility</p:attrName>
                                        </p:attrNameLst>
                                      </p:cBhvr>
                                      <p:to>
                                        <p:strVal val="visible"/>
                                      </p:to>
                                    </p:set>
                                    <p:animEffect transition="in" filter="fade">
                                      <p:cBhvr>
                                        <p:cTn id="109" dur="500"/>
                                        <p:tgtEl>
                                          <p:spTgt spid="4">
                                            <p:graphicEl>
                                              <a:dgm id="{B0F348C7-D95F-43CF-B6CD-5D6E60F965E7}"/>
                                            </p:graphic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
                                            <p:graphicEl>
                                              <a:dgm id="{5E5A9478-DC72-49CC-BBD4-01A51E9FC5D4}"/>
                                            </p:graphicEl>
                                          </p:spTgt>
                                        </p:tgtEl>
                                        <p:attrNameLst>
                                          <p:attrName>style.visibility</p:attrName>
                                        </p:attrNameLst>
                                      </p:cBhvr>
                                      <p:to>
                                        <p:strVal val="visible"/>
                                      </p:to>
                                    </p:set>
                                    <p:animEffect transition="in" filter="fade">
                                      <p:cBhvr>
                                        <p:cTn id="112" dur="500"/>
                                        <p:tgtEl>
                                          <p:spTgt spid="4">
                                            <p:graphicEl>
                                              <a:dgm id="{5E5A9478-DC72-49CC-BBD4-01A51E9FC5D4}"/>
                                            </p:graphic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
                                            <p:graphicEl>
                                              <a:dgm id="{618F8607-38B2-425C-A3BE-C607941376CF}"/>
                                            </p:graphicEl>
                                          </p:spTgt>
                                        </p:tgtEl>
                                        <p:attrNameLst>
                                          <p:attrName>style.visibility</p:attrName>
                                        </p:attrNameLst>
                                      </p:cBhvr>
                                      <p:to>
                                        <p:strVal val="visible"/>
                                      </p:to>
                                    </p:set>
                                    <p:animEffect transition="in" filter="fade">
                                      <p:cBhvr>
                                        <p:cTn id="115" dur="500"/>
                                        <p:tgtEl>
                                          <p:spTgt spid="4">
                                            <p:graphicEl>
                                              <a:dgm id="{618F8607-38B2-425C-A3BE-C607941376CF}"/>
                                            </p:graphic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
                                            <p:graphicEl>
                                              <a:dgm id="{9C849E2F-E004-4613-BBFF-001C5451A591}"/>
                                            </p:graphicEl>
                                          </p:spTgt>
                                        </p:tgtEl>
                                        <p:attrNameLst>
                                          <p:attrName>style.visibility</p:attrName>
                                        </p:attrNameLst>
                                      </p:cBhvr>
                                      <p:to>
                                        <p:strVal val="visible"/>
                                      </p:to>
                                    </p:set>
                                    <p:animEffect transition="in" filter="fade">
                                      <p:cBhvr>
                                        <p:cTn id="118" dur="500"/>
                                        <p:tgtEl>
                                          <p:spTgt spid="4">
                                            <p:graphicEl>
                                              <a:dgm id="{9C849E2F-E004-4613-BBFF-001C5451A591}"/>
                                            </p:graphic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
                                            <p:graphicEl>
                                              <a:dgm id="{881242C8-7C69-4CDF-8C91-B18ED92C3E7D}"/>
                                            </p:graphicEl>
                                          </p:spTgt>
                                        </p:tgtEl>
                                        <p:attrNameLst>
                                          <p:attrName>style.visibility</p:attrName>
                                        </p:attrNameLst>
                                      </p:cBhvr>
                                      <p:to>
                                        <p:strVal val="visible"/>
                                      </p:to>
                                    </p:set>
                                    <p:animEffect transition="in" filter="fade">
                                      <p:cBhvr>
                                        <p:cTn id="121" dur="500"/>
                                        <p:tgtEl>
                                          <p:spTgt spid="4">
                                            <p:graphicEl>
                                              <a:dgm id="{881242C8-7C69-4CDF-8C91-B18ED92C3E7D}"/>
                                            </p:graphic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
                                            <p:graphicEl>
                                              <a:dgm id="{069FEB3D-0916-42D0-AE7B-9F028E93D491}"/>
                                            </p:graphicEl>
                                          </p:spTgt>
                                        </p:tgtEl>
                                        <p:attrNameLst>
                                          <p:attrName>style.visibility</p:attrName>
                                        </p:attrNameLst>
                                      </p:cBhvr>
                                      <p:to>
                                        <p:strVal val="visible"/>
                                      </p:to>
                                    </p:set>
                                    <p:animEffect transition="in" filter="fade">
                                      <p:cBhvr>
                                        <p:cTn id="124" dur="500"/>
                                        <p:tgtEl>
                                          <p:spTgt spid="4">
                                            <p:graphicEl>
                                              <a:dgm id="{069FEB3D-0916-42D0-AE7B-9F028E93D491}"/>
                                            </p:graphic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
                                            <p:graphicEl>
                                              <a:dgm id="{EE830979-07E2-42C4-8D45-1672D9A3D51D}"/>
                                            </p:graphicEl>
                                          </p:spTgt>
                                        </p:tgtEl>
                                        <p:attrNameLst>
                                          <p:attrName>style.visibility</p:attrName>
                                        </p:attrNameLst>
                                      </p:cBhvr>
                                      <p:to>
                                        <p:strVal val="visible"/>
                                      </p:to>
                                    </p:set>
                                    <p:animEffect transition="in" filter="fade">
                                      <p:cBhvr>
                                        <p:cTn id="127" dur="500"/>
                                        <p:tgtEl>
                                          <p:spTgt spid="4">
                                            <p:graphicEl>
                                              <a:dgm id="{EE830979-07E2-42C4-8D45-1672D9A3D51D}"/>
                                            </p:graphic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
                                            <p:graphicEl>
                                              <a:dgm id="{00F7726D-4DAA-4CCC-BC0F-75AB6BEF63AB}"/>
                                            </p:graphicEl>
                                          </p:spTgt>
                                        </p:tgtEl>
                                        <p:attrNameLst>
                                          <p:attrName>style.visibility</p:attrName>
                                        </p:attrNameLst>
                                      </p:cBhvr>
                                      <p:to>
                                        <p:strVal val="visible"/>
                                      </p:to>
                                    </p:set>
                                    <p:animEffect transition="in" filter="fade">
                                      <p:cBhvr>
                                        <p:cTn id="130" dur="500"/>
                                        <p:tgtEl>
                                          <p:spTgt spid="4">
                                            <p:graphicEl>
                                              <a:dgm id="{00F7726D-4DAA-4CCC-BC0F-75AB6BEF63AB}"/>
                                            </p:graphic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
                                            <p:graphicEl>
                                              <a:dgm id="{887BF01D-EB4A-44EA-A079-59C2DB17B27D}"/>
                                            </p:graphicEl>
                                          </p:spTgt>
                                        </p:tgtEl>
                                        <p:attrNameLst>
                                          <p:attrName>style.visibility</p:attrName>
                                        </p:attrNameLst>
                                      </p:cBhvr>
                                      <p:to>
                                        <p:strVal val="visible"/>
                                      </p:to>
                                    </p:set>
                                    <p:animEffect transition="in" filter="fade">
                                      <p:cBhvr>
                                        <p:cTn id="133" dur="500"/>
                                        <p:tgtEl>
                                          <p:spTgt spid="4">
                                            <p:graphicEl>
                                              <a:dgm id="{887BF01D-EB4A-44EA-A079-59C2DB17B27D}"/>
                                            </p:graphic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
                                            <p:graphicEl>
                                              <a:dgm id="{F53C79A0-E7C9-4B86-BB16-914DAB514DB4}"/>
                                            </p:graphicEl>
                                          </p:spTgt>
                                        </p:tgtEl>
                                        <p:attrNameLst>
                                          <p:attrName>style.visibility</p:attrName>
                                        </p:attrNameLst>
                                      </p:cBhvr>
                                      <p:to>
                                        <p:strVal val="visible"/>
                                      </p:to>
                                    </p:set>
                                    <p:animEffect transition="in" filter="fade">
                                      <p:cBhvr>
                                        <p:cTn id="136" dur="500"/>
                                        <p:tgtEl>
                                          <p:spTgt spid="4">
                                            <p:graphicEl>
                                              <a:dgm id="{F53C79A0-E7C9-4B86-BB16-914DAB514DB4}"/>
                                            </p:graphic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4">
                                            <p:graphicEl>
                                              <a:dgm id="{5A43D57F-6454-404B-BB83-9262197ACD70}"/>
                                            </p:graphicEl>
                                          </p:spTgt>
                                        </p:tgtEl>
                                        <p:attrNameLst>
                                          <p:attrName>style.visibility</p:attrName>
                                        </p:attrNameLst>
                                      </p:cBhvr>
                                      <p:to>
                                        <p:strVal val="visible"/>
                                      </p:to>
                                    </p:set>
                                    <p:animEffect transition="in" filter="fade">
                                      <p:cBhvr>
                                        <p:cTn id="139" dur="500"/>
                                        <p:tgtEl>
                                          <p:spTgt spid="4">
                                            <p:graphicEl>
                                              <a:dgm id="{5A43D57F-6454-404B-BB83-9262197ACD70}"/>
                                            </p:graphic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4">
                                            <p:graphicEl>
                                              <a:dgm id="{6B4ED109-BED4-4219-AADC-3A2E59C34371}"/>
                                            </p:graphicEl>
                                          </p:spTgt>
                                        </p:tgtEl>
                                        <p:attrNameLst>
                                          <p:attrName>style.visibility</p:attrName>
                                        </p:attrNameLst>
                                      </p:cBhvr>
                                      <p:to>
                                        <p:strVal val="visible"/>
                                      </p:to>
                                    </p:set>
                                    <p:animEffect transition="in" filter="fade">
                                      <p:cBhvr>
                                        <p:cTn id="142" dur="500"/>
                                        <p:tgtEl>
                                          <p:spTgt spid="4">
                                            <p:graphicEl>
                                              <a:dgm id="{6B4ED109-BED4-4219-AADC-3A2E59C34371}"/>
                                            </p:graphic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
                                            <p:graphicEl>
                                              <a:dgm id="{667E5EB9-20F8-411D-8E6D-DF6BFEF1794C}"/>
                                            </p:graphicEl>
                                          </p:spTgt>
                                        </p:tgtEl>
                                        <p:attrNameLst>
                                          <p:attrName>style.visibility</p:attrName>
                                        </p:attrNameLst>
                                      </p:cBhvr>
                                      <p:to>
                                        <p:strVal val="visible"/>
                                      </p:to>
                                    </p:set>
                                    <p:animEffect transition="in" filter="fade">
                                      <p:cBhvr>
                                        <p:cTn id="145" dur="500"/>
                                        <p:tgtEl>
                                          <p:spTgt spid="4">
                                            <p:graphicEl>
                                              <a:dgm id="{667E5EB9-20F8-411D-8E6D-DF6BFEF1794C}"/>
                                            </p:graphic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4">
                                            <p:graphicEl>
                                              <a:dgm id="{1CA888A1-E983-41E3-A95C-5D8F048F2367}"/>
                                            </p:graphicEl>
                                          </p:spTgt>
                                        </p:tgtEl>
                                        <p:attrNameLst>
                                          <p:attrName>style.visibility</p:attrName>
                                        </p:attrNameLst>
                                      </p:cBhvr>
                                      <p:to>
                                        <p:strVal val="visible"/>
                                      </p:to>
                                    </p:set>
                                    <p:animEffect transition="in" filter="fade">
                                      <p:cBhvr>
                                        <p:cTn id="148" dur="500"/>
                                        <p:tgtEl>
                                          <p:spTgt spid="4">
                                            <p:graphicEl>
                                              <a:dgm id="{1CA888A1-E983-41E3-A95C-5D8F048F2367}"/>
                                            </p:graphic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
                                            <p:graphicEl>
                                              <a:dgm id="{5A0E430F-A996-4BC6-B9E8-2E73F7E7E911}"/>
                                            </p:graphicEl>
                                          </p:spTgt>
                                        </p:tgtEl>
                                        <p:attrNameLst>
                                          <p:attrName>style.visibility</p:attrName>
                                        </p:attrNameLst>
                                      </p:cBhvr>
                                      <p:to>
                                        <p:strVal val="visible"/>
                                      </p:to>
                                    </p:set>
                                    <p:animEffect transition="in" filter="fade">
                                      <p:cBhvr>
                                        <p:cTn id="151" dur="500"/>
                                        <p:tgtEl>
                                          <p:spTgt spid="4">
                                            <p:graphicEl>
                                              <a:dgm id="{5A0E430F-A996-4BC6-B9E8-2E73F7E7E911}"/>
                                            </p:graphic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grpId="0" nodeType="clickEffect">
                                  <p:stCondLst>
                                    <p:cond delay="0"/>
                                  </p:stCondLst>
                                  <p:childTnLst>
                                    <p:set>
                                      <p:cBhvr>
                                        <p:cTn id="155" dur="1" fill="hold">
                                          <p:stCondLst>
                                            <p:cond delay="0"/>
                                          </p:stCondLst>
                                        </p:cTn>
                                        <p:tgtEl>
                                          <p:spTgt spid="4">
                                            <p:graphicEl>
                                              <a:dgm id="{34ECAC25-28DB-416A-A241-5643D083C5F8}"/>
                                            </p:graphicEl>
                                          </p:spTgt>
                                        </p:tgtEl>
                                        <p:attrNameLst>
                                          <p:attrName>style.visibility</p:attrName>
                                        </p:attrNameLst>
                                      </p:cBhvr>
                                      <p:to>
                                        <p:strVal val="visible"/>
                                      </p:to>
                                    </p:set>
                                    <p:animEffect transition="in" filter="fade">
                                      <p:cBhvr>
                                        <p:cTn id="156" dur="500"/>
                                        <p:tgtEl>
                                          <p:spTgt spid="4">
                                            <p:graphicEl>
                                              <a:dgm id="{34ECAC25-28DB-416A-A241-5643D083C5F8}"/>
                                            </p:graphicEl>
                                          </p:spTgt>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4">
                                            <p:graphicEl>
                                              <a:dgm id="{401EB541-6513-41AE-9E13-5F914E3F6115}"/>
                                            </p:graphicEl>
                                          </p:spTgt>
                                        </p:tgtEl>
                                        <p:attrNameLst>
                                          <p:attrName>style.visibility</p:attrName>
                                        </p:attrNameLst>
                                      </p:cBhvr>
                                      <p:to>
                                        <p:strVal val="visible"/>
                                      </p:to>
                                    </p:set>
                                    <p:animEffect transition="in" filter="fade">
                                      <p:cBhvr>
                                        <p:cTn id="159" dur="500"/>
                                        <p:tgtEl>
                                          <p:spTgt spid="4">
                                            <p:graphicEl>
                                              <a:dgm id="{401EB541-6513-41AE-9E13-5F914E3F6115}"/>
                                            </p:graphicEl>
                                          </p:spTgt>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4">
                                            <p:graphicEl>
                                              <a:dgm id="{2A24F11A-3ADF-4B9A-AAE7-17B46EEED726}"/>
                                            </p:graphicEl>
                                          </p:spTgt>
                                        </p:tgtEl>
                                        <p:attrNameLst>
                                          <p:attrName>style.visibility</p:attrName>
                                        </p:attrNameLst>
                                      </p:cBhvr>
                                      <p:to>
                                        <p:strVal val="visible"/>
                                      </p:to>
                                    </p:set>
                                    <p:animEffect transition="in" filter="fade">
                                      <p:cBhvr>
                                        <p:cTn id="162" dur="500"/>
                                        <p:tgtEl>
                                          <p:spTgt spid="4">
                                            <p:graphicEl>
                                              <a:dgm id="{2A24F11A-3ADF-4B9A-AAE7-17B46EEED726}"/>
                                            </p:graphicEl>
                                          </p:spTgt>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
                                            <p:graphicEl>
                                              <a:dgm id="{4BA5EE0D-6334-4141-A19B-79DD6C2888F7}"/>
                                            </p:graphicEl>
                                          </p:spTgt>
                                        </p:tgtEl>
                                        <p:attrNameLst>
                                          <p:attrName>style.visibility</p:attrName>
                                        </p:attrNameLst>
                                      </p:cBhvr>
                                      <p:to>
                                        <p:strVal val="visible"/>
                                      </p:to>
                                    </p:set>
                                    <p:animEffect transition="in" filter="fade">
                                      <p:cBhvr>
                                        <p:cTn id="165" dur="500"/>
                                        <p:tgtEl>
                                          <p:spTgt spid="4">
                                            <p:graphicEl>
                                              <a:dgm id="{4BA5EE0D-6334-4141-A19B-79DD6C2888F7}"/>
                                            </p:graphicEl>
                                          </p:spTgt>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
                                            <p:graphicEl>
                                              <a:dgm id="{64DEC166-32EC-4F30-8240-14FB549435CF}"/>
                                            </p:graphicEl>
                                          </p:spTgt>
                                        </p:tgtEl>
                                        <p:attrNameLst>
                                          <p:attrName>style.visibility</p:attrName>
                                        </p:attrNameLst>
                                      </p:cBhvr>
                                      <p:to>
                                        <p:strVal val="visible"/>
                                      </p:to>
                                    </p:set>
                                    <p:animEffect transition="in" filter="fade">
                                      <p:cBhvr>
                                        <p:cTn id="168" dur="500"/>
                                        <p:tgtEl>
                                          <p:spTgt spid="4">
                                            <p:graphicEl>
                                              <a:dgm id="{64DEC166-32EC-4F30-8240-14FB549435CF}"/>
                                            </p:graphic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
                                            <p:graphicEl>
                                              <a:dgm id="{6BDE59AE-5094-44EE-BA86-6ED7E04C1F02}"/>
                                            </p:graphicEl>
                                          </p:spTgt>
                                        </p:tgtEl>
                                        <p:attrNameLst>
                                          <p:attrName>style.visibility</p:attrName>
                                        </p:attrNameLst>
                                      </p:cBhvr>
                                      <p:to>
                                        <p:strVal val="visible"/>
                                      </p:to>
                                    </p:set>
                                    <p:animEffect transition="in" filter="fade">
                                      <p:cBhvr>
                                        <p:cTn id="171" dur="500"/>
                                        <p:tgtEl>
                                          <p:spTgt spid="4">
                                            <p:graphicEl>
                                              <a:dgm id="{6BDE59AE-5094-44EE-BA86-6ED7E04C1F02}"/>
                                            </p:graphic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4">
                                            <p:graphicEl>
                                              <a:dgm id="{514CC1FC-3CCB-4891-82B6-13B1BBA1F8C9}"/>
                                            </p:graphicEl>
                                          </p:spTgt>
                                        </p:tgtEl>
                                        <p:attrNameLst>
                                          <p:attrName>style.visibility</p:attrName>
                                        </p:attrNameLst>
                                      </p:cBhvr>
                                      <p:to>
                                        <p:strVal val="visible"/>
                                      </p:to>
                                    </p:set>
                                    <p:animEffect transition="in" filter="fade">
                                      <p:cBhvr>
                                        <p:cTn id="174" dur="500"/>
                                        <p:tgtEl>
                                          <p:spTgt spid="4">
                                            <p:graphicEl>
                                              <a:dgm id="{514CC1FC-3CCB-4891-82B6-13B1BBA1F8C9}"/>
                                            </p:graphic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4">
                                            <p:graphicEl>
                                              <a:dgm id="{80AB75CE-029B-4E12-8D4E-EFE97DBE669B}"/>
                                            </p:graphicEl>
                                          </p:spTgt>
                                        </p:tgtEl>
                                        <p:attrNameLst>
                                          <p:attrName>style.visibility</p:attrName>
                                        </p:attrNameLst>
                                      </p:cBhvr>
                                      <p:to>
                                        <p:strVal val="visible"/>
                                      </p:to>
                                    </p:set>
                                    <p:animEffect transition="in" filter="fade">
                                      <p:cBhvr>
                                        <p:cTn id="177" dur="500"/>
                                        <p:tgtEl>
                                          <p:spTgt spid="4">
                                            <p:graphicEl>
                                              <a:dgm id="{80AB75CE-029B-4E12-8D4E-EFE97DBE669B}"/>
                                            </p:graphic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4">
                                            <p:graphicEl>
                                              <a:dgm id="{0BC4BEC9-8146-4B5A-B6E2-427696A7CA2C}"/>
                                            </p:graphicEl>
                                          </p:spTgt>
                                        </p:tgtEl>
                                        <p:attrNameLst>
                                          <p:attrName>style.visibility</p:attrName>
                                        </p:attrNameLst>
                                      </p:cBhvr>
                                      <p:to>
                                        <p:strVal val="visible"/>
                                      </p:to>
                                    </p:set>
                                    <p:animEffect transition="in" filter="fade">
                                      <p:cBhvr>
                                        <p:cTn id="180" dur="500"/>
                                        <p:tgtEl>
                                          <p:spTgt spid="4">
                                            <p:graphicEl>
                                              <a:dgm id="{0BC4BEC9-8146-4B5A-B6E2-427696A7CA2C}"/>
                                            </p:graphicEl>
                                          </p:spTgt>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4">
                                            <p:graphicEl>
                                              <a:dgm id="{F54A7923-430E-4057-B524-D8EB05FC7BEA}"/>
                                            </p:graphicEl>
                                          </p:spTgt>
                                        </p:tgtEl>
                                        <p:attrNameLst>
                                          <p:attrName>style.visibility</p:attrName>
                                        </p:attrNameLst>
                                      </p:cBhvr>
                                      <p:to>
                                        <p:strVal val="visible"/>
                                      </p:to>
                                    </p:set>
                                    <p:animEffect transition="in" filter="fade">
                                      <p:cBhvr>
                                        <p:cTn id="183" dur="500"/>
                                        <p:tgtEl>
                                          <p:spTgt spid="4">
                                            <p:graphicEl>
                                              <a:dgm id="{F54A7923-430E-4057-B524-D8EB05FC7BEA}"/>
                                            </p:graphicEl>
                                          </p:spTgt>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4">
                                            <p:graphicEl>
                                              <a:dgm id="{015931CE-0AF6-44C3-B84A-59E78FC1F341}"/>
                                            </p:graphicEl>
                                          </p:spTgt>
                                        </p:tgtEl>
                                        <p:attrNameLst>
                                          <p:attrName>style.visibility</p:attrName>
                                        </p:attrNameLst>
                                      </p:cBhvr>
                                      <p:to>
                                        <p:strVal val="visible"/>
                                      </p:to>
                                    </p:set>
                                    <p:animEffect transition="in" filter="fade">
                                      <p:cBhvr>
                                        <p:cTn id="186" dur="500"/>
                                        <p:tgtEl>
                                          <p:spTgt spid="4">
                                            <p:graphicEl>
                                              <a:dgm id="{015931CE-0AF6-44C3-B84A-59E78FC1F341}"/>
                                            </p:graphicEl>
                                          </p:spTgt>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4">
                                            <p:graphicEl>
                                              <a:dgm id="{5BA81BBD-3FC5-4D80-BA05-ED6102556718}"/>
                                            </p:graphicEl>
                                          </p:spTgt>
                                        </p:tgtEl>
                                        <p:attrNameLst>
                                          <p:attrName>style.visibility</p:attrName>
                                        </p:attrNameLst>
                                      </p:cBhvr>
                                      <p:to>
                                        <p:strVal val="visible"/>
                                      </p:to>
                                    </p:set>
                                    <p:animEffect transition="in" filter="fade">
                                      <p:cBhvr>
                                        <p:cTn id="189" dur="500"/>
                                        <p:tgtEl>
                                          <p:spTgt spid="4">
                                            <p:graphicEl>
                                              <a:dgm id="{5BA81BBD-3FC5-4D80-BA05-ED6102556718}"/>
                                            </p:graphicEl>
                                          </p:spTgt>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4">
                                            <p:graphicEl>
                                              <a:dgm id="{B96D376F-457C-473E-AA9A-D73AD4AAF3AA}"/>
                                            </p:graphicEl>
                                          </p:spTgt>
                                        </p:tgtEl>
                                        <p:attrNameLst>
                                          <p:attrName>style.visibility</p:attrName>
                                        </p:attrNameLst>
                                      </p:cBhvr>
                                      <p:to>
                                        <p:strVal val="visible"/>
                                      </p:to>
                                    </p:set>
                                    <p:animEffect transition="in" filter="fade">
                                      <p:cBhvr>
                                        <p:cTn id="192" dur="500"/>
                                        <p:tgtEl>
                                          <p:spTgt spid="4">
                                            <p:graphicEl>
                                              <a:dgm id="{B96D376F-457C-473E-AA9A-D73AD4AAF3AA}"/>
                                            </p:graphicEl>
                                          </p:spTgt>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4">
                                            <p:graphicEl>
                                              <a:dgm id="{100637F1-E223-4907-800F-0871B46B1E35}"/>
                                            </p:graphicEl>
                                          </p:spTgt>
                                        </p:tgtEl>
                                        <p:attrNameLst>
                                          <p:attrName>style.visibility</p:attrName>
                                        </p:attrNameLst>
                                      </p:cBhvr>
                                      <p:to>
                                        <p:strVal val="visible"/>
                                      </p:to>
                                    </p:set>
                                    <p:animEffect transition="in" filter="fade">
                                      <p:cBhvr>
                                        <p:cTn id="195" dur="500"/>
                                        <p:tgtEl>
                                          <p:spTgt spid="4">
                                            <p:graphicEl>
                                              <a:dgm id="{100637F1-E223-4907-800F-0871B46B1E35}"/>
                                            </p:graphicEl>
                                          </p:spTgt>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4">
                                            <p:graphicEl>
                                              <a:dgm id="{13139345-0858-4A97-A0F5-C6A43E2FDDE1}"/>
                                            </p:graphicEl>
                                          </p:spTgt>
                                        </p:tgtEl>
                                        <p:attrNameLst>
                                          <p:attrName>style.visibility</p:attrName>
                                        </p:attrNameLst>
                                      </p:cBhvr>
                                      <p:to>
                                        <p:strVal val="visible"/>
                                      </p:to>
                                    </p:set>
                                    <p:animEffect transition="in" filter="fade">
                                      <p:cBhvr>
                                        <p:cTn id="198" dur="500"/>
                                        <p:tgtEl>
                                          <p:spTgt spid="4">
                                            <p:graphicEl>
                                              <a:dgm id="{13139345-0858-4A97-A0F5-C6A43E2FDDE1}"/>
                                            </p:graphicEl>
                                          </p:spTgt>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4">
                                            <p:graphicEl>
                                              <a:dgm id="{87206ECC-D576-4BAD-A3CD-459A529D94A9}"/>
                                            </p:graphicEl>
                                          </p:spTgt>
                                        </p:tgtEl>
                                        <p:attrNameLst>
                                          <p:attrName>style.visibility</p:attrName>
                                        </p:attrNameLst>
                                      </p:cBhvr>
                                      <p:to>
                                        <p:strVal val="visible"/>
                                      </p:to>
                                    </p:set>
                                    <p:animEffect transition="in" filter="fade">
                                      <p:cBhvr>
                                        <p:cTn id="201" dur="500"/>
                                        <p:tgtEl>
                                          <p:spTgt spid="4">
                                            <p:graphicEl>
                                              <a:dgm id="{87206ECC-D576-4BAD-A3CD-459A529D94A9}"/>
                                            </p:graphicEl>
                                          </p:spTgt>
                                        </p:tgtEl>
                                      </p:cBhvr>
                                    </p:animEffect>
                                  </p:childTnLst>
                                </p:cTn>
                              </p:par>
                            </p:childTnLst>
                          </p:cTn>
                        </p:par>
                      </p:childTnLst>
                    </p:cTn>
                  </p:par>
                  <p:par>
                    <p:cTn id="202" fill="hold">
                      <p:stCondLst>
                        <p:cond delay="indefinite"/>
                      </p:stCondLst>
                      <p:childTnLst>
                        <p:par>
                          <p:cTn id="203" fill="hold">
                            <p:stCondLst>
                              <p:cond delay="0"/>
                            </p:stCondLst>
                            <p:childTnLst>
                              <p:par>
                                <p:cTn id="204" presetID="16" presetClass="entr" presetSubtype="21" fill="hold" grpId="0" nodeType="clickEffect">
                                  <p:stCondLst>
                                    <p:cond delay="0"/>
                                  </p:stCondLst>
                                  <p:childTnLst>
                                    <p:set>
                                      <p:cBhvr>
                                        <p:cTn id="205" dur="1" fill="hold">
                                          <p:stCondLst>
                                            <p:cond delay="0"/>
                                          </p:stCondLst>
                                        </p:cTn>
                                        <p:tgtEl>
                                          <p:spTgt spid="3"/>
                                        </p:tgtEl>
                                        <p:attrNameLst>
                                          <p:attrName>style.visibility</p:attrName>
                                        </p:attrNameLst>
                                      </p:cBhvr>
                                      <p:to>
                                        <p:strVal val="visible"/>
                                      </p:to>
                                    </p:set>
                                    <p:animEffect transition="in" filter="barn(inVertical)">
                                      <p:cBhvr>
                                        <p:cTn id="206" dur="500"/>
                                        <p:tgtEl>
                                          <p:spTgt spid="3"/>
                                        </p:tgtEl>
                                      </p:cBhvr>
                                    </p:animEffect>
                                  </p:childTnLst>
                                </p:cTn>
                              </p:par>
                            </p:childTnLst>
                          </p:cTn>
                        </p:par>
                      </p:childTnLst>
                    </p:cTn>
                  </p:par>
                  <p:par>
                    <p:cTn id="207" fill="hold">
                      <p:stCondLst>
                        <p:cond delay="indefinite"/>
                      </p:stCondLst>
                      <p:childTnLst>
                        <p:par>
                          <p:cTn id="208" fill="hold">
                            <p:stCondLst>
                              <p:cond delay="0"/>
                            </p:stCondLst>
                            <p:childTnLst>
                              <p:par>
                                <p:cTn id="209" presetID="16" presetClass="entr" presetSubtype="21" fill="hold" grpId="0" nodeType="clickEffect">
                                  <p:stCondLst>
                                    <p:cond delay="0"/>
                                  </p:stCondLst>
                                  <p:childTnLst>
                                    <p:set>
                                      <p:cBhvr>
                                        <p:cTn id="210" dur="1" fill="hold">
                                          <p:stCondLst>
                                            <p:cond delay="0"/>
                                          </p:stCondLst>
                                        </p:cTn>
                                        <p:tgtEl>
                                          <p:spTgt spid="5"/>
                                        </p:tgtEl>
                                        <p:attrNameLst>
                                          <p:attrName>style.visibility</p:attrName>
                                        </p:attrNameLst>
                                      </p:cBhvr>
                                      <p:to>
                                        <p:strVal val="visible"/>
                                      </p:to>
                                    </p:set>
                                    <p:animEffect transition="in" filter="barn(inVertical)">
                                      <p:cBhvr>
                                        <p:cTn id="211" dur="500"/>
                                        <p:tgtEl>
                                          <p:spTgt spid="5"/>
                                        </p:tgtEl>
                                      </p:cBhvr>
                                    </p:animEffect>
                                  </p:childTnLst>
                                </p:cTn>
                              </p:par>
                            </p:childTnLst>
                          </p:cTn>
                        </p:par>
                      </p:childTnLst>
                    </p:cTn>
                  </p:par>
                  <p:par>
                    <p:cTn id="212" fill="hold">
                      <p:stCondLst>
                        <p:cond delay="indefinite"/>
                      </p:stCondLst>
                      <p:childTnLst>
                        <p:par>
                          <p:cTn id="213" fill="hold">
                            <p:stCondLst>
                              <p:cond delay="0"/>
                            </p:stCondLst>
                            <p:childTnLst>
                              <p:par>
                                <p:cTn id="214" presetID="16" presetClass="entr" presetSubtype="21" fill="hold" grpId="0" nodeType="clickEffect">
                                  <p:stCondLst>
                                    <p:cond delay="0"/>
                                  </p:stCondLst>
                                  <p:childTnLst>
                                    <p:set>
                                      <p:cBhvr>
                                        <p:cTn id="215" dur="1" fill="hold">
                                          <p:stCondLst>
                                            <p:cond delay="0"/>
                                          </p:stCondLst>
                                        </p:cTn>
                                        <p:tgtEl>
                                          <p:spTgt spid="6"/>
                                        </p:tgtEl>
                                        <p:attrNameLst>
                                          <p:attrName>style.visibility</p:attrName>
                                        </p:attrNameLst>
                                      </p:cBhvr>
                                      <p:to>
                                        <p:strVal val="visible"/>
                                      </p:to>
                                    </p:set>
                                    <p:animEffect transition="in" filter="barn(inVertical)">
                                      <p:cBhvr>
                                        <p:cTn id="216" dur="500"/>
                                        <p:tgtEl>
                                          <p:spTgt spid="6"/>
                                        </p:tgtEl>
                                      </p:cBhvr>
                                    </p:animEffect>
                                  </p:childTnLst>
                                </p:cTn>
                              </p:par>
                            </p:childTnLst>
                          </p:cTn>
                        </p:par>
                      </p:childTnLst>
                    </p:cTn>
                  </p:par>
                  <p:par>
                    <p:cTn id="217" fill="hold">
                      <p:stCondLst>
                        <p:cond delay="indefinite"/>
                      </p:stCondLst>
                      <p:childTnLst>
                        <p:par>
                          <p:cTn id="218" fill="hold">
                            <p:stCondLst>
                              <p:cond delay="0"/>
                            </p:stCondLst>
                            <p:childTnLst>
                              <p:par>
                                <p:cTn id="219" presetID="16" presetClass="entr" presetSubtype="21" fill="hold" grpId="0" nodeType="clickEffect">
                                  <p:stCondLst>
                                    <p:cond delay="0"/>
                                  </p:stCondLst>
                                  <p:childTnLst>
                                    <p:set>
                                      <p:cBhvr>
                                        <p:cTn id="220" dur="1" fill="hold">
                                          <p:stCondLst>
                                            <p:cond delay="0"/>
                                          </p:stCondLst>
                                        </p:cTn>
                                        <p:tgtEl>
                                          <p:spTgt spid="7"/>
                                        </p:tgtEl>
                                        <p:attrNameLst>
                                          <p:attrName>style.visibility</p:attrName>
                                        </p:attrNameLst>
                                      </p:cBhvr>
                                      <p:to>
                                        <p:strVal val="visible"/>
                                      </p:to>
                                    </p:set>
                                    <p:animEffect transition="in" filter="barn(inVertical)">
                                      <p:cBhvr>
                                        <p:cTn id="221" dur="500"/>
                                        <p:tgtEl>
                                          <p:spTgt spid="7"/>
                                        </p:tgtEl>
                                      </p:cBhvr>
                                    </p:animEffect>
                                  </p:childTnLst>
                                </p:cTn>
                              </p:par>
                            </p:childTnLst>
                          </p:cTn>
                        </p:par>
                      </p:childTnLst>
                    </p:cTn>
                  </p:par>
                  <p:par>
                    <p:cTn id="222" fill="hold">
                      <p:stCondLst>
                        <p:cond delay="indefinite"/>
                      </p:stCondLst>
                      <p:childTnLst>
                        <p:par>
                          <p:cTn id="223" fill="hold">
                            <p:stCondLst>
                              <p:cond delay="0"/>
                            </p:stCondLst>
                            <p:childTnLst>
                              <p:par>
                                <p:cTn id="224" presetID="16" presetClass="entr" presetSubtype="21" fill="hold" grpId="0" nodeType="clickEffect">
                                  <p:stCondLst>
                                    <p:cond delay="0"/>
                                  </p:stCondLst>
                                  <p:childTnLst>
                                    <p:set>
                                      <p:cBhvr>
                                        <p:cTn id="225" dur="1" fill="hold">
                                          <p:stCondLst>
                                            <p:cond delay="0"/>
                                          </p:stCondLst>
                                        </p:cTn>
                                        <p:tgtEl>
                                          <p:spTgt spid="12"/>
                                        </p:tgtEl>
                                        <p:attrNameLst>
                                          <p:attrName>style.visibility</p:attrName>
                                        </p:attrNameLst>
                                      </p:cBhvr>
                                      <p:to>
                                        <p:strVal val="visible"/>
                                      </p:to>
                                    </p:set>
                                    <p:animEffect transition="in" filter="barn(inVertical)">
                                      <p:cBhvr>
                                        <p:cTn id="226" dur="500"/>
                                        <p:tgtEl>
                                          <p:spTgt spid="12"/>
                                        </p:tgtEl>
                                      </p:cBhvr>
                                    </p:animEffect>
                                  </p:childTnLst>
                                </p:cTn>
                              </p:par>
                            </p:childTnLst>
                          </p:cTn>
                        </p:par>
                      </p:childTnLst>
                    </p:cTn>
                  </p:par>
                  <p:par>
                    <p:cTn id="227" fill="hold">
                      <p:stCondLst>
                        <p:cond delay="indefinite"/>
                      </p:stCondLst>
                      <p:childTnLst>
                        <p:par>
                          <p:cTn id="228" fill="hold">
                            <p:stCondLst>
                              <p:cond delay="0"/>
                            </p:stCondLst>
                            <p:childTnLst>
                              <p:par>
                                <p:cTn id="229" presetID="42" presetClass="entr" presetSubtype="0" fill="hold" nodeType="clickEffect">
                                  <p:stCondLst>
                                    <p:cond delay="0"/>
                                  </p:stCondLst>
                                  <p:childTnLst>
                                    <p:set>
                                      <p:cBhvr>
                                        <p:cTn id="230" dur="1" fill="hold">
                                          <p:stCondLst>
                                            <p:cond delay="0"/>
                                          </p:stCondLst>
                                        </p:cTn>
                                        <p:tgtEl>
                                          <p:spTgt spid="29"/>
                                        </p:tgtEl>
                                        <p:attrNameLst>
                                          <p:attrName>style.visibility</p:attrName>
                                        </p:attrNameLst>
                                      </p:cBhvr>
                                      <p:to>
                                        <p:strVal val="visible"/>
                                      </p:to>
                                    </p:set>
                                    <p:animEffect transition="in" filter="fade">
                                      <p:cBhvr>
                                        <p:cTn id="231" dur="1000"/>
                                        <p:tgtEl>
                                          <p:spTgt spid="29"/>
                                        </p:tgtEl>
                                      </p:cBhvr>
                                    </p:animEffect>
                                    <p:anim calcmode="lin" valueType="num">
                                      <p:cBhvr>
                                        <p:cTn id="232" dur="1000" fill="hold"/>
                                        <p:tgtEl>
                                          <p:spTgt spid="29"/>
                                        </p:tgtEl>
                                        <p:attrNameLst>
                                          <p:attrName>ppt_x</p:attrName>
                                        </p:attrNameLst>
                                      </p:cBhvr>
                                      <p:tavLst>
                                        <p:tav tm="0">
                                          <p:val>
                                            <p:strVal val="#ppt_x"/>
                                          </p:val>
                                        </p:tav>
                                        <p:tav tm="100000">
                                          <p:val>
                                            <p:strVal val="#ppt_x"/>
                                          </p:val>
                                        </p:tav>
                                      </p:tavLst>
                                    </p:anim>
                                    <p:anim calcmode="lin" valueType="num">
                                      <p:cBhvr>
                                        <p:cTn id="23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34" fill="hold">
                      <p:stCondLst>
                        <p:cond delay="indefinite"/>
                      </p:stCondLst>
                      <p:childTnLst>
                        <p:par>
                          <p:cTn id="235" fill="hold">
                            <p:stCondLst>
                              <p:cond delay="0"/>
                            </p:stCondLst>
                            <p:childTnLst>
                              <p:par>
                                <p:cTn id="236" presetID="42" presetClass="entr" presetSubtype="0" fill="hold" nodeType="clickEffect">
                                  <p:stCondLst>
                                    <p:cond delay="0"/>
                                  </p:stCondLst>
                                  <p:childTnLst>
                                    <p:set>
                                      <p:cBhvr>
                                        <p:cTn id="237" dur="1" fill="hold">
                                          <p:stCondLst>
                                            <p:cond delay="0"/>
                                          </p:stCondLst>
                                        </p:cTn>
                                        <p:tgtEl>
                                          <p:spTgt spid="25"/>
                                        </p:tgtEl>
                                        <p:attrNameLst>
                                          <p:attrName>style.visibility</p:attrName>
                                        </p:attrNameLst>
                                      </p:cBhvr>
                                      <p:to>
                                        <p:strVal val="visible"/>
                                      </p:to>
                                    </p:set>
                                    <p:animEffect transition="in" filter="fade">
                                      <p:cBhvr>
                                        <p:cTn id="238" dur="1000"/>
                                        <p:tgtEl>
                                          <p:spTgt spid="25"/>
                                        </p:tgtEl>
                                      </p:cBhvr>
                                    </p:animEffect>
                                    <p:anim calcmode="lin" valueType="num">
                                      <p:cBhvr>
                                        <p:cTn id="239" dur="1000" fill="hold"/>
                                        <p:tgtEl>
                                          <p:spTgt spid="25"/>
                                        </p:tgtEl>
                                        <p:attrNameLst>
                                          <p:attrName>ppt_x</p:attrName>
                                        </p:attrNameLst>
                                      </p:cBhvr>
                                      <p:tavLst>
                                        <p:tav tm="0">
                                          <p:val>
                                            <p:strVal val="#ppt_x"/>
                                          </p:val>
                                        </p:tav>
                                        <p:tav tm="100000">
                                          <p:val>
                                            <p:strVal val="#ppt_x"/>
                                          </p:val>
                                        </p:tav>
                                      </p:tavLst>
                                    </p:anim>
                                    <p:anim calcmode="lin" valueType="num">
                                      <p:cBhvr>
                                        <p:cTn id="24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42" presetClass="entr" presetSubtype="0" fill="hold" nodeType="clickEffect">
                                  <p:stCondLst>
                                    <p:cond delay="0"/>
                                  </p:stCondLst>
                                  <p:childTnLst>
                                    <p:set>
                                      <p:cBhvr>
                                        <p:cTn id="244" dur="1" fill="hold">
                                          <p:stCondLst>
                                            <p:cond delay="0"/>
                                          </p:stCondLst>
                                        </p:cTn>
                                        <p:tgtEl>
                                          <p:spTgt spid="26"/>
                                        </p:tgtEl>
                                        <p:attrNameLst>
                                          <p:attrName>style.visibility</p:attrName>
                                        </p:attrNameLst>
                                      </p:cBhvr>
                                      <p:to>
                                        <p:strVal val="visible"/>
                                      </p:to>
                                    </p:set>
                                    <p:animEffect transition="in" filter="fade">
                                      <p:cBhvr>
                                        <p:cTn id="245" dur="1000"/>
                                        <p:tgtEl>
                                          <p:spTgt spid="26"/>
                                        </p:tgtEl>
                                      </p:cBhvr>
                                    </p:animEffect>
                                    <p:anim calcmode="lin" valueType="num">
                                      <p:cBhvr>
                                        <p:cTn id="246" dur="1000" fill="hold"/>
                                        <p:tgtEl>
                                          <p:spTgt spid="26"/>
                                        </p:tgtEl>
                                        <p:attrNameLst>
                                          <p:attrName>ppt_x</p:attrName>
                                        </p:attrNameLst>
                                      </p:cBhvr>
                                      <p:tavLst>
                                        <p:tav tm="0">
                                          <p:val>
                                            <p:strVal val="#ppt_x"/>
                                          </p:val>
                                        </p:tav>
                                        <p:tav tm="100000">
                                          <p:val>
                                            <p:strVal val="#ppt_x"/>
                                          </p:val>
                                        </p:tav>
                                      </p:tavLst>
                                    </p:anim>
                                    <p:anim calcmode="lin" valueType="num">
                                      <p:cBhvr>
                                        <p:cTn id="24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42" presetClass="entr" presetSubtype="0" fill="hold" nodeType="clickEffect">
                                  <p:stCondLst>
                                    <p:cond delay="0"/>
                                  </p:stCondLst>
                                  <p:childTnLst>
                                    <p:set>
                                      <p:cBhvr>
                                        <p:cTn id="251" dur="1" fill="hold">
                                          <p:stCondLst>
                                            <p:cond delay="0"/>
                                          </p:stCondLst>
                                        </p:cTn>
                                        <p:tgtEl>
                                          <p:spTgt spid="27"/>
                                        </p:tgtEl>
                                        <p:attrNameLst>
                                          <p:attrName>style.visibility</p:attrName>
                                        </p:attrNameLst>
                                      </p:cBhvr>
                                      <p:to>
                                        <p:strVal val="visible"/>
                                      </p:to>
                                    </p:set>
                                    <p:animEffect transition="in" filter="fade">
                                      <p:cBhvr>
                                        <p:cTn id="252" dur="1000"/>
                                        <p:tgtEl>
                                          <p:spTgt spid="27"/>
                                        </p:tgtEl>
                                      </p:cBhvr>
                                    </p:animEffect>
                                    <p:anim calcmode="lin" valueType="num">
                                      <p:cBhvr>
                                        <p:cTn id="253" dur="1000" fill="hold"/>
                                        <p:tgtEl>
                                          <p:spTgt spid="27"/>
                                        </p:tgtEl>
                                        <p:attrNameLst>
                                          <p:attrName>ppt_x</p:attrName>
                                        </p:attrNameLst>
                                      </p:cBhvr>
                                      <p:tavLst>
                                        <p:tav tm="0">
                                          <p:val>
                                            <p:strVal val="#ppt_x"/>
                                          </p:val>
                                        </p:tav>
                                        <p:tav tm="100000">
                                          <p:val>
                                            <p:strVal val="#ppt_x"/>
                                          </p:val>
                                        </p:tav>
                                      </p:tavLst>
                                    </p:anim>
                                    <p:anim calcmode="lin" valueType="num">
                                      <p:cBhvr>
                                        <p:cTn id="2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42" presetClass="entr" presetSubtype="0" fill="hold" nodeType="clickEffect">
                                  <p:stCondLst>
                                    <p:cond delay="0"/>
                                  </p:stCondLst>
                                  <p:childTnLst>
                                    <p:set>
                                      <p:cBhvr>
                                        <p:cTn id="258" dur="1" fill="hold">
                                          <p:stCondLst>
                                            <p:cond delay="0"/>
                                          </p:stCondLst>
                                        </p:cTn>
                                        <p:tgtEl>
                                          <p:spTgt spid="28"/>
                                        </p:tgtEl>
                                        <p:attrNameLst>
                                          <p:attrName>style.visibility</p:attrName>
                                        </p:attrNameLst>
                                      </p:cBhvr>
                                      <p:to>
                                        <p:strVal val="visible"/>
                                      </p:to>
                                    </p:set>
                                    <p:animEffect transition="in" filter="fade">
                                      <p:cBhvr>
                                        <p:cTn id="259" dur="1000"/>
                                        <p:tgtEl>
                                          <p:spTgt spid="28"/>
                                        </p:tgtEl>
                                      </p:cBhvr>
                                    </p:animEffect>
                                    <p:anim calcmode="lin" valueType="num">
                                      <p:cBhvr>
                                        <p:cTn id="260" dur="1000" fill="hold"/>
                                        <p:tgtEl>
                                          <p:spTgt spid="28"/>
                                        </p:tgtEl>
                                        <p:attrNameLst>
                                          <p:attrName>ppt_x</p:attrName>
                                        </p:attrNameLst>
                                      </p:cBhvr>
                                      <p:tavLst>
                                        <p:tav tm="0">
                                          <p:val>
                                            <p:strVal val="#ppt_x"/>
                                          </p:val>
                                        </p:tav>
                                        <p:tav tm="100000">
                                          <p:val>
                                            <p:strVal val="#ppt_x"/>
                                          </p:val>
                                        </p:tav>
                                      </p:tavLst>
                                    </p:anim>
                                    <p:anim calcmode="lin" valueType="num">
                                      <p:cBhvr>
                                        <p:cTn id="26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26" presetClass="entr" presetSubtype="0" fill="hold" grpId="0" nodeType="clickEffect">
                                  <p:stCondLst>
                                    <p:cond delay="0"/>
                                  </p:stCondLst>
                                  <p:childTnLst>
                                    <p:set>
                                      <p:cBhvr>
                                        <p:cTn id="265" dur="1" fill="hold">
                                          <p:stCondLst>
                                            <p:cond delay="0"/>
                                          </p:stCondLst>
                                        </p:cTn>
                                        <p:tgtEl>
                                          <p:spTgt spid="30"/>
                                        </p:tgtEl>
                                        <p:attrNameLst>
                                          <p:attrName>style.visibility</p:attrName>
                                        </p:attrNameLst>
                                      </p:cBhvr>
                                      <p:to>
                                        <p:strVal val="visible"/>
                                      </p:to>
                                    </p:set>
                                    <p:animEffect transition="in" filter="wipe(down)">
                                      <p:cBhvr>
                                        <p:cTn id="266" dur="580">
                                          <p:stCondLst>
                                            <p:cond delay="0"/>
                                          </p:stCondLst>
                                        </p:cTn>
                                        <p:tgtEl>
                                          <p:spTgt spid="30"/>
                                        </p:tgtEl>
                                      </p:cBhvr>
                                    </p:animEffect>
                                    <p:anim calcmode="lin" valueType="num">
                                      <p:cBhvr>
                                        <p:cTn id="267"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68"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69"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270"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271"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272" dur="26">
                                          <p:stCondLst>
                                            <p:cond delay="650"/>
                                          </p:stCondLst>
                                        </p:cTn>
                                        <p:tgtEl>
                                          <p:spTgt spid="30"/>
                                        </p:tgtEl>
                                      </p:cBhvr>
                                      <p:to x="100000" y="60000"/>
                                    </p:animScale>
                                    <p:animScale>
                                      <p:cBhvr>
                                        <p:cTn id="273" dur="166" decel="50000">
                                          <p:stCondLst>
                                            <p:cond delay="676"/>
                                          </p:stCondLst>
                                        </p:cTn>
                                        <p:tgtEl>
                                          <p:spTgt spid="30"/>
                                        </p:tgtEl>
                                      </p:cBhvr>
                                      <p:to x="100000" y="100000"/>
                                    </p:animScale>
                                    <p:animScale>
                                      <p:cBhvr>
                                        <p:cTn id="274" dur="26">
                                          <p:stCondLst>
                                            <p:cond delay="1312"/>
                                          </p:stCondLst>
                                        </p:cTn>
                                        <p:tgtEl>
                                          <p:spTgt spid="30"/>
                                        </p:tgtEl>
                                      </p:cBhvr>
                                      <p:to x="100000" y="80000"/>
                                    </p:animScale>
                                    <p:animScale>
                                      <p:cBhvr>
                                        <p:cTn id="275" dur="166" decel="50000">
                                          <p:stCondLst>
                                            <p:cond delay="1338"/>
                                          </p:stCondLst>
                                        </p:cTn>
                                        <p:tgtEl>
                                          <p:spTgt spid="30"/>
                                        </p:tgtEl>
                                      </p:cBhvr>
                                      <p:to x="100000" y="100000"/>
                                    </p:animScale>
                                    <p:animScale>
                                      <p:cBhvr>
                                        <p:cTn id="276" dur="26">
                                          <p:stCondLst>
                                            <p:cond delay="1642"/>
                                          </p:stCondLst>
                                        </p:cTn>
                                        <p:tgtEl>
                                          <p:spTgt spid="30"/>
                                        </p:tgtEl>
                                      </p:cBhvr>
                                      <p:to x="100000" y="90000"/>
                                    </p:animScale>
                                    <p:animScale>
                                      <p:cBhvr>
                                        <p:cTn id="277" dur="166" decel="50000">
                                          <p:stCondLst>
                                            <p:cond delay="1668"/>
                                          </p:stCondLst>
                                        </p:cTn>
                                        <p:tgtEl>
                                          <p:spTgt spid="30"/>
                                        </p:tgtEl>
                                      </p:cBhvr>
                                      <p:to x="100000" y="100000"/>
                                    </p:animScale>
                                    <p:animScale>
                                      <p:cBhvr>
                                        <p:cTn id="278" dur="26">
                                          <p:stCondLst>
                                            <p:cond delay="1808"/>
                                          </p:stCondLst>
                                        </p:cTn>
                                        <p:tgtEl>
                                          <p:spTgt spid="30"/>
                                        </p:tgtEl>
                                      </p:cBhvr>
                                      <p:to x="100000" y="95000"/>
                                    </p:animScale>
                                    <p:animScale>
                                      <p:cBhvr>
                                        <p:cTn id="279" dur="166" decel="50000">
                                          <p:stCondLst>
                                            <p:cond delay="1834"/>
                                          </p:stCondLst>
                                        </p:cTn>
                                        <p:tgtEl>
                                          <p:spTgt spid="30"/>
                                        </p:tgtEl>
                                      </p:cBhvr>
                                      <p:to x="100000" y="100000"/>
                                    </p:animScale>
                                  </p:childTnLst>
                                </p:cTn>
                              </p:par>
                            </p:childTnLst>
                          </p:cTn>
                        </p:par>
                      </p:childTnLst>
                    </p:cTn>
                  </p:par>
                  <p:par>
                    <p:cTn id="280" fill="hold">
                      <p:stCondLst>
                        <p:cond delay="indefinite"/>
                      </p:stCondLst>
                      <p:childTnLst>
                        <p:par>
                          <p:cTn id="281" fill="hold">
                            <p:stCondLst>
                              <p:cond delay="0"/>
                            </p:stCondLst>
                            <p:childTnLst>
                              <p:par>
                                <p:cTn id="282" presetID="26" presetClass="entr" presetSubtype="0" fill="hold" grpId="0" nodeType="clickEffect">
                                  <p:stCondLst>
                                    <p:cond delay="0"/>
                                  </p:stCondLst>
                                  <p:childTnLst>
                                    <p:set>
                                      <p:cBhvr>
                                        <p:cTn id="283" dur="1" fill="hold">
                                          <p:stCondLst>
                                            <p:cond delay="0"/>
                                          </p:stCondLst>
                                        </p:cTn>
                                        <p:tgtEl>
                                          <p:spTgt spid="31"/>
                                        </p:tgtEl>
                                        <p:attrNameLst>
                                          <p:attrName>style.visibility</p:attrName>
                                        </p:attrNameLst>
                                      </p:cBhvr>
                                      <p:to>
                                        <p:strVal val="visible"/>
                                      </p:to>
                                    </p:set>
                                    <p:animEffect transition="in" filter="wipe(down)">
                                      <p:cBhvr>
                                        <p:cTn id="284" dur="580">
                                          <p:stCondLst>
                                            <p:cond delay="0"/>
                                          </p:stCondLst>
                                        </p:cTn>
                                        <p:tgtEl>
                                          <p:spTgt spid="31"/>
                                        </p:tgtEl>
                                      </p:cBhvr>
                                    </p:animEffect>
                                    <p:anim calcmode="lin" valueType="num">
                                      <p:cBhvr>
                                        <p:cTn id="285"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286"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287"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288"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289"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290" dur="26">
                                          <p:stCondLst>
                                            <p:cond delay="650"/>
                                          </p:stCondLst>
                                        </p:cTn>
                                        <p:tgtEl>
                                          <p:spTgt spid="31"/>
                                        </p:tgtEl>
                                      </p:cBhvr>
                                      <p:to x="100000" y="60000"/>
                                    </p:animScale>
                                    <p:animScale>
                                      <p:cBhvr>
                                        <p:cTn id="291" dur="166" decel="50000">
                                          <p:stCondLst>
                                            <p:cond delay="676"/>
                                          </p:stCondLst>
                                        </p:cTn>
                                        <p:tgtEl>
                                          <p:spTgt spid="31"/>
                                        </p:tgtEl>
                                      </p:cBhvr>
                                      <p:to x="100000" y="100000"/>
                                    </p:animScale>
                                    <p:animScale>
                                      <p:cBhvr>
                                        <p:cTn id="292" dur="26">
                                          <p:stCondLst>
                                            <p:cond delay="1312"/>
                                          </p:stCondLst>
                                        </p:cTn>
                                        <p:tgtEl>
                                          <p:spTgt spid="31"/>
                                        </p:tgtEl>
                                      </p:cBhvr>
                                      <p:to x="100000" y="80000"/>
                                    </p:animScale>
                                    <p:animScale>
                                      <p:cBhvr>
                                        <p:cTn id="293" dur="166" decel="50000">
                                          <p:stCondLst>
                                            <p:cond delay="1338"/>
                                          </p:stCondLst>
                                        </p:cTn>
                                        <p:tgtEl>
                                          <p:spTgt spid="31"/>
                                        </p:tgtEl>
                                      </p:cBhvr>
                                      <p:to x="100000" y="100000"/>
                                    </p:animScale>
                                    <p:animScale>
                                      <p:cBhvr>
                                        <p:cTn id="294" dur="26">
                                          <p:stCondLst>
                                            <p:cond delay="1642"/>
                                          </p:stCondLst>
                                        </p:cTn>
                                        <p:tgtEl>
                                          <p:spTgt spid="31"/>
                                        </p:tgtEl>
                                      </p:cBhvr>
                                      <p:to x="100000" y="90000"/>
                                    </p:animScale>
                                    <p:animScale>
                                      <p:cBhvr>
                                        <p:cTn id="295" dur="166" decel="50000">
                                          <p:stCondLst>
                                            <p:cond delay="1668"/>
                                          </p:stCondLst>
                                        </p:cTn>
                                        <p:tgtEl>
                                          <p:spTgt spid="31"/>
                                        </p:tgtEl>
                                      </p:cBhvr>
                                      <p:to x="100000" y="100000"/>
                                    </p:animScale>
                                    <p:animScale>
                                      <p:cBhvr>
                                        <p:cTn id="296" dur="26">
                                          <p:stCondLst>
                                            <p:cond delay="1808"/>
                                          </p:stCondLst>
                                        </p:cTn>
                                        <p:tgtEl>
                                          <p:spTgt spid="31"/>
                                        </p:tgtEl>
                                      </p:cBhvr>
                                      <p:to x="100000" y="95000"/>
                                    </p:animScale>
                                    <p:animScale>
                                      <p:cBhvr>
                                        <p:cTn id="297"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3" grpId="0" animBg="1"/>
      <p:bldP spid="6" grpId="0" animBg="1"/>
      <p:bldP spid="12" grpId="0" animBg="1"/>
      <p:bldGraphic spid="4" grpId="0" uiExpand="1">
        <p:bldSub>
          <a:bldDgm bld="lvlAtOnce"/>
        </p:bldSub>
      </p:bldGraphic>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E03571-75BA-A9AB-FCBE-F65BAFAC3268}"/>
              </a:ext>
            </a:extLst>
          </p:cNvPr>
          <p:cNvPicPr>
            <a:picLocks noChangeAspect="1"/>
          </p:cNvPicPr>
          <p:nvPr/>
        </p:nvPicPr>
        <p:blipFill>
          <a:blip r:embed="rId2"/>
          <a:stretch>
            <a:fillRect/>
          </a:stretch>
        </p:blipFill>
        <p:spPr>
          <a:xfrm>
            <a:off x="0" y="492805"/>
            <a:ext cx="9182492" cy="5872389"/>
          </a:xfrm>
          <a:prstGeom prst="rect">
            <a:avLst/>
          </a:prstGeom>
        </p:spPr>
      </p:pic>
      <p:cxnSp>
        <p:nvCxnSpPr>
          <p:cNvPr id="8" name="Straight Arrow Connector 7">
            <a:extLst>
              <a:ext uri="{FF2B5EF4-FFF2-40B4-BE49-F238E27FC236}">
                <a16:creationId xmlns:a16="http://schemas.microsoft.com/office/drawing/2014/main" id="{A3BD4E20-F33D-0A1D-29B1-B53B4AC87E2F}"/>
              </a:ext>
            </a:extLst>
          </p:cNvPr>
          <p:cNvCxnSpPr/>
          <p:nvPr/>
        </p:nvCxnSpPr>
        <p:spPr>
          <a:xfrm>
            <a:off x="9182492" y="598714"/>
            <a:ext cx="73439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7DE7116-F44F-A9A6-EB27-BE40EF1A320D}"/>
              </a:ext>
            </a:extLst>
          </p:cNvPr>
          <p:cNvCxnSpPr/>
          <p:nvPr/>
        </p:nvCxnSpPr>
        <p:spPr>
          <a:xfrm>
            <a:off x="9182492" y="1240972"/>
            <a:ext cx="73439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7B93533-B15F-00FE-45EE-9B6AA92DE525}"/>
              </a:ext>
            </a:extLst>
          </p:cNvPr>
          <p:cNvCxnSpPr/>
          <p:nvPr/>
        </p:nvCxnSpPr>
        <p:spPr>
          <a:xfrm>
            <a:off x="9193376" y="6172197"/>
            <a:ext cx="73439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8850C2E-14CE-A904-2B34-50BFF5C6F5E9}"/>
              </a:ext>
            </a:extLst>
          </p:cNvPr>
          <p:cNvSpPr/>
          <p:nvPr/>
        </p:nvSpPr>
        <p:spPr>
          <a:xfrm>
            <a:off x="9927770" y="398807"/>
            <a:ext cx="1643743" cy="39981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Menu Bar</a:t>
            </a:r>
          </a:p>
        </p:txBody>
      </p:sp>
      <p:sp>
        <p:nvSpPr>
          <p:cNvPr id="12" name="Rectangle 11">
            <a:extLst>
              <a:ext uri="{FF2B5EF4-FFF2-40B4-BE49-F238E27FC236}">
                <a16:creationId xmlns:a16="http://schemas.microsoft.com/office/drawing/2014/main" id="{FB345308-8628-2CA9-6C91-17F7EA444402}"/>
              </a:ext>
            </a:extLst>
          </p:cNvPr>
          <p:cNvSpPr/>
          <p:nvPr/>
        </p:nvSpPr>
        <p:spPr>
          <a:xfrm>
            <a:off x="9916881" y="1041065"/>
            <a:ext cx="1643743" cy="39981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Transaction Bar</a:t>
            </a:r>
          </a:p>
        </p:txBody>
      </p:sp>
      <p:sp>
        <p:nvSpPr>
          <p:cNvPr id="13" name="Rectangle 12">
            <a:extLst>
              <a:ext uri="{FF2B5EF4-FFF2-40B4-BE49-F238E27FC236}">
                <a16:creationId xmlns:a16="http://schemas.microsoft.com/office/drawing/2014/main" id="{9F3167B7-5FC1-D150-9C7A-31436750C92F}"/>
              </a:ext>
            </a:extLst>
          </p:cNvPr>
          <p:cNvSpPr/>
          <p:nvPr/>
        </p:nvSpPr>
        <p:spPr>
          <a:xfrm>
            <a:off x="9916882" y="5965380"/>
            <a:ext cx="1643743" cy="39981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Display Bar</a:t>
            </a:r>
          </a:p>
        </p:txBody>
      </p:sp>
      <p:sp>
        <p:nvSpPr>
          <p:cNvPr id="3" name="Slide Number Placeholder 2">
            <a:extLst>
              <a:ext uri="{FF2B5EF4-FFF2-40B4-BE49-F238E27FC236}">
                <a16:creationId xmlns:a16="http://schemas.microsoft.com/office/drawing/2014/main" id="{4B90B892-120C-F1A4-A070-C9DCAE9BB6E7}"/>
              </a:ext>
            </a:extLst>
          </p:cNvPr>
          <p:cNvSpPr>
            <a:spLocks noGrp="1"/>
          </p:cNvSpPr>
          <p:nvPr>
            <p:ph type="sldNum" sz="quarter" idx="12"/>
          </p:nvPr>
        </p:nvSpPr>
        <p:spPr/>
        <p:txBody>
          <a:bodyPr/>
          <a:lstStyle/>
          <a:p>
            <a:fld id="{82E489B1-69AD-41BE-AB14-E292752662FA}" type="slidenum">
              <a:rPr lang="en-IN" smtClean="0"/>
              <a:t>14</a:t>
            </a:fld>
            <a:endParaRPr lang="en-IN"/>
          </a:p>
        </p:txBody>
      </p:sp>
    </p:spTree>
    <p:extLst>
      <p:ext uri="{BB962C8B-B14F-4D97-AF65-F5344CB8AC3E}">
        <p14:creationId xmlns:p14="http://schemas.microsoft.com/office/powerpoint/2010/main" val="421494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3868-F6DA-6422-1287-86FE751FADBE}"/>
              </a:ext>
            </a:extLst>
          </p:cNvPr>
          <p:cNvSpPr>
            <a:spLocks noGrp="1"/>
          </p:cNvSpPr>
          <p:nvPr>
            <p:ph type="title"/>
          </p:nvPr>
        </p:nvSpPr>
        <p:spPr/>
        <p:txBody>
          <a:bodyPr>
            <a:normAutofit/>
          </a:bodyPr>
          <a:lstStyle/>
          <a:p>
            <a:r>
              <a:rPr lang="en-IN" dirty="0"/>
              <a:t>Icons in SAP</a:t>
            </a:r>
          </a:p>
        </p:txBody>
      </p:sp>
      <p:sp>
        <p:nvSpPr>
          <p:cNvPr id="4" name="Slide Number Placeholder 3">
            <a:extLst>
              <a:ext uri="{FF2B5EF4-FFF2-40B4-BE49-F238E27FC236}">
                <a16:creationId xmlns:a16="http://schemas.microsoft.com/office/drawing/2014/main" id="{AEC37176-EE91-77CC-6FEC-2D83416F5530}"/>
              </a:ext>
            </a:extLst>
          </p:cNvPr>
          <p:cNvSpPr>
            <a:spLocks noGrp="1"/>
          </p:cNvSpPr>
          <p:nvPr>
            <p:ph type="sldNum" sz="quarter" idx="12"/>
          </p:nvPr>
        </p:nvSpPr>
        <p:spPr/>
        <p:txBody>
          <a:bodyPr/>
          <a:lstStyle/>
          <a:p>
            <a:fld id="{82E489B1-69AD-41BE-AB14-E292752662FA}" type="slidenum">
              <a:rPr lang="en-IN" smtClean="0"/>
              <a:t>15</a:t>
            </a:fld>
            <a:endParaRPr lang="en-IN"/>
          </a:p>
        </p:txBody>
      </p:sp>
      <p:pic>
        <p:nvPicPr>
          <p:cNvPr id="5" name="Picture 4">
            <a:extLst>
              <a:ext uri="{FF2B5EF4-FFF2-40B4-BE49-F238E27FC236}">
                <a16:creationId xmlns:a16="http://schemas.microsoft.com/office/drawing/2014/main" id="{709F4F60-30A6-613D-5DA6-46A2275C7993}"/>
              </a:ext>
            </a:extLst>
          </p:cNvPr>
          <p:cNvPicPr>
            <a:picLocks noChangeAspect="1"/>
          </p:cNvPicPr>
          <p:nvPr/>
        </p:nvPicPr>
        <p:blipFill>
          <a:blip r:embed="rId2"/>
          <a:stretch>
            <a:fillRect/>
          </a:stretch>
        </p:blipFill>
        <p:spPr>
          <a:xfrm>
            <a:off x="599440" y="967311"/>
            <a:ext cx="11269837" cy="514029"/>
          </a:xfrm>
          <a:prstGeom prst="rect">
            <a:avLst/>
          </a:prstGeom>
        </p:spPr>
      </p:pic>
      <p:pic>
        <p:nvPicPr>
          <p:cNvPr id="7" name="Picture 6">
            <a:extLst>
              <a:ext uri="{FF2B5EF4-FFF2-40B4-BE49-F238E27FC236}">
                <a16:creationId xmlns:a16="http://schemas.microsoft.com/office/drawing/2014/main" id="{A805FCE8-CF29-473D-0DEF-F52EA2699101}"/>
              </a:ext>
            </a:extLst>
          </p:cNvPr>
          <p:cNvPicPr>
            <a:picLocks noChangeAspect="1"/>
          </p:cNvPicPr>
          <p:nvPr/>
        </p:nvPicPr>
        <p:blipFill>
          <a:blip r:embed="rId3"/>
          <a:stretch>
            <a:fillRect/>
          </a:stretch>
        </p:blipFill>
        <p:spPr>
          <a:xfrm>
            <a:off x="242766" y="4524313"/>
            <a:ext cx="2156647" cy="662997"/>
          </a:xfrm>
          <a:prstGeom prst="rect">
            <a:avLst/>
          </a:prstGeom>
        </p:spPr>
      </p:pic>
      <p:sp>
        <p:nvSpPr>
          <p:cNvPr id="8" name="TextBox 7">
            <a:extLst>
              <a:ext uri="{FF2B5EF4-FFF2-40B4-BE49-F238E27FC236}">
                <a16:creationId xmlns:a16="http://schemas.microsoft.com/office/drawing/2014/main" id="{26226744-8317-43A6-6EC4-077E18AFA71F}"/>
              </a:ext>
            </a:extLst>
          </p:cNvPr>
          <p:cNvSpPr txBox="1"/>
          <p:nvPr/>
        </p:nvSpPr>
        <p:spPr>
          <a:xfrm>
            <a:off x="-5080" y="1854896"/>
            <a:ext cx="120904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Done button </a:t>
            </a:r>
          </a:p>
          <a:p>
            <a:r>
              <a:rPr lang="en-IN" sz="1200" dirty="0"/>
              <a:t>To go back to previous screen – changes will not be saved</a:t>
            </a:r>
          </a:p>
        </p:txBody>
      </p:sp>
      <p:sp>
        <p:nvSpPr>
          <p:cNvPr id="9" name="TextBox 8">
            <a:extLst>
              <a:ext uri="{FF2B5EF4-FFF2-40B4-BE49-F238E27FC236}">
                <a16:creationId xmlns:a16="http://schemas.microsoft.com/office/drawing/2014/main" id="{D4A1BEEF-E065-16FB-DD0C-5BE6864C809B}"/>
              </a:ext>
            </a:extLst>
          </p:cNvPr>
          <p:cNvSpPr txBox="1"/>
          <p:nvPr/>
        </p:nvSpPr>
        <p:spPr>
          <a:xfrm>
            <a:off x="1321090" y="1854896"/>
            <a:ext cx="164592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T Code </a:t>
            </a:r>
          </a:p>
          <a:p>
            <a:r>
              <a:rPr lang="en-IN" sz="1200" dirty="0"/>
              <a:t>/</a:t>
            </a:r>
            <a:r>
              <a:rPr lang="en-IN" sz="1200" dirty="0" err="1"/>
              <a:t>nXXX</a:t>
            </a:r>
            <a:r>
              <a:rPr lang="en-IN" sz="1200" dirty="0"/>
              <a:t> – new window </a:t>
            </a:r>
          </a:p>
          <a:p>
            <a:r>
              <a:rPr lang="en-IN" sz="1200" dirty="0"/>
              <a:t>/</a:t>
            </a:r>
            <a:r>
              <a:rPr lang="en-IN" sz="1200" dirty="0" err="1"/>
              <a:t>oXXX</a:t>
            </a:r>
            <a:r>
              <a:rPr lang="en-IN" sz="1200" dirty="0"/>
              <a:t> – additional window</a:t>
            </a:r>
          </a:p>
        </p:txBody>
      </p:sp>
      <p:sp>
        <p:nvSpPr>
          <p:cNvPr id="10" name="TextBox 9">
            <a:extLst>
              <a:ext uri="{FF2B5EF4-FFF2-40B4-BE49-F238E27FC236}">
                <a16:creationId xmlns:a16="http://schemas.microsoft.com/office/drawing/2014/main" id="{A851A661-68C0-9C6F-57F9-451D9BF99CBE}"/>
              </a:ext>
            </a:extLst>
          </p:cNvPr>
          <p:cNvSpPr txBox="1"/>
          <p:nvPr/>
        </p:nvSpPr>
        <p:spPr>
          <a:xfrm>
            <a:off x="3084140" y="1854895"/>
            <a:ext cx="140658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Save button </a:t>
            </a:r>
          </a:p>
          <a:p>
            <a:r>
              <a:rPr lang="en-IN" sz="1200" dirty="0"/>
              <a:t>To save the changes </a:t>
            </a:r>
          </a:p>
        </p:txBody>
      </p:sp>
      <p:sp>
        <p:nvSpPr>
          <p:cNvPr id="11" name="TextBox 10">
            <a:extLst>
              <a:ext uri="{FF2B5EF4-FFF2-40B4-BE49-F238E27FC236}">
                <a16:creationId xmlns:a16="http://schemas.microsoft.com/office/drawing/2014/main" id="{51F62477-D340-4B1C-2739-35801C02C33D}"/>
              </a:ext>
            </a:extLst>
          </p:cNvPr>
          <p:cNvSpPr txBox="1"/>
          <p:nvPr/>
        </p:nvSpPr>
        <p:spPr>
          <a:xfrm>
            <a:off x="3084140" y="2455060"/>
            <a:ext cx="140658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Change Button </a:t>
            </a:r>
          </a:p>
          <a:p>
            <a:r>
              <a:rPr lang="en-IN" sz="1200" dirty="0"/>
              <a:t>Move from change screen to display screen</a:t>
            </a:r>
          </a:p>
        </p:txBody>
      </p:sp>
      <p:sp>
        <p:nvSpPr>
          <p:cNvPr id="12" name="TextBox 11">
            <a:extLst>
              <a:ext uri="{FF2B5EF4-FFF2-40B4-BE49-F238E27FC236}">
                <a16:creationId xmlns:a16="http://schemas.microsoft.com/office/drawing/2014/main" id="{7D4CEBCC-C342-6E86-1FF5-F99155794977}"/>
              </a:ext>
            </a:extLst>
          </p:cNvPr>
          <p:cNvSpPr txBox="1"/>
          <p:nvPr/>
        </p:nvSpPr>
        <p:spPr>
          <a:xfrm>
            <a:off x="3084140" y="3424557"/>
            <a:ext cx="140658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Detail Button </a:t>
            </a:r>
          </a:p>
          <a:p>
            <a:r>
              <a:rPr lang="en-IN" sz="1200" dirty="0"/>
              <a:t>Consists of lots of function</a:t>
            </a:r>
          </a:p>
        </p:txBody>
      </p:sp>
      <p:sp>
        <p:nvSpPr>
          <p:cNvPr id="13" name="TextBox 12">
            <a:extLst>
              <a:ext uri="{FF2B5EF4-FFF2-40B4-BE49-F238E27FC236}">
                <a16:creationId xmlns:a16="http://schemas.microsoft.com/office/drawing/2014/main" id="{C5095FB3-4CE4-55A4-0E67-B1DCCE7214EB}"/>
              </a:ext>
            </a:extLst>
          </p:cNvPr>
          <p:cNvSpPr txBox="1"/>
          <p:nvPr/>
        </p:nvSpPr>
        <p:spPr>
          <a:xfrm>
            <a:off x="4607850" y="1773737"/>
            <a:ext cx="120904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New Entries</a:t>
            </a:r>
          </a:p>
          <a:p>
            <a:r>
              <a:rPr lang="en-IN" sz="1200" dirty="0"/>
              <a:t>To add new data</a:t>
            </a:r>
          </a:p>
        </p:txBody>
      </p:sp>
      <p:sp>
        <p:nvSpPr>
          <p:cNvPr id="14" name="TextBox 13">
            <a:extLst>
              <a:ext uri="{FF2B5EF4-FFF2-40B4-BE49-F238E27FC236}">
                <a16:creationId xmlns:a16="http://schemas.microsoft.com/office/drawing/2014/main" id="{19155056-43E1-1348-492B-C793D6C3D084}"/>
              </a:ext>
            </a:extLst>
          </p:cNvPr>
          <p:cNvSpPr txBox="1"/>
          <p:nvPr/>
        </p:nvSpPr>
        <p:spPr>
          <a:xfrm>
            <a:off x="5934020" y="1773737"/>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Copy</a:t>
            </a:r>
          </a:p>
        </p:txBody>
      </p:sp>
      <p:sp>
        <p:nvSpPr>
          <p:cNvPr id="15" name="TextBox 14">
            <a:extLst>
              <a:ext uri="{FF2B5EF4-FFF2-40B4-BE49-F238E27FC236}">
                <a16:creationId xmlns:a16="http://schemas.microsoft.com/office/drawing/2014/main" id="{86C518F5-2648-8A4D-3469-79899815E49D}"/>
              </a:ext>
            </a:extLst>
          </p:cNvPr>
          <p:cNvSpPr txBox="1"/>
          <p:nvPr/>
        </p:nvSpPr>
        <p:spPr>
          <a:xfrm>
            <a:off x="5934020" y="2135548"/>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Delete</a:t>
            </a:r>
          </a:p>
        </p:txBody>
      </p:sp>
      <p:sp>
        <p:nvSpPr>
          <p:cNvPr id="16" name="TextBox 15">
            <a:extLst>
              <a:ext uri="{FF2B5EF4-FFF2-40B4-BE49-F238E27FC236}">
                <a16:creationId xmlns:a16="http://schemas.microsoft.com/office/drawing/2014/main" id="{F582A07C-4420-2CA3-CF80-BAF9A99D6378}"/>
              </a:ext>
            </a:extLst>
          </p:cNvPr>
          <p:cNvSpPr txBox="1"/>
          <p:nvPr/>
        </p:nvSpPr>
        <p:spPr>
          <a:xfrm>
            <a:off x="5934020" y="2497359"/>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Undo</a:t>
            </a:r>
          </a:p>
        </p:txBody>
      </p:sp>
      <p:sp>
        <p:nvSpPr>
          <p:cNvPr id="17" name="TextBox 16">
            <a:extLst>
              <a:ext uri="{FF2B5EF4-FFF2-40B4-BE49-F238E27FC236}">
                <a16:creationId xmlns:a16="http://schemas.microsoft.com/office/drawing/2014/main" id="{EF1ECEC2-F4E0-6643-0118-353ACF0ADAB6}"/>
              </a:ext>
            </a:extLst>
          </p:cNvPr>
          <p:cNvSpPr txBox="1"/>
          <p:nvPr/>
        </p:nvSpPr>
        <p:spPr>
          <a:xfrm>
            <a:off x="7340890" y="1773737"/>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Select All</a:t>
            </a:r>
          </a:p>
        </p:txBody>
      </p:sp>
      <p:sp>
        <p:nvSpPr>
          <p:cNvPr id="18" name="TextBox 17">
            <a:extLst>
              <a:ext uri="{FF2B5EF4-FFF2-40B4-BE49-F238E27FC236}">
                <a16:creationId xmlns:a16="http://schemas.microsoft.com/office/drawing/2014/main" id="{28827BF2-F7BC-221A-AB26-6F1DD9A7CC67}"/>
              </a:ext>
            </a:extLst>
          </p:cNvPr>
          <p:cNvSpPr txBox="1"/>
          <p:nvPr/>
        </p:nvSpPr>
        <p:spPr>
          <a:xfrm>
            <a:off x="7340890" y="2096902"/>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Select Block</a:t>
            </a:r>
          </a:p>
        </p:txBody>
      </p:sp>
      <p:sp>
        <p:nvSpPr>
          <p:cNvPr id="19" name="TextBox 18">
            <a:extLst>
              <a:ext uri="{FF2B5EF4-FFF2-40B4-BE49-F238E27FC236}">
                <a16:creationId xmlns:a16="http://schemas.microsoft.com/office/drawing/2014/main" id="{D5D9D866-FC84-761C-0BA7-9C44EBF64558}"/>
              </a:ext>
            </a:extLst>
          </p:cNvPr>
          <p:cNvSpPr txBox="1"/>
          <p:nvPr/>
        </p:nvSpPr>
        <p:spPr>
          <a:xfrm>
            <a:off x="7340890" y="2420268"/>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Deselect All</a:t>
            </a:r>
          </a:p>
        </p:txBody>
      </p:sp>
      <p:sp>
        <p:nvSpPr>
          <p:cNvPr id="20" name="TextBox 19">
            <a:extLst>
              <a:ext uri="{FF2B5EF4-FFF2-40B4-BE49-F238E27FC236}">
                <a16:creationId xmlns:a16="http://schemas.microsoft.com/office/drawing/2014/main" id="{0DFB070B-DD5F-EF43-66F9-6EF4EC7AB17D}"/>
              </a:ext>
            </a:extLst>
          </p:cNvPr>
          <p:cNvSpPr txBox="1"/>
          <p:nvPr/>
        </p:nvSpPr>
        <p:spPr>
          <a:xfrm>
            <a:off x="8728020" y="1773736"/>
            <a:ext cx="12897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Cancel Button</a:t>
            </a:r>
          </a:p>
          <a:p>
            <a:r>
              <a:rPr lang="en-IN" sz="1200" dirty="0"/>
              <a:t>To discard any changes</a:t>
            </a:r>
          </a:p>
        </p:txBody>
      </p:sp>
      <p:sp>
        <p:nvSpPr>
          <p:cNvPr id="21" name="TextBox 20">
            <a:extLst>
              <a:ext uri="{FF2B5EF4-FFF2-40B4-BE49-F238E27FC236}">
                <a16:creationId xmlns:a16="http://schemas.microsoft.com/office/drawing/2014/main" id="{586746FE-DD6B-0B6F-8F6B-BECA9AE2AB8B}"/>
              </a:ext>
            </a:extLst>
          </p:cNvPr>
          <p:cNvSpPr txBox="1"/>
          <p:nvPr/>
        </p:nvSpPr>
        <p:spPr>
          <a:xfrm>
            <a:off x="10115150" y="1773736"/>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First Page</a:t>
            </a:r>
          </a:p>
        </p:txBody>
      </p:sp>
      <p:sp>
        <p:nvSpPr>
          <p:cNvPr id="22" name="TextBox 21">
            <a:extLst>
              <a:ext uri="{FF2B5EF4-FFF2-40B4-BE49-F238E27FC236}">
                <a16:creationId xmlns:a16="http://schemas.microsoft.com/office/drawing/2014/main" id="{43AA7DA7-95A4-DDAD-F139-597057568DC0}"/>
              </a:ext>
            </a:extLst>
          </p:cNvPr>
          <p:cNvSpPr txBox="1"/>
          <p:nvPr/>
        </p:nvSpPr>
        <p:spPr>
          <a:xfrm>
            <a:off x="10115150" y="2096902"/>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Previous Page</a:t>
            </a:r>
          </a:p>
        </p:txBody>
      </p:sp>
      <p:sp>
        <p:nvSpPr>
          <p:cNvPr id="23" name="TextBox 22">
            <a:extLst>
              <a:ext uri="{FF2B5EF4-FFF2-40B4-BE49-F238E27FC236}">
                <a16:creationId xmlns:a16="http://schemas.microsoft.com/office/drawing/2014/main" id="{115384ED-4850-3EC9-0BD7-D7E3278F0646}"/>
              </a:ext>
            </a:extLst>
          </p:cNvPr>
          <p:cNvSpPr txBox="1"/>
          <p:nvPr/>
        </p:nvSpPr>
        <p:spPr>
          <a:xfrm>
            <a:off x="10115150" y="2420268"/>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Next Page</a:t>
            </a:r>
          </a:p>
        </p:txBody>
      </p:sp>
      <p:sp>
        <p:nvSpPr>
          <p:cNvPr id="24" name="TextBox 23">
            <a:extLst>
              <a:ext uri="{FF2B5EF4-FFF2-40B4-BE49-F238E27FC236}">
                <a16:creationId xmlns:a16="http://schemas.microsoft.com/office/drawing/2014/main" id="{DF43C310-8AD3-A0C5-9239-29DCF57A4AD2}"/>
              </a:ext>
            </a:extLst>
          </p:cNvPr>
          <p:cNvSpPr txBox="1"/>
          <p:nvPr/>
        </p:nvSpPr>
        <p:spPr>
          <a:xfrm>
            <a:off x="10115150" y="2743634"/>
            <a:ext cx="1289740"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Last Page</a:t>
            </a:r>
          </a:p>
        </p:txBody>
      </p:sp>
      <p:sp>
        <p:nvSpPr>
          <p:cNvPr id="27" name="TextBox 26">
            <a:extLst>
              <a:ext uri="{FF2B5EF4-FFF2-40B4-BE49-F238E27FC236}">
                <a16:creationId xmlns:a16="http://schemas.microsoft.com/office/drawing/2014/main" id="{E5B0781C-5254-B1C1-8B04-2C659D3CB91C}"/>
              </a:ext>
            </a:extLst>
          </p:cNvPr>
          <p:cNvSpPr txBox="1"/>
          <p:nvPr/>
        </p:nvSpPr>
        <p:spPr>
          <a:xfrm>
            <a:off x="2769180" y="4519937"/>
            <a:ext cx="252418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Position Button </a:t>
            </a:r>
          </a:p>
          <a:p>
            <a:r>
              <a:rPr lang="en-IN" sz="1200" dirty="0"/>
              <a:t>Used to search the required field</a:t>
            </a:r>
          </a:p>
        </p:txBody>
      </p:sp>
    </p:spTree>
    <p:extLst>
      <p:ext uri="{BB962C8B-B14F-4D97-AF65-F5344CB8AC3E}">
        <p14:creationId xmlns:p14="http://schemas.microsoft.com/office/powerpoint/2010/main" val="2441459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71E2-C8F5-78CD-921C-7805D8AD6772}"/>
              </a:ext>
            </a:extLst>
          </p:cNvPr>
          <p:cNvSpPr>
            <a:spLocks noGrp="1"/>
          </p:cNvSpPr>
          <p:nvPr>
            <p:ph type="title"/>
          </p:nvPr>
        </p:nvSpPr>
        <p:spPr/>
        <p:txBody>
          <a:bodyPr>
            <a:normAutofit/>
          </a:bodyPr>
          <a:lstStyle/>
          <a:p>
            <a:r>
              <a:rPr lang="en-IN" dirty="0">
                <a:solidFill>
                  <a:schemeClr val="tx1"/>
                </a:solidFill>
              </a:rPr>
              <a:t>Transportation Request</a:t>
            </a:r>
          </a:p>
        </p:txBody>
      </p:sp>
      <p:sp>
        <p:nvSpPr>
          <p:cNvPr id="5" name="Slide Number Placeholder 4">
            <a:extLst>
              <a:ext uri="{FF2B5EF4-FFF2-40B4-BE49-F238E27FC236}">
                <a16:creationId xmlns:a16="http://schemas.microsoft.com/office/drawing/2014/main" id="{3817E61F-EB43-1704-4712-B51BC826F6FF}"/>
              </a:ext>
            </a:extLst>
          </p:cNvPr>
          <p:cNvSpPr>
            <a:spLocks noGrp="1"/>
          </p:cNvSpPr>
          <p:nvPr>
            <p:ph type="sldNum" sz="quarter" idx="12"/>
          </p:nvPr>
        </p:nvSpPr>
        <p:spPr/>
        <p:txBody>
          <a:bodyPr/>
          <a:lstStyle/>
          <a:p>
            <a:fld id="{82E489B1-69AD-41BE-AB14-E292752662FA}" type="slidenum">
              <a:rPr lang="en-IN" smtClean="0"/>
              <a:t>16</a:t>
            </a:fld>
            <a:endParaRPr lang="en-IN"/>
          </a:p>
        </p:txBody>
      </p:sp>
      <p:pic>
        <p:nvPicPr>
          <p:cNvPr id="4" name="Picture 3">
            <a:extLst>
              <a:ext uri="{FF2B5EF4-FFF2-40B4-BE49-F238E27FC236}">
                <a16:creationId xmlns:a16="http://schemas.microsoft.com/office/drawing/2014/main" id="{230277FC-825E-13F4-9D51-A385A7073038}"/>
              </a:ext>
            </a:extLst>
          </p:cNvPr>
          <p:cNvPicPr>
            <a:picLocks noChangeAspect="1"/>
          </p:cNvPicPr>
          <p:nvPr/>
        </p:nvPicPr>
        <p:blipFill>
          <a:blip r:embed="rId2"/>
          <a:stretch>
            <a:fillRect/>
          </a:stretch>
        </p:blipFill>
        <p:spPr>
          <a:xfrm>
            <a:off x="164830" y="822859"/>
            <a:ext cx="5423930" cy="2042262"/>
          </a:xfrm>
          <a:prstGeom prst="rect">
            <a:avLst/>
          </a:prstGeom>
        </p:spPr>
      </p:pic>
      <p:pic>
        <p:nvPicPr>
          <p:cNvPr id="6" name="Picture 5">
            <a:extLst>
              <a:ext uri="{FF2B5EF4-FFF2-40B4-BE49-F238E27FC236}">
                <a16:creationId xmlns:a16="http://schemas.microsoft.com/office/drawing/2014/main" id="{670214A5-6F47-8E85-CB09-C66563948EC2}"/>
              </a:ext>
            </a:extLst>
          </p:cNvPr>
          <p:cNvPicPr>
            <a:picLocks noChangeAspect="1"/>
          </p:cNvPicPr>
          <p:nvPr/>
        </p:nvPicPr>
        <p:blipFill rotWithShape="1">
          <a:blip r:embed="rId3"/>
          <a:srcRect t="1872"/>
          <a:stretch/>
        </p:blipFill>
        <p:spPr>
          <a:xfrm>
            <a:off x="5696525" y="822859"/>
            <a:ext cx="6414195" cy="4264778"/>
          </a:xfrm>
          <a:prstGeom prst="rect">
            <a:avLst/>
          </a:prstGeom>
        </p:spPr>
      </p:pic>
      <p:sp>
        <p:nvSpPr>
          <p:cNvPr id="7" name="Rectangle 6">
            <a:extLst>
              <a:ext uri="{FF2B5EF4-FFF2-40B4-BE49-F238E27FC236}">
                <a16:creationId xmlns:a16="http://schemas.microsoft.com/office/drawing/2014/main" id="{55A2ECCC-B3A9-BECD-EC33-2E61F075982D}"/>
              </a:ext>
            </a:extLst>
          </p:cNvPr>
          <p:cNvSpPr/>
          <p:nvPr/>
        </p:nvSpPr>
        <p:spPr>
          <a:xfrm>
            <a:off x="164830" y="3063866"/>
            <a:ext cx="5328000" cy="9238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dirty="0">
                <a:solidFill>
                  <a:schemeClr val="bg1"/>
                </a:solidFill>
              </a:rPr>
              <a:t>Every time a change is made and saved, Transportation Request is raised. </a:t>
            </a:r>
            <a:r>
              <a:rPr lang="en-US" sz="1600" dirty="0">
                <a:solidFill>
                  <a:schemeClr val="bg1"/>
                </a:solidFill>
              </a:rPr>
              <a:t>A transport request records all changes to development objects.</a:t>
            </a:r>
            <a:endParaRPr lang="en-IN" sz="1600" dirty="0">
              <a:solidFill>
                <a:schemeClr val="bg1"/>
              </a:solidFill>
            </a:endParaRPr>
          </a:p>
        </p:txBody>
      </p:sp>
      <p:sp>
        <p:nvSpPr>
          <p:cNvPr id="8" name="Rectangle 7">
            <a:extLst>
              <a:ext uri="{FF2B5EF4-FFF2-40B4-BE49-F238E27FC236}">
                <a16:creationId xmlns:a16="http://schemas.microsoft.com/office/drawing/2014/main" id="{47DC41B1-FE32-0596-D298-0DFBE7AD67E8}"/>
              </a:ext>
            </a:extLst>
          </p:cNvPr>
          <p:cNvSpPr/>
          <p:nvPr/>
        </p:nvSpPr>
        <p:spPr>
          <a:xfrm>
            <a:off x="5696525" y="5235582"/>
            <a:ext cx="6414194" cy="9238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1600" dirty="0">
                <a:solidFill>
                  <a:schemeClr val="bg1"/>
                </a:solidFill>
              </a:rPr>
              <a:t>Always enter the action e.g. Company Creating along with date and </a:t>
            </a:r>
            <a:r>
              <a:rPr lang="en-IN" sz="1600" dirty="0" err="1">
                <a:solidFill>
                  <a:schemeClr val="bg1"/>
                </a:solidFill>
              </a:rPr>
              <a:t>hypen</a:t>
            </a:r>
            <a:r>
              <a:rPr lang="en-IN" sz="1600" dirty="0">
                <a:solidFill>
                  <a:schemeClr val="bg1"/>
                </a:solidFill>
              </a:rPr>
              <a:t> number to sequence the transport request</a:t>
            </a:r>
          </a:p>
          <a:p>
            <a:pPr algn="ctr"/>
            <a:r>
              <a:rPr lang="en-IN" sz="1600" dirty="0">
                <a:solidFill>
                  <a:schemeClr val="bg1"/>
                </a:solidFill>
              </a:rPr>
              <a:t>NSS-COMPANY CODE CREATION-1406-1</a:t>
            </a:r>
          </a:p>
        </p:txBody>
      </p:sp>
    </p:spTree>
    <p:extLst>
      <p:ext uri="{BB962C8B-B14F-4D97-AF65-F5344CB8AC3E}">
        <p14:creationId xmlns:p14="http://schemas.microsoft.com/office/powerpoint/2010/main" val="8268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E6A53D-D630-5B8A-590C-DF217358450F}"/>
              </a:ext>
            </a:extLst>
          </p:cNvPr>
          <p:cNvSpPr>
            <a:spLocks noGrp="1"/>
          </p:cNvSpPr>
          <p:nvPr>
            <p:ph type="sldNum" sz="quarter" idx="12"/>
          </p:nvPr>
        </p:nvSpPr>
        <p:spPr/>
        <p:txBody>
          <a:bodyPr/>
          <a:lstStyle/>
          <a:p>
            <a:fld id="{82E489B1-69AD-41BE-AB14-E292752662FA}" type="slidenum">
              <a:rPr lang="en-IN" smtClean="0"/>
              <a:t>17</a:t>
            </a:fld>
            <a:endParaRPr lang="en-IN"/>
          </a:p>
        </p:txBody>
      </p:sp>
      <p:graphicFrame>
        <p:nvGraphicFramePr>
          <p:cNvPr id="7" name="Table 6">
            <a:extLst>
              <a:ext uri="{FF2B5EF4-FFF2-40B4-BE49-F238E27FC236}">
                <a16:creationId xmlns:a16="http://schemas.microsoft.com/office/drawing/2014/main" id="{E8AF38C7-D5A6-4025-1F62-723E139E4C5A}"/>
              </a:ext>
            </a:extLst>
          </p:cNvPr>
          <p:cNvGraphicFramePr>
            <a:graphicFrameLocks noGrp="1"/>
          </p:cNvGraphicFramePr>
          <p:nvPr>
            <p:extLst>
              <p:ext uri="{D42A27DB-BD31-4B8C-83A1-F6EECF244321}">
                <p14:modId xmlns:p14="http://schemas.microsoft.com/office/powerpoint/2010/main" val="395520863"/>
              </p:ext>
            </p:extLst>
          </p:nvPr>
        </p:nvGraphicFramePr>
        <p:xfrm>
          <a:off x="3112852" y="1"/>
          <a:ext cx="4739984" cy="6893529"/>
        </p:xfrm>
        <a:graphic>
          <a:graphicData uri="http://schemas.openxmlformats.org/drawingml/2006/table">
            <a:tbl>
              <a:tblPr>
                <a:tableStyleId>{9D7B26C5-4107-4FEC-AEDC-1716B250A1EF}</a:tableStyleId>
              </a:tblPr>
              <a:tblGrid>
                <a:gridCol w="769870">
                  <a:extLst>
                    <a:ext uri="{9D8B030D-6E8A-4147-A177-3AD203B41FA5}">
                      <a16:colId xmlns:a16="http://schemas.microsoft.com/office/drawing/2014/main" val="2272686222"/>
                    </a:ext>
                  </a:extLst>
                </a:gridCol>
                <a:gridCol w="724583">
                  <a:extLst>
                    <a:ext uri="{9D8B030D-6E8A-4147-A177-3AD203B41FA5}">
                      <a16:colId xmlns:a16="http://schemas.microsoft.com/office/drawing/2014/main" val="830787782"/>
                    </a:ext>
                  </a:extLst>
                </a:gridCol>
                <a:gridCol w="3245531">
                  <a:extLst>
                    <a:ext uri="{9D8B030D-6E8A-4147-A177-3AD203B41FA5}">
                      <a16:colId xmlns:a16="http://schemas.microsoft.com/office/drawing/2014/main" val="2487758152"/>
                    </a:ext>
                  </a:extLst>
                </a:gridCol>
              </a:tblGrid>
              <a:tr h="245517">
                <a:tc gridSpan="3">
                  <a:txBody>
                    <a:bodyPr/>
                    <a:lstStyle/>
                    <a:p>
                      <a:pPr algn="ctr" fontAlgn="ctr"/>
                      <a:r>
                        <a:rPr lang="en-IN" sz="1800" b="1" i="0" u="none" strike="noStrike" dirty="0">
                          <a:solidFill>
                            <a:srgbClr val="000000"/>
                          </a:solidFill>
                          <a:effectLst/>
                          <a:latin typeface="Rockwell" panose="02060603020205020403" pitchFamily="18" charset="0"/>
                          <a:cs typeface="Arial" panose="020B0604020202020204" pitchFamily="34" charset="0"/>
                        </a:rPr>
                        <a:t>Agenda</a:t>
                      </a:r>
                    </a:p>
                  </a:txBody>
                  <a:tcPr marL="6715" marR="6715" marT="6715" marB="0" anchor="ctr"/>
                </a:tc>
                <a:tc hMerge="1">
                  <a:txBody>
                    <a:bodyPr/>
                    <a:lstStyle/>
                    <a:p>
                      <a:pPr algn="ctr" fontAlgn="ctr"/>
                      <a:endParaRPr lang="en-IN" sz="1000" b="0" i="0" u="none" strike="noStrike" dirty="0">
                        <a:solidFill>
                          <a:srgbClr val="000000"/>
                        </a:solidFill>
                        <a:effectLst/>
                        <a:latin typeface="Calibri" panose="020F0502020204030204" pitchFamily="34" charset="0"/>
                      </a:endParaRPr>
                    </a:p>
                  </a:txBody>
                  <a:tcPr marL="6715" marR="6715" marT="6715" marB="0" anchor="ctr"/>
                </a:tc>
                <a:tc hMerge="1">
                  <a:txBody>
                    <a:bodyPr/>
                    <a:lstStyle/>
                    <a:p>
                      <a:pPr algn="l" fontAlgn="ctr"/>
                      <a:endParaRPr lang="en-IN" sz="1000" b="0" i="0" u="none" strike="noStrike" dirty="0">
                        <a:solidFill>
                          <a:srgbClr val="000000"/>
                        </a:solidFill>
                        <a:effectLst/>
                        <a:latin typeface="Calibri" panose="020F0502020204030204" pitchFamily="34" charset="0"/>
                      </a:endParaRPr>
                    </a:p>
                  </a:txBody>
                  <a:tcPr marL="6715" marR="6715" marT="6715" marB="0" anchor="ctr"/>
                </a:tc>
                <a:extLst>
                  <a:ext uri="{0D108BD9-81ED-4DB2-BD59-A6C34878D82A}">
                    <a16:rowId xmlns:a16="http://schemas.microsoft.com/office/drawing/2014/main" val="3640866030"/>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1</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tc rowSpan="5">
                  <a:txBody>
                    <a:bodyPr/>
                    <a:lstStyle/>
                    <a:p>
                      <a:pPr algn="ctr" fontAlgn="ctr"/>
                      <a:r>
                        <a:rPr lang="en-IN" sz="1000" u="none" strike="noStrike">
                          <a:effectLst/>
                          <a:latin typeface="Rockwell" panose="02060603020205020403" pitchFamily="18" charset="0"/>
                          <a:cs typeface="Arial" panose="020B0604020202020204" pitchFamily="34" charset="0"/>
                        </a:rPr>
                        <a:t>Master Data</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vert="vert270" anchor="ctr">
                    <a:solidFill>
                      <a:schemeClr val="bg1">
                        <a:lumMod val="95000"/>
                      </a:schemeClr>
                    </a:solidFill>
                  </a:tcPr>
                </a:tc>
                <a:tc>
                  <a:txBody>
                    <a:bodyPr/>
                    <a:lstStyle/>
                    <a:p>
                      <a:pPr algn="l" fontAlgn="ctr"/>
                      <a:r>
                        <a:rPr lang="en-IN" sz="1000" u="none" strike="noStrike" dirty="0">
                          <a:effectLst/>
                          <a:latin typeface="Rockwell" panose="02060603020205020403" pitchFamily="18" charset="0"/>
                          <a:cs typeface="Arial" panose="020B0604020202020204" pitchFamily="34" charset="0"/>
                        </a:rPr>
                        <a:t>SAP introduction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extLst>
                  <a:ext uri="{0D108BD9-81ED-4DB2-BD59-A6C34878D82A}">
                    <a16:rowId xmlns:a16="http://schemas.microsoft.com/office/drawing/2014/main" val="4126489541"/>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2</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Organisation Structure</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extLst>
                  <a:ext uri="{0D108BD9-81ED-4DB2-BD59-A6C34878D82A}">
                    <a16:rowId xmlns:a16="http://schemas.microsoft.com/office/drawing/2014/main" val="3358431413"/>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3</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Customer Creation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extLst>
                  <a:ext uri="{0D108BD9-81ED-4DB2-BD59-A6C34878D82A}">
                    <a16:rowId xmlns:a16="http://schemas.microsoft.com/office/drawing/2014/main" val="812387737"/>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4</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Material Creation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extLst>
                  <a:ext uri="{0D108BD9-81ED-4DB2-BD59-A6C34878D82A}">
                    <a16:rowId xmlns:a16="http://schemas.microsoft.com/office/drawing/2014/main" val="4280952229"/>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5</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tc vMerge="1">
                  <a:txBody>
                    <a:bodyPr/>
                    <a:lstStyle/>
                    <a:p>
                      <a:endParaRPr lang="en-IN"/>
                    </a:p>
                  </a:txBody>
                  <a:tcPr/>
                </a:tc>
                <a:tc>
                  <a:txBody>
                    <a:bodyPr/>
                    <a:lstStyle/>
                    <a:p>
                      <a:pPr algn="l" fontAlgn="ctr"/>
                      <a:r>
                        <a:rPr lang="en-US" sz="1000" u="none" strike="noStrike" dirty="0">
                          <a:effectLst/>
                          <a:latin typeface="Rockwell" panose="02060603020205020403" pitchFamily="18" charset="0"/>
                          <a:cs typeface="Arial" panose="020B0604020202020204" pitchFamily="34" charset="0"/>
                        </a:rPr>
                        <a:t>Assigning Sales Document to Sales org</a:t>
                      </a:r>
                      <a:endParaRPr lang="en-US"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95000"/>
                      </a:schemeClr>
                    </a:solidFill>
                  </a:tcPr>
                </a:tc>
                <a:extLst>
                  <a:ext uri="{0D108BD9-81ED-4DB2-BD59-A6C34878D82A}">
                    <a16:rowId xmlns:a16="http://schemas.microsoft.com/office/drawing/2014/main" val="3589479894"/>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6</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rowSpan="7">
                  <a:txBody>
                    <a:bodyPr/>
                    <a:lstStyle/>
                    <a:p>
                      <a:pPr algn="ctr" fontAlgn="ctr"/>
                      <a:r>
                        <a:rPr lang="en-IN" sz="1000" u="none" strike="noStrike">
                          <a:effectLst/>
                          <a:latin typeface="Rockwell" panose="02060603020205020403" pitchFamily="18" charset="0"/>
                          <a:cs typeface="Arial" panose="020B0604020202020204" pitchFamily="34" charset="0"/>
                        </a:rPr>
                        <a:t>Transactions</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vert="vert270" anchor="ctr">
                    <a:solidFill>
                      <a:schemeClr val="bg1">
                        <a:lumMod val="85000"/>
                      </a:schemeClr>
                    </a:solidFill>
                  </a:tcPr>
                </a:tc>
                <a:tc>
                  <a:txBody>
                    <a:bodyPr/>
                    <a:lstStyle/>
                    <a:p>
                      <a:pPr algn="l" fontAlgn="ctr"/>
                      <a:r>
                        <a:rPr lang="en-IN" sz="1000" u="none" strike="noStrike" dirty="0">
                          <a:effectLst/>
                          <a:latin typeface="Rockwell" panose="02060603020205020403" pitchFamily="18" charset="0"/>
                          <a:cs typeface="Arial" panose="020B0604020202020204" pitchFamily="34" charset="0"/>
                        </a:rPr>
                        <a:t>Initial Stock </a:t>
                      </a:r>
                      <a:r>
                        <a:rPr lang="en-IN" sz="1000" u="none" strike="noStrike" dirty="0" err="1">
                          <a:effectLst/>
                          <a:latin typeface="Rockwell" panose="02060603020205020403" pitchFamily="18" charset="0"/>
                          <a:cs typeface="Arial" panose="020B0604020202020204" pitchFamily="34" charset="0"/>
                        </a:rPr>
                        <a:t>updation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620135791"/>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7</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vMerge="1">
                  <a:txBody>
                    <a:bodyPr/>
                    <a:lstStyle/>
                    <a:p>
                      <a:endParaRPr lang="en-IN"/>
                    </a:p>
                  </a:txBody>
                  <a:tcPr/>
                </a:tc>
                <a:tc>
                  <a:txBody>
                    <a:bodyPr/>
                    <a:lstStyle/>
                    <a:p>
                      <a:pPr algn="l" fontAlgn="ctr"/>
                      <a:r>
                        <a:rPr lang="en-IN" sz="1000" u="none" strike="noStrike">
                          <a:effectLst/>
                          <a:latin typeface="Rockwell" panose="02060603020205020403" pitchFamily="18" charset="0"/>
                          <a:cs typeface="Arial" panose="020B0604020202020204" pitchFamily="34" charset="0"/>
                        </a:rPr>
                        <a:t>Inquiry</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2672527361"/>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8</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Quotation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2254650958"/>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9</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vMerge="1">
                  <a:txBody>
                    <a:bodyPr/>
                    <a:lstStyle/>
                    <a:p>
                      <a:endParaRPr lang="en-IN"/>
                    </a:p>
                  </a:txBody>
                  <a:tcPr/>
                </a:tc>
                <a:tc>
                  <a:txBody>
                    <a:bodyPr/>
                    <a:lstStyle/>
                    <a:p>
                      <a:pPr algn="l" fontAlgn="ctr"/>
                      <a:r>
                        <a:rPr lang="en-US" sz="1000" u="none" strike="noStrike" dirty="0">
                          <a:effectLst/>
                          <a:latin typeface="Rockwell" panose="02060603020205020403" pitchFamily="18" charset="0"/>
                          <a:cs typeface="Arial" panose="020B0604020202020204" pitchFamily="34" charset="0"/>
                        </a:rPr>
                        <a:t>O2C, cancellation of sales order</a:t>
                      </a:r>
                      <a:endParaRPr lang="en-US"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3254810509"/>
                  </a:ext>
                </a:extLst>
              </a:tr>
              <a:tr h="474569">
                <a:tc>
                  <a:txBody>
                    <a:bodyPr/>
                    <a:lstStyle/>
                    <a:p>
                      <a:pPr algn="r" fontAlgn="ctr"/>
                      <a:r>
                        <a:rPr lang="en-IN" sz="1000" u="none" strike="noStrike">
                          <a:effectLst/>
                          <a:latin typeface="Rockwell" panose="02060603020205020403" pitchFamily="18" charset="0"/>
                          <a:cs typeface="Arial" panose="020B0604020202020204" pitchFamily="34" charset="0"/>
                        </a:rPr>
                        <a:t>Session 10</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vMerge="1">
                  <a:txBody>
                    <a:bodyPr/>
                    <a:lstStyle/>
                    <a:p>
                      <a:endParaRPr lang="en-IN"/>
                    </a:p>
                  </a:txBody>
                  <a:tcPr/>
                </a:tc>
                <a:tc>
                  <a:txBody>
                    <a:bodyPr/>
                    <a:lstStyle/>
                    <a:p>
                      <a:pPr algn="l" fontAlgn="ctr"/>
                      <a:r>
                        <a:rPr lang="en-US" sz="1000" u="none" strike="noStrike" dirty="0">
                          <a:effectLst/>
                          <a:latin typeface="Rockwell" panose="02060603020205020403" pitchFamily="18" charset="0"/>
                          <a:cs typeface="Arial" panose="020B0604020202020204" pitchFamily="34" charset="0"/>
                        </a:rPr>
                        <a:t>Debit Memo, Credit Memo, Cash Sales, Returns</a:t>
                      </a:r>
                      <a:endParaRPr lang="en-US"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2653311328"/>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11</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Scheduling Agreement, Value Contract</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1739148575"/>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12</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Consignment</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85000"/>
                      </a:schemeClr>
                    </a:solidFill>
                  </a:tcPr>
                </a:tc>
                <a:extLst>
                  <a:ext uri="{0D108BD9-81ED-4DB2-BD59-A6C34878D82A}">
                    <a16:rowId xmlns:a16="http://schemas.microsoft.com/office/drawing/2014/main" val="3651072324"/>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13</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rowSpan="12">
                  <a:txBody>
                    <a:bodyPr/>
                    <a:lstStyle/>
                    <a:p>
                      <a:pPr algn="ctr" fontAlgn="ctr"/>
                      <a:r>
                        <a:rPr lang="en-IN" sz="1000" u="none" strike="noStrike" dirty="0">
                          <a:effectLst/>
                          <a:latin typeface="Rockwell" panose="02060603020205020403" pitchFamily="18" charset="0"/>
                          <a:cs typeface="Arial" panose="020B0604020202020204" pitchFamily="34" charset="0"/>
                        </a:rPr>
                        <a:t>Configuration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vert="vert270" anchor="ctr">
                    <a:solidFill>
                      <a:schemeClr val="bg1">
                        <a:lumMod val="75000"/>
                      </a:schemeClr>
                    </a:solidFill>
                  </a:tcPr>
                </a:tc>
                <a:tc>
                  <a:txBody>
                    <a:bodyPr/>
                    <a:lstStyle/>
                    <a:p>
                      <a:pPr algn="l" fontAlgn="ctr"/>
                      <a:r>
                        <a:rPr lang="en-IN" sz="1000" u="none" strike="noStrike" dirty="0">
                          <a:effectLst/>
                          <a:latin typeface="Rockwell" panose="02060603020205020403" pitchFamily="18" charset="0"/>
                          <a:cs typeface="Arial" panose="020B0604020202020204" pitchFamily="34" charset="0"/>
                        </a:rPr>
                        <a:t>Pricing configuration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1764601331"/>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14</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a:effectLst/>
                          <a:latin typeface="Rockwell" panose="02060603020205020403" pitchFamily="18" charset="0"/>
                          <a:cs typeface="Arial" panose="020B0604020202020204" pitchFamily="34" charset="0"/>
                        </a:rPr>
                        <a:t>Tax Determination</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547286673"/>
                  </a:ext>
                </a:extLst>
              </a:tr>
              <a:tr h="245517">
                <a:tc>
                  <a:txBody>
                    <a:bodyPr/>
                    <a:lstStyle/>
                    <a:p>
                      <a:pPr algn="r" fontAlgn="ctr"/>
                      <a:r>
                        <a:rPr lang="en-IN" sz="1000" u="none" strike="noStrike" dirty="0">
                          <a:effectLst/>
                          <a:latin typeface="Rockwell" panose="02060603020205020403" pitchFamily="18" charset="0"/>
                          <a:cs typeface="Arial" panose="020B0604020202020204" pitchFamily="34" charset="0"/>
                        </a:rPr>
                        <a:t>Session 15</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Condition Technique</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2448481739"/>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16</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Transportation Request</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1810028089"/>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17</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US" sz="1000" u="none" strike="noStrike" dirty="0">
                          <a:effectLst/>
                          <a:latin typeface="Rockwell" panose="02060603020205020403" pitchFamily="18" charset="0"/>
                          <a:cs typeface="Arial" panose="020B0604020202020204" pitchFamily="34" charset="0"/>
                        </a:rPr>
                        <a:t>Sales Document fields - item and head level</a:t>
                      </a:r>
                      <a:endParaRPr lang="en-US"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3965629915"/>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18</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a:effectLst/>
                          <a:latin typeface="Rockwell" panose="02060603020205020403" pitchFamily="18" charset="0"/>
                          <a:cs typeface="Arial" panose="020B0604020202020204" pitchFamily="34" charset="0"/>
                        </a:rPr>
                        <a:t>Account Determination</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2694542402"/>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19</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Incompletion Log</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2331607741"/>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20</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Free goods</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1911577813"/>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21</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Third Party Order</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670742797"/>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22</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Credit Management</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731159210"/>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23</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Stock Transfer Order</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655889869"/>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24</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vMerge="1">
                  <a:txBody>
                    <a:bodyPr/>
                    <a:lstStyle/>
                    <a:p>
                      <a:endParaRPr lang="en-IN"/>
                    </a:p>
                  </a:txBody>
                  <a:tcPr/>
                </a:tc>
                <a:tc>
                  <a:txBody>
                    <a:bodyPr/>
                    <a:lstStyle/>
                    <a:p>
                      <a:pPr algn="l" fontAlgn="ctr"/>
                      <a:r>
                        <a:rPr lang="en-IN" sz="1000" u="none" strike="noStrike" dirty="0">
                          <a:effectLst/>
                          <a:latin typeface="Rockwell" panose="02060603020205020403" pitchFamily="18" charset="0"/>
                          <a:cs typeface="Arial" panose="020B0604020202020204" pitchFamily="34" charset="0"/>
                        </a:rPr>
                        <a:t>Output Determination</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23567190"/>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25</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a:txBody>
                    <a:bodyPr/>
                    <a:lstStyle/>
                    <a:p>
                      <a:pPr algn="ctr" fontAlgn="ct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tc>
                  <a:txBody>
                    <a:bodyPr/>
                    <a:lstStyle/>
                    <a:p>
                      <a:pPr algn="l" fontAlgn="ctr"/>
                      <a:r>
                        <a:rPr lang="en-IN" sz="1000" u="none" strike="noStrike" dirty="0">
                          <a:effectLst/>
                          <a:latin typeface="Rockwell" panose="02060603020205020403" pitchFamily="18" charset="0"/>
                          <a:cs typeface="Arial" panose="020B0604020202020204" pitchFamily="34" charset="0"/>
                        </a:rPr>
                        <a:t>Tables - for all steps</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solidFill>
                      <a:schemeClr val="bg1">
                        <a:lumMod val="75000"/>
                      </a:schemeClr>
                    </a:solidFill>
                  </a:tcPr>
                </a:tc>
                <a:extLst>
                  <a:ext uri="{0D108BD9-81ED-4DB2-BD59-A6C34878D82A}">
                    <a16:rowId xmlns:a16="http://schemas.microsoft.com/office/drawing/2014/main" val="662926767"/>
                  </a:ext>
                </a:extLst>
              </a:tr>
              <a:tr h="245517">
                <a:tc>
                  <a:txBody>
                    <a:bodyPr/>
                    <a:lstStyle/>
                    <a:p>
                      <a:pPr algn="r" fontAlgn="ctr"/>
                      <a:r>
                        <a:rPr lang="en-IN" sz="1000" u="none" strike="noStrike">
                          <a:effectLst/>
                          <a:latin typeface="Rockwell" panose="02060603020205020403" pitchFamily="18" charset="0"/>
                          <a:cs typeface="Arial" panose="020B0604020202020204" pitchFamily="34" charset="0"/>
                        </a:rPr>
                        <a:t>Session 26</a:t>
                      </a: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tc>
                <a:tc>
                  <a:txBody>
                    <a:bodyPr/>
                    <a:lstStyle/>
                    <a:p>
                      <a:pPr algn="ctr" fontAlgn="ctr"/>
                      <a:endParaRPr lang="en-IN" sz="1000" b="0" i="0" u="none" strike="noStrike">
                        <a:solidFill>
                          <a:srgbClr val="000000"/>
                        </a:solidFill>
                        <a:effectLst/>
                        <a:latin typeface="Rockwell" panose="02060603020205020403" pitchFamily="18" charset="0"/>
                        <a:cs typeface="Arial" panose="020B0604020202020204" pitchFamily="34" charset="0"/>
                      </a:endParaRPr>
                    </a:p>
                  </a:txBody>
                  <a:tcPr marL="6715" marR="6715" marT="6715" marB="0" anchor="ctr"/>
                </a:tc>
                <a:tc>
                  <a:txBody>
                    <a:bodyPr/>
                    <a:lstStyle/>
                    <a:p>
                      <a:pPr algn="l" fontAlgn="ctr"/>
                      <a:r>
                        <a:rPr lang="en-IN" sz="1000" u="none" strike="noStrike" dirty="0">
                          <a:effectLst/>
                          <a:latin typeface="Rockwell" panose="02060603020205020403" pitchFamily="18" charset="0"/>
                          <a:cs typeface="Arial" panose="020B0604020202020204" pitchFamily="34" charset="0"/>
                        </a:rPr>
                        <a:t>Determinations</a:t>
                      </a:r>
                      <a:endParaRPr lang="en-IN" sz="1000" b="0" i="0" u="none" strike="noStrike" dirty="0">
                        <a:solidFill>
                          <a:srgbClr val="000000"/>
                        </a:solidFill>
                        <a:effectLst/>
                        <a:latin typeface="Rockwell" panose="02060603020205020403" pitchFamily="18" charset="0"/>
                        <a:cs typeface="Arial" panose="020B0604020202020204" pitchFamily="34" charset="0"/>
                      </a:endParaRPr>
                    </a:p>
                  </a:txBody>
                  <a:tcPr marL="6715" marR="6715" marT="6715" marB="0" anchor="ctr"/>
                </a:tc>
                <a:extLst>
                  <a:ext uri="{0D108BD9-81ED-4DB2-BD59-A6C34878D82A}">
                    <a16:rowId xmlns:a16="http://schemas.microsoft.com/office/drawing/2014/main" val="580158862"/>
                  </a:ext>
                </a:extLst>
              </a:tr>
            </a:tbl>
          </a:graphicData>
        </a:graphic>
      </p:graphicFrame>
    </p:spTree>
    <p:extLst>
      <p:ext uri="{BB962C8B-B14F-4D97-AF65-F5344CB8AC3E}">
        <p14:creationId xmlns:p14="http://schemas.microsoft.com/office/powerpoint/2010/main" val="79206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C9F13E-8BD2-9A1B-6D2A-F0150F99A312}"/>
              </a:ext>
            </a:extLst>
          </p:cNvPr>
          <p:cNvSpPr>
            <a:spLocks noGrp="1"/>
          </p:cNvSpPr>
          <p:nvPr>
            <p:ph type="body" idx="1"/>
          </p:nvPr>
        </p:nvSpPr>
        <p:spPr>
          <a:xfrm>
            <a:off x="526795" y="870713"/>
            <a:ext cx="4569619" cy="829817"/>
          </a:xfrm>
        </p:spPr>
        <p:txBody>
          <a:bodyPr/>
          <a:lstStyle/>
          <a:p>
            <a:r>
              <a:rPr lang="en-IN" cap="none" dirty="0">
                <a:latin typeface="Rockwell" panose="02060603020205020403" pitchFamily="18" charset="0"/>
              </a:rPr>
              <a:t>Define	</a:t>
            </a:r>
          </a:p>
        </p:txBody>
      </p:sp>
      <p:sp>
        <p:nvSpPr>
          <p:cNvPr id="5" name="Content Placeholder 4">
            <a:extLst>
              <a:ext uri="{FF2B5EF4-FFF2-40B4-BE49-F238E27FC236}">
                <a16:creationId xmlns:a16="http://schemas.microsoft.com/office/drawing/2014/main" id="{862E9541-2C1C-6D2E-F444-E2230E8FA280}"/>
              </a:ext>
            </a:extLst>
          </p:cNvPr>
          <p:cNvSpPr>
            <a:spLocks noGrp="1"/>
          </p:cNvSpPr>
          <p:nvPr>
            <p:ph sz="half" idx="2"/>
          </p:nvPr>
        </p:nvSpPr>
        <p:spPr>
          <a:xfrm>
            <a:off x="526795" y="1724660"/>
            <a:ext cx="4550400" cy="4486910"/>
          </a:xfrm>
        </p:spPr>
        <p:txBody>
          <a:bodyPr>
            <a:noAutofit/>
          </a:bodyPr>
          <a:lstStyle/>
          <a:p>
            <a:pPr marL="342900" indent="-468000">
              <a:lnSpc>
                <a:spcPct val="140000"/>
              </a:lnSpc>
              <a:buFont typeface="+mj-lt"/>
              <a:buAutoNum type="arabicPeriod"/>
            </a:pPr>
            <a:r>
              <a:rPr lang="en-IN" sz="1800" dirty="0">
                <a:latin typeface="Rockwell" panose="02060603020205020403" pitchFamily="18" charset="0"/>
              </a:rPr>
              <a:t>Company </a:t>
            </a:r>
          </a:p>
          <a:p>
            <a:pPr marL="342900" indent="-468000">
              <a:lnSpc>
                <a:spcPct val="140000"/>
              </a:lnSpc>
              <a:buFont typeface="+mj-lt"/>
              <a:buAutoNum type="arabicPeriod"/>
            </a:pPr>
            <a:r>
              <a:rPr lang="en-IN" sz="1800" dirty="0">
                <a:latin typeface="Rockwell" panose="02060603020205020403" pitchFamily="18" charset="0"/>
              </a:rPr>
              <a:t>Company Code</a:t>
            </a:r>
          </a:p>
          <a:p>
            <a:pPr marL="342900" indent="-468000">
              <a:lnSpc>
                <a:spcPct val="140000"/>
              </a:lnSpc>
              <a:buFont typeface="+mj-lt"/>
              <a:buAutoNum type="arabicPeriod"/>
            </a:pPr>
            <a:r>
              <a:rPr lang="en-IN" sz="1800" dirty="0">
                <a:latin typeface="Rockwell" panose="02060603020205020403" pitchFamily="18" charset="0"/>
              </a:rPr>
              <a:t>Credit Control Area</a:t>
            </a:r>
          </a:p>
          <a:p>
            <a:pPr marL="342900" indent="-468000">
              <a:lnSpc>
                <a:spcPct val="140000"/>
              </a:lnSpc>
              <a:buFont typeface="+mj-lt"/>
              <a:buAutoNum type="arabicPeriod"/>
            </a:pPr>
            <a:r>
              <a:rPr lang="en-IN" sz="1800" dirty="0">
                <a:latin typeface="Rockwell" panose="02060603020205020403" pitchFamily="18" charset="0"/>
              </a:rPr>
              <a:t>Plant</a:t>
            </a:r>
          </a:p>
          <a:p>
            <a:pPr marL="342900" indent="-468000">
              <a:lnSpc>
                <a:spcPct val="140000"/>
              </a:lnSpc>
              <a:buFont typeface="+mj-lt"/>
              <a:buAutoNum type="arabicPeriod"/>
            </a:pPr>
            <a:r>
              <a:rPr lang="en-IN" sz="1800" dirty="0">
                <a:latin typeface="Rockwell" panose="02060603020205020403" pitchFamily="18" charset="0"/>
              </a:rPr>
              <a:t>Division</a:t>
            </a:r>
          </a:p>
          <a:p>
            <a:pPr marL="342900" indent="-468000">
              <a:lnSpc>
                <a:spcPct val="140000"/>
              </a:lnSpc>
              <a:buFont typeface="+mj-lt"/>
              <a:buAutoNum type="arabicPeriod"/>
            </a:pPr>
            <a:r>
              <a:rPr lang="en-IN" sz="1800" dirty="0">
                <a:latin typeface="Rockwell" panose="02060603020205020403" pitchFamily="18" charset="0"/>
              </a:rPr>
              <a:t>Sales Organisation</a:t>
            </a:r>
          </a:p>
          <a:p>
            <a:pPr marL="342900" indent="-468000">
              <a:lnSpc>
                <a:spcPct val="140000"/>
              </a:lnSpc>
              <a:buFont typeface="+mj-lt"/>
              <a:buAutoNum type="arabicPeriod"/>
            </a:pPr>
            <a:r>
              <a:rPr lang="en-IN" sz="1800" dirty="0">
                <a:latin typeface="Rockwell" panose="02060603020205020403" pitchFamily="18" charset="0"/>
              </a:rPr>
              <a:t>Distribution Channel</a:t>
            </a:r>
          </a:p>
          <a:p>
            <a:pPr marL="342900" indent="-468000">
              <a:lnSpc>
                <a:spcPct val="140000"/>
              </a:lnSpc>
              <a:buFont typeface="+mj-lt"/>
              <a:buAutoNum type="arabicPeriod"/>
            </a:pPr>
            <a:r>
              <a:rPr lang="en-IN" sz="1800" dirty="0">
                <a:latin typeface="Rockwell" panose="02060603020205020403" pitchFamily="18" charset="0"/>
              </a:rPr>
              <a:t>Storage Location</a:t>
            </a:r>
          </a:p>
          <a:p>
            <a:pPr marL="342900" indent="-468000">
              <a:lnSpc>
                <a:spcPct val="140000"/>
              </a:lnSpc>
              <a:buFont typeface="+mj-lt"/>
              <a:buAutoNum type="arabicPeriod"/>
            </a:pPr>
            <a:r>
              <a:rPr lang="en-IN" sz="1800" dirty="0">
                <a:latin typeface="Rockwell" panose="02060603020205020403" pitchFamily="18" charset="0"/>
              </a:rPr>
              <a:t>Shipping point</a:t>
            </a:r>
          </a:p>
        </p:txBody>
      </p:sp>
      <p:sp>
        <p:nvSpPr>
          <p:cNvPr id="6" name="Content Placeholder 5">
            <a:extLst>
              <a:ext uri="{FF2B5EF4-FFF2-40B4-BE49-F238E27FC236}">
                <a16:creationId xmlns:a16="http://schemas.microsoft.com/office/drawing/2014/main" id="{2CB72C03-A10B-91F9-E9F6-F42985BD392A}"/>
              </a:ext>
            </a:extLst>
          </p:cNvPr>
          <p:cNvSpPr>
            <a:spLocks noGrp="1"/>
          </p:cNvSpPr>
          <p:nvPr>
            <p:ph sz="quarter" idx="4"/>
          </p:nvPr>
        </p:nvSpPr>
        <p:spPr>
          <a:xfrm>
            <a:off x="5545896" y="1723455"/>
            <a:ext cx="4788022" cy="4632893"/>
          </a:xfrm>
        </p:spPr>
        <p:txBody>
          <a:bodyPr>
            <a:noAutofit/>
          </a:bodyPr>
          <a:lstStyle/>
          <a:p>
            <a:pPr marL="342900" indent="-342900">
              <a:lnSpc>
                <a:spcPct val="140000"/>
              </a:lnSpc>
              <a:buFont typeface="+mj-lt"/>
              <a:buAutoNum type="arabicPeriod"/>
            </a:pPr>
            <a:r>
              <a:rPr lang="en-IN" sz="1400" dirty="0">
                <a:latin typeface="Rockwell" panose="02060603020205020403" pitchFamily="18" charset="0"/>
              </a:rPr>
              <a:t>Company </a:t>
            </a:r>
            <a:r>
              <a:rPr lang="en-IN" sz="1400" dirty="0">
                <a:latin typeface="Rockwell" panose="02060603020205020403" pitchFamily="18" charset="0"/>
                <a:sym typeface="Wingdings" panose="05000000000000000000" pitchFamily="2" charset="2"/>
              </a:rPr>
              <a:t> Company Code</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Company Code  Credit Control Area</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Company Code  Plant</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Sales Organisation  Company Code</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Sales Organisation  Distribution Channel</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Sales Organisation  Division</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Sales area</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Sales Organisation  Distribution Channel  Plant</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Sales Area  Credit Control Area</a:t>
            </a:r>
          </a:p>
          <a:p>
            <a:pPr marL="342900" indent="-342900">
              <a:lnSpc>
                <a:spcPct val="140000"/>
              </a:lnSpc>
              <a:buFont typeface="+mj-lt"/>
              <a:buAutoNum type="arabicPeriod"/>
            </a:pPr>
            <a:r>
              <a:rPr lang="en-IN" sz="1400" dirty="0">
                <a:latin typeface="Rockwell" panose="02060603020205020403" pitchFamily="18" charset="0"/>
                <a:sym typeface="Wingdings" panose="05000000000000000000" pitchFamily="2" charset="2"/>
              </a:rPr>
              <a:t>Shipping Point  Plant</a:t>
            </a:r>
            <a:endParaRPr lang="en-IN" sz="1400" dirty="0">
              <a:latin typeface="Rockwell" panose="02060603020205020403" pitchFamily="18" charset="0"/>
            </a:endParaRPr>
          </a:p>
        </p:txBody>
      </p:sp>
      <p:sp>
        <p:nvSpPr>
          <p:cNvPr id="7" name="Text Placeholder 6">
            <a:extLst>
              <a:ext uri="{FF2B5EF4-FFF2-40B4-BE49-F238E27FC236}">
                <a16:creationId xmlns:a16="http://schemas.microsoft.com/office/drawing/2014/main" id="{C6B494EA-E774-0C29-2D53-0F962012D896}"/>
              </a:ext>
            </a:extLst>
          </p:cNvPr>
          <p:cNvSpPr>
            <a:spLocks noGrp="1"/>
          </p:cNvSpPr>
          <p:nvPr>
            <p:ph type="body" sz="quarter" idx="13"/>
          </p:nvPr>
        </p:nvSpPr>
        <p:spPr>
          <a:xfrm>
            <a:off x="4968239" y="870713"/>
            <a:ext cx="4569619" cy="829817"/>
          </a:xfrm>
        </p:spPr>
        <p:txBody>
          <a:bodyPr/>
          <a:lstStyle/>
          <a:p>
            <a:r>
              <a:rPr lang="en-IN" cap="none" dirty="0">
                <a:latin typeface="Rockwell" panose="02060603020205020403" pitchFamily="18" charset="0"/>
              </a:rPr>
              <a:t>Assignment</a:t>
            </a:r>
          </a:p>
        </p:txBody>
      </p:sp>
      <p:sp>
        <p:nvSpPr>
          <p:cNvPr id="16" name="Slide Number Placeholder 15">
            <a:extLst>
              <a:ext uri="{FF2B5EF4-FFF2-40B4-BE49-F238E27FC236}">
                <a16:creationId xmlns:a16="http://schemas.microsoft.com/office/drawing/2014/main" id="{B72F2554-26CA-3E01-B290-DB8689F80DE8}"/>
              </a:ext>
            </a:extLst>
          </p:cNvPr>
          <p:cNvSpPr>
            <a:spLocks noGrp="1"/>
          </p:cNvSpPr>
          <p:nvPr>
            <p:ph type="sldNum" sz="quarter" idx="12"/>
          </p:nvPr>
        </p:nvSpPr>
        <p:spPr/>
        <p:txBody>
          <a:bodyPr/>
          <a:lstStyle/>
          <a:p>
            <a:fld id="{82E489B1-69AD-41BE-AB14-E292752662FA}" type="slidenum">
              <a:rPr lang="en-IN" smtClean="0"/>
              <a:t>18</a:t>
            </a:fld>
            <a:endParaRPr lang="en-IN"/>
          </a:p>
        </p:txBody>
      </p:sp>
      <p:sp>
        <p:nvSpPr>
          <p:cNvPr id="2" name="Title 1">
            <a:extLst>
              <a:ext uri="{FF2B5EF4-FFF2-40B4-BE49-F238E27FC236}">
                <a16:creationId xmlns:a16="http://schemas.microsoft.com/office/drawing/2014/main" id="{88A503CD-DB28-7768-13E3-9A6C9657336E}"/>
              </a:ext>
            </a:extLst>
          </p:cNvPr>
          <p:cNvSpPr>
            <a:spLocks noGrp="1"/>
          </p:cNvSpPr>
          <p:nvPr>
            <p:ph type="title"/>
          </p:nvPr>
        </p:nvSpPr>
        <p:spPr/>
        <p:txBody>
          <a:bodyPr>
            <a:normAutofit/>
          </a:bodyPr>
          <a:lstStyle/>
          <a:p>
            <a:r>
              <a:rPr lang="en-IN" dirty="0"/>
              <a:t>Organisation Structure Creation </a:t>
            </a:r>
          </a:p>
        </p:txBody>
      </p:sp>
      <p:grpSp>
        <p:nvGrpSpPr>
          <p:cNvPr id="19" name="Group 18">
            <a:extLst>
              <a:ext uri="{FF2B5EF4-FFF2-40B4-BE49-F238E27FC236}">
                <a16:creationId xmlns:a16="http://schemas.microsoft.com/office/drawing/2014/main" id="{D6318478-B509-5F0E-E238-EDB3AA2B9EE1}"/>
              </a:ext>
            </a:extLst>
          </p:cNvPr>
          <p:cNvGrpSpPr/>
          <p:nvPr/>
        </p:nvGrpSpPr>
        <p:grpSpPr>
          <a:xfrm>
            <a:off x="3487420" y="1849011"/>
            <a:ext cx="1958075" cy="1144270"/>
            <a:chOff x="2956560" y="1700530"/>
            <a:chExt cx="1958075" cy="1144270"/>
          </a:xfrm>
        </p:grpSpPr>
        <p:sp>
          <p:nvSpPr>
            <p:cNvPr id="8" name="Right Brace 7">
              <a:extLst>
                <a:ext uri="{FF2B5EF4-FFF2-40B4-BE49-F238E27FC236}">
                  <a16:creationId xmlns:a16="http://schemas.microsoft.com/office/drawing/2014/main" id="{15C6AC0E-AE9D-D373-7A07-C34F1D6138F0}"/>
                </a:ext>
              </a:extLst>
            </p:cNvPr>
            <p:cNvSpPr/>
            <p:nvPr/>
          </p:nvSpPr>
          <p:spPr>
            <a:xfrm>
              <a:off x="2956560" y="1700530"/>
              <a:ext cx="203200" cy="1144270"/>
            </a:xfrm>
            <a:prstGeom prst="rightBrace">
              <a:avLst>
                <a:gd name="adj1" fmla="val 5012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11" name="TextBox 10">
              <a:extLst>
                <a:ext uri="{FF2B5EF4-FFF2-40B4-BE49-F238E27FC236}">
                  <a16:creationId xmlns:a16="http://schemas.microsoft.com/office/drawing/2014/main" id="{F21FEC60-03FC-5E2F-E4A8-04322CBBC0F2}"/>
                </a:ext>
              </a:extLst>
            </p:cNvPr>
            <p:cNvSpPr txBox="1"/>
            <p:nvPr/>
          </p:nvSpPr>
          <p:spPr>
            <a:xfrm>
              <a:off x="3159760" y="2113368"/>
              <a:ext cx="1754875" cy="307777"/>
            </a:xfrm>
            <a:prstGeom prst="rect">
              <a:avLst/>
            </a:prstGeom>
            <a:noFill/>
          </p:spPr>
          <p:txBody>
            <a:bodyPr wrap="square" rtlCol="0">
              <a:spAutoFit/>
            </a:bodyPr>
            <a:lstStyle/>
            <a:p>
              <a:r>
                <a:rPr lang="en-IN" sz="1400" i="1" dirty="0">
                  <a:highlight>
                    <a:srgbClr val="FFFF00"/>
                  </a:highlight>
                </a:rPr>
                <a:t>Financial Accounting</a:t>
              </a:r>
            </a:p>
          </p:txBody>
        </p:sp>
      </p:grpSp>
      <p:grpSp>
        <p:nvGrpSpPr>
          <p:cNvPr id="20" name="Group 19">
            <a:extLst>
              <a:ext uri="{FF2B5EF4-FFF2-40B4-BE49-F238E27FC236}">
                <a16:creationId xmlns:a16="http://schemas.microsoft.com/office/drawing/2014/main" id="{0723E85C-C18E-EB72-721D-5FC805C05C83}"/>
              </a:ext>
            </a:extLst>
          </p:cNvPr>
          <p:cNvGrpSpPr/>
          <p:nvPr/>
        </p:nvGrpSpPr>
        <p:grpSpPr>
          <a:xfrm>
            <a:off x="3405001" y="3206640"/>
            <a:ext cx="1958074" cy="751840"/>
            <a:chOff x="2956560" y="2895600"/>
            <a:chExt cx="1958074" cy="751840"/>
          </a:xfrm>
        </p:grpSpPr>
        <p:sp>
          <p:nvSpPr>
            <p:cNvPr id="9" name="Right Brace 8">
              <a:extLst>
                <a:ext uri="{FF2B5EF4-FFF2-40B4-BE49-F238E27FC236}">
                  <a16:creationId xmlns:a16="http://schemas.microsoft.com/office/drawing/2014/main" id="{6F1071D6-64F6-8AE7-FDB0-C64D572A05CD}"/>
                </a:ext>
              </a:extLst>
            </p:cNvPr>
            <p:cNvSpPr/>
            <p:nvPr/>
          </p:nvSpPr>
          <p:spPr>
            <a:xfrm>
              <a:off x="2956560" y="2895600"/>
              <a:ext cx="203200" cy="751840"/>
            </a:xfrm>
            <a:prstGeom prst="rightBrace">
              <a:avLst>
                <a:gd name="adj1" fmla="val 5012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1F24E7BF-3AEE-3E10-536F-B547B1532E07}"/>
                </a:ext>
              </a:extLst>
            </p:cNvPr>
            <p:cNvSpPr txBox="1"/>
            <p:nvPr/>
          </p:nvSpPr>
          <p:spPr>
            <a:xfrm>
              <a:off x="3159759" y="3117631"/>
              <a:ext cx="1754875" cy="307777"/>
            </a:xfrm>
            <a:prstGeom prst="rect">
              <a:avLst/>
            </a:prstGeom>
            <a:noFill/>
          </p:spPr>
          <p:txBody>
            <a:bodyPr wrap="square" rtlCol="0">
              <a:spAutoFit/>
            </a:bodyPr>
            <a:lstStyle/>
            <a:p>
              <a:r>
                <a:rPr lang="en-IN" sz="1400" i="1" dirty="0">
                  <a:highlight>
                    <a:srgbClr val="FFFF00"/>
                  </a:highlight>
                </a:rPr>
                <a:t>Logistics - General</a:t>
              </a:r>
            </a:p>
          </p:txBody>
        </p:sp>
      </p:grpSp>
      <p:grpSp>
        <p:nvGrpSpPr>
          <p:cNvPr id="21" name="Group 20">
            <a:extLst>
              <a:ext uri="{FF2B5EF4-FFF2-40B4-BE49-F238E27FC236}">
                <a16:creationId xmlns:a16="http://schemas.microsoft.com/office/drawing/2014/main" id="{2F645382-3F5E-BC79-5139-1CB2E5A0B8D6}"/>
              </a:ext>
            </a:extLst>
          </p:cNvPr>
          <p:cNvGrpSpPr/>
          <p:nvPr/>
        </p:nvGrpSpPr>
        <p:grpSpPr>
          <a:xfrm>
            <a:off x="3425321" y="4163310"/>
            <a:ext cx="1937754" cy="751840"/>
            <a:chOff x="2966720" y="3708400"/>
            <a:chExt cx="1937754" cy="751840"/>
          </a:xfrm>
        </p:grpSpPr>
        <p:sp>
          <p:nvSpPr>
            <p:cNvPr id="10" name="Right Brace 9">
              <a:extLst>
                <a:ext uri="{FF2B5EF4-FFF2-40B4-BE49-F238E27FC236}">
                  <a16:creationId xmlns:a16="http://schemas.microsoft.com/office/drawing/2014/main" id="{06761413-BD12-C679-FA2D-8B7F03B74572}"/>
                </a:ext>
              </a:extLst>
            </p:cNvPr>
            <p:cNvSpPr/>
            <p:nvPr/>
          </p:nvSpPr>
          <p:spPr>
            <a:xfrm>
              <a:off x="2966720" y="3708400"/>
              <a:ext cx="203200" cy="751840"/>
            </a:xfrm>
            <a:prstGeom prst="rightBrace">
              <a:avLst>
                <a:gd name="adj1" fmla="val 5012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3" name="TextBox 12">
              <a:extLst>
                <a:ext uri="{FF2B5EF4-FFF2-40B4-BE49-F238E27FC236}">
                  <a16:creationId xmlns:a16="http://schemas.microsoft.com/office/drawing/2014/main" id="{822F9371-56EA-C761-EE45-1D18B5FFB41C}"/>
                </a:ext>
              </a:extLst>
            </p:cNvPr>
            <p:cNvSpPr txBox="1"/>
            <p:nvPr/>
          </p:nvSpPr>
          <p:spPr>
            <a:xfrm>
              <a:off x="3149599" y="3930431"/>
              <a:ext cx="1754875" cy="307777"/>
            </a:xfrm>
            <a:prstGeom prst="rect">
              <a:avLst/>
            </a:prstGeom>
            <a:noFill/>
          </p:spPr>
          <p:txBody>
            <a:bodyPr wrap="square" rtlCol="0">
              <a:spAutoFit/>
            </a:bodyPr>
            <a:lstStyle/>
            <a:p>
              <a:r>
                <a:rPr lang="en-IN" sz="1400" i="1" dirty="0">
                  <a:highlight>
                    <a:srgbClr val="FFFF00"/>
                  </a:highlight>
                </a:rPr>
                <a:t>Sales&amp; Distribution</a:t>
              </a:r>
            </a:p>
          </p:txBody>
        </p:sp>
      </p:grpSp>
      <p:grpSp>
        <p:nvGrpSpPr>
          <p:cNvPr id="22" name="Group 21">
            <a:extLst>
              <a:ext uri="{FF2B5EF4-FFF2-40B4-BE49-F238E27FC236}">
                <a16:creationId xmlns:a16="http://schemas.microsoft.com/office/drawing/2014/main" id="{7A4DAAC3-3988-750D-1403-E7E4B6DD0942}"/>
              </a:ext>
            </a:extLst>
          </p:cNvPr>
          <p:cNvGrpSpPr/>
          <p:nvPr/>
        </p:nvGrpSpPr>
        <p:grpSpPr>
          <a:xfrm>
            <a:off x="3109742" y="5256266"/>
            <a:ext cx="2589232" cy="307777"/>
            <a:chOff x="2702560" y="4600991"/>
            <a:chExt cx="2589232" cy="307777"/>
          </a:xfrm>
        </p:grpSpPr>
        <p:sp>
          <p:nvSpPr>
            <p:cNvPr id="14" name="TextBox 13">
              <a:extLst>
                <a:ext uri="{FF2B5EF4-FFF2-40B4-BE49-F238E27FC236}">
                  <a16:creationId xmlns:a16="http://schemas.microsoft.com/office/drawing/2014/main" id="{60403948-87C4-D7F6-2C85-21C940BFDF29}"/>
                </a:ext>
              </a:extLst>
            </p:cNvPr>
            <p:cNvSpPr txBox="1"/>
            <p:nvPr/>
          </p:nvSpPr>
          <p:spPr>
            <a:xfrm>
              <a:off x="3159759" y="4600991"/>
              <a:ext cx="2132033" cy="307777"/>
            </a:xfrm>
            <a:prstGeom prst="rect">
              <a:avLst/>
            </a:prstGeom>
            <a:noFill/>
          </p:spPr>
          <p:txBody>
            <a:bodyPr wrap="square" rtlCol="0">
              <a:spAutoFit/>
            </a:bodyPr>
            <a:lstStyle/>
            <a:p>
              <a:r>
                <a:rPr lang="en-IN" sz="1400" i="1" dirty="0">
                  <a:highlight>
                    <a:srgbClr val="FFFF00"/>
                  </a:highlight>
                </a:rPr>
                <a:t>Material Management</a:t>
              </a:r>
            </a:p>
          </p:txBody>
        </p:sp>
        <p:cxnSp>
          <p:nvCxnSpPr>
            <p:cNvPr id="17" name="Straight Arrow Connector 16">
              <a:extLst>
                <a:ext uri="{FF2B5EF4-FFF2-40B4-BE49-F238E27FC236}">
                  <a16:creationId xmlns:a16="http://schemas.microsoft.com/office/drawing/2014/main" id="{A9E70717-A032-A7B9-1986-3DF9783CCA1D}"/>
                </a:ext>
              </a:extLst>
            </p:cNvPr>
            <p:cNvCxnSpPr/>
            <p:nvPr/>
          </p:nvCxnSpPr>
          <p:spPr>
            <a:xfrm>
              <a:off x="2702560" y="4743231"/>
              <a:ext cx="35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CC7D2E57-37BF-C6B9-DCC2-233E23BA9850}"/>
              </a:ext>
            </a:extLst>
          </p:cNvPr>
          <p:cNvGrpSpPr/>
          <p:nvPr/>
        </p:nvGrpSpPr>
        <p:grpSpPr>
          <a:xfrm>
            <a:off x="3109742" y="5712915"/>
            <a:ext cx="2082805" cy="307777"/>
            <a:chOff x="3198991" y="5696558"/>
            <a:chExt cx="2082805" cy="307777"/>
          </a:xfrm>
        </p:grpSpPr>
        <p:sp>
          <p:nvSpPr>
            <p:cNvPr id="15" name="TextBox 14">
              <a:extLst>
                <a:ext uri="{FF2B5EF4-FFF2-40B4-BE49-F238E27FC236}">
                  <a16:creationId xmlns:a16="http://schemas.microsoft.com/office/drawing/2014/main" id="{875C781B-0AEC-2DCF-6965-A5373ADE74B7}"/>
                </a:ext>
              </a:extLst>
            </p:cNvPr>
            <p:cNvSpPr txBox="1"/>
            <p:nvPr/>
          </p:nvSpPr>
          <p:spPr>
            <a:xfrm>
              <a:off x="3526921" y="5696558"/>
              <a:ext cx="1754875" cy="307777"/>
            </a:xfrm>
            <a:prstGeom prst="rect">
              <a:avLst/>
            </a:prstGeom>
            <a:noFill/>
          </p:spPr>
          <p:txBody>
            <a:bodyPr wrap="square" rtlCol="0">
              <a:spAutoFit/>
            </a:bodyPr>
            <a:lstStyle/>
            <a:p>
              <a:r>
                <a:rPr lang="en-IN" sz="1400" i="1" dirty="0">
                  <a:highlight>
                    <a:srgbClr val="FFFF00"/>
                  </a:highlight>
                </a:rPr>
                <a:t>Logistics Execution</a:t>
              </a:r>
            </a:p>
          </p:txBody>
        </p:sp>
        <p:cxnSp>
          <p:nvCxnSpPr>
            <p:cNvPr id="18" name="Straight Arrow Connector 17">
              <a:extLst>
                <a:ext uri="{FF2B5EF4-FFF2-40B4-BE49-F238E27FC236}">
                  <a16:creationId xmlns:a16="http://schemas.microsoft.com/office/drawing/2014/main" id="{AA5FF0A9-1F38-02CF-C936-F2A36DE4D9C4}"/>
                </a:ext>
              </a:extLst>
            </p:cNvPr>
            <p:cNvCxnSpPr/>
            <p:nvPr/>
          </p:nvCxnSpPr>
          <p:spPr>
            <a:xfrm>
              <a:off x="3198991" y="5850446"/>
              <a:ext cx="35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1B2A4DCE-4688-B717-2749-0186691D1878}"/>
              </a:ext>
            </a:extLst>
          </p:cNvPr>
          <p:cNvGrpSpPr/>
          <p:nvPr/>
        </p:nvGrpSpPr>
        <p:grpSpPr>
          <a:xfrm>
            <a:off x="10122758" y="1849763"/>
            <a:ext cx="1905979" cy="829811"/>
            <a:chOff x="10434320" y="1695120"/>
            <a:chExt cx="1905979" cy="829811"/>
          </a:xfrm>
        </p:grpSpPr>
        <p:sp>
          <p:nvSpPr>
            <p:cNvPr id="25" name="Right Brace 24">
              <a:extLst>
                <a:ext uri="{FF2B5EF4-FFF2-40B4-BE49-F238E27FC236}">
                  <a16:creationId xmlns:a16="http://schemas.microsoft.com/office/drawing/2014/main" id="{9C394D20-B0A7-12F3-C481-F3B9E49527DC}"/>
                </a:ext>
              </a:extLst>
            </p:cNvPr>
            <p:cNvSpPr/>
            <p:nvPr/>
          </p:nvSpPr>
          <p:spPr>
            <a:xfrm>
              <a:off x="10434320" y="1695120"/>
              <a:ext cx="182880" cy="829811"/>
            </a:xfrm>
            <a:prstGeom prst="rightBrace">
              <a:avLst>
                <a:gd name="adj1" fmla="val 5012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32" name="TextBox 31">
              <a:extLst>
                <a:ext uri="{FF2B5EF4-FFF2-40B4-BE49-F238E27FC236}">
                  <a16:creationId xmlns:a16="http://schemas.microsoft.com/office/drawing/2014/main" id="{2FD603F6-1908-4FFE-A894-6A156357C26F}"/>
                </a:ext>
              </a:extLst>
            </p:cNvPr>
            <p:cNvSpPr txBox="1"/>
            <p:nvPr/>
          </p:nvSpPr>
          <p:spPr>
            <a:xfrm>
              <a:off x="10585424" y="1952205"/>
              <a:ext cx="1754875" cy="307777"/>
            </a:xfrm>
            <a:prstGeom prst="rect">
              <a:avLst/>
            </a:prstGeom>
            <a:noFill/>
          </p:spPr>
          <p:txBody>
            <a:bodyPr wrap="square" rtlCol="0">
              <a:spAutoFit/>
            </a:bodyPr>
            <a:lstStyle/>
            <a:p>
              <a:r>
                <a:rPr lang="en-IN" sz="1400" i="1" dirty="0">
                  <a:highlight>
                    <a:srgbClr val="FFFF00"/>
                  </a:highlight>
                </a:rPr>
                <a:t>Financial Accounting</a:t>
              </a:r>
            </a:p>
          </p:txBody>
        </p:sp>
      </p:grpSp>
      <p:grpSp>
        <p:nvGrpSpPr>
          <p:cNvPr id="38" name="Group 37">
            <a:extLst>
              <a:ext uri="{FF2B5EF4-FFF2-40B4-BE49-F238E27FC236}">
                <a16:creationId xmlns:a16="http://schemas.microsoft.com/office/drawing/2014/main" id="{16DED2C4-BF7E-AD5E-5D43-1878D13EFB39}"/>
              </a:ext>
            </a:extLst>
          </p:cNvPr>
          <p:cNvGrpSpPr/>
          <p:nvPr/>
        </p:nvGrpSpPr>
        <p:grpSpPr>
          <a:xfrm>
            <a:off x="10122758" y="2941089"/>
            <a:ext cx="1998715" cy="2622954"/>
            <a:chOff x="10373360" y="2843407"/>
            <a:chExt cx="1998715" cy="2622954"/>
          </a:xfrm>
        </p:grpSpPr>
        <p:sp>
          <p:nvSpPr>
            <p:cNvPr id="28" name="Right Brace 27">
              <a:extLst>
                <a:ext uri="{FF2B5EF4-FFF2-40B4-BE49-F238E27FC236}">
                  <a16:creationId xmlns:a16="http://schemas.microsoft.com/office/drawing/2014/main" id="{6A5C085F-4F23-091B-DA9E-615BC3A18210}"/>
                </a:ext>
              </a:extLst>
            </p:cNvPr>
            <p:cNvSpPr/>
            <p:nvPr/>
          </p:nvSpPr>
          <p:spPr>
            <a:xfrm>
              <a:off x="10373360" y="2843407"/>
              <a:ext cx="375920" cy="2622954"/>
            </a:xfrm>
            <a:prstGeom prst="rightBrace">
              <a:avLst>
                <a:gd name="adj1" fmla="val 5012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33" name="TextBox 32">
              <a:extLst>
                <a:ext uri="{FF2B5EF4-FFF2-40B4-BE49-F238E27FC236}">
                  <a16:creationId xmlns:a16="http://schemas.microsoft.com/office/drawing/2014/main" id="{24848433-1449-E2DB-0058-6B8FD63D3AEF}"/>
                </a:ext>
              </a:extLst>
            </p:cNvPr>
            <p:cNvSpPr txBox="1"/>
            <p:nvPr/>
          </p:nvSpPr>
          <p:spPr>
            <a:xfrm>
              <a:off x="10617200" y="3903715"/>
              <a:ext cx="1754875" cy="307777"/>
            </a:xfrm>
            <a:prstGeom prst="rect">
              <a:avLst/>
            </a:prstGeom>
            <a:noFill/>
          </p:spPr>
          <p:txBody>
            <a:bodyPr wrap="square" rtlCol="0">
              <a:spAutoFit/>
            </a:bodyPr>
            <a:lstStyle/>
            <a:p>
              <a:r>
                <a:rPr lang="en-IN" sz="1400" i="1" dirty="0">
                  <a:highlight>
                    <a:srgbClr val="FFFF00"/>
                  </a:highlight>
                </a:rPr>
                <a:t>Sales &amp; Distribution</a:t>
              </a:r>
            </a:p>
          </p:txBody>
        </p:sp>
      </p:grpSp>
      <p:grpSp>
        <p:nvGrpSpPr>
          <p:cNvPr id="37" name="Group 36">
            <a:extLst>
              <a:ext uri="{FF2B5EF4-FFF2-40B4-BE49-F238E27FC236}">
                <a16:creationId xmlns:a16="http://schemas.microsoft.com/office/drawing/2014/main" id="{4267CCCF-3797-FD76-5A5B-9360761AFD42}"/>
              </a:ext>
            </a:extLst>
          </p:cNvPr>
          <p:cNvGrpSpPr/>
          <p:nvPr/>
        </p:nvGrpSpPr>
        <p:grpSpPr>
          <a:xfrm>
            <a:off x="8220409" y="2642194"/>
            <a:ext cx="4030256" cy="307777"/>
            <a:chOff x="9163485" y="2545905"/>
            <a:chExt cx="4030256" cy="307777"/>
          </a:xfrm>
        </p:grpSpPr>
        <p:cxnSp>
          <p:nvCxnSpPr>
            <p:cNvPr id="26" name="Straight Arrow Connector 25">
              <a:extLst>
                <a:ext uri="{FF2B5EF4-FFF2-40B4-BE49-F238E27FC236}">
                  <a16:creationId xmlns:a16="http://schemas.microsoft.com/office/drawing/2014/main" id="{CE944C76-33A8-7963-B162-B80782E5640F}"/>
                </a:ext>
              </a:extLst>
            </p:cNvPr>
            <p:cNvCxnSpPr>
              <a:cxnSpLocks/>
              <a:endCxn id="35" idx="1"/>
            </p:cNvCxnSpPr>
            <p:nvPr/>
          </p:nvCxnSpPr>
          <p:spPr>
            <a:xfrm>
              <a:off x="9163485" y="2690911"/>
              <a:ext cx="2275381" cy="8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747807BC-DD4F-8D36-2A76-F8E9746FC648}"/>
                </a:ext>
              </a:extLst>
            </p:cNvPr>
            <p:cNvSpPr txBox="1"/>
            <p:nvPr/>
          </p:nvSpPr>
          <p:spPr>
            <a:xfrm>
              <a:off x="11438866" y="2545905"/>
              <a:ext cx="1754875" cy="307777"/>
            </a:xfrm>
            <a:prstGeom prst="rect">
              <a:avLst/>
            </a:prstGeom>
            <a:noFill/>
          </p:spPr>
          <p:txBody>
            <a:bodyPr wrap="square" rtlCol="0">
              <a:spAutoFit/>
            </a:bodyPr>
            <a:lstStyle/>
            <a:p>
              <a:r>
                <a:rPr lang="en-IN" sz="1400" i="1" dirty="0">
                  <a:highlight>
                    <a:srgbClr val="FFFF00"/>
                  </a:highlight>
                </a:rPr>
                <a:t>Logistics General</a:t>
              </a:r>
            </a:p>
          </p:txBody>
        </p:sp>
      </p:grpSp>
      <p:grpSp>
        <p:nvGrpSpPr>
          <p:cNvPr id="39" name="Group 38">
            <a:extLst>
              <a:ext uri="{FF2B5EF4-FFF2-40B4-BE49-F238E27FC236}">
                <a16:creationId xmlns:a16="http://schemas.microsoft.com/office/drawing/2014/main" id="{49D4CB45-7630-80D8-218D-0675035F4B61}"/>
              </a:ext>
            </a:extLst>
          </p:cNvPr>
          <p:cNvGrpSpPr/>
          <p:nvPr/>
        </p:nvGrpSpPr>
        <p:grpSpPr>
          <a:xfrm>
            <a:off x="9145294" y="5618948"/>
            <a:ext cx="3081919" cy="307777"/>
            <a:chOff x="9290156" y="5325328"/>
            <a:chExt cx="3081919" cy="307777"/>
          </a:xfrm>
        </p:grpSpPr>
        <p:cxnSp>
          <p:nvCxnSpPr>
            <p:cNvPr id="29" name="Straight Arrow Connector 28">
              <a:extLst>
                <a:ext uri="{FF2B5EF4-FFF2-40B4-BE49-F238E27FC236}">
                  <a16:creationId xmlns:a16="http://schemas.microsoft.com/office/drawing/2014/main" id="{510FC82E-C759-6FA0-1F5B-5FBCCB393B99}"/>
                </a:ext>
              </a:extLst>
            </p:cNvPr>
            <p:cNvCxnSpPr>
              <a:cxnSpLocks/>
            </p:cNvCxnSpPr>
            <p:nvPr/>
          </p:nvCxnSpPr>
          <p:spPr>
            <a:xfrm flipV="1">
              <a:off x="9290156" y="5464591"/>
              <a:ext cx="1327044" cy="14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D207236E-80AA-76A9-3007-0FBDD2F95EB7}"/>
                </a:ext>
              </a:extLst>
            </p:cNvPr>
            <p:cNvSpPr txBox="1"/>
            <p:nvPr/>
          </p:nvSpPr>
          <p:spPr>
            <a:xfrm>
              <a:off x="10617200" y="5325328"/>
              <a:ext cx="1754875" cy="307777"/>
            </a:xfrm>
            <a:prstGeom prst="rect">
              <a:avLst/>
            </a:prstGeom>
            <a:noFill/>
          </p:spPr>
          <p:txBody>
            <a:bodyPr wrap="square" rtlCol="0">
              <a:spAutoFit/>
            </a:bodyPr>
            <a:lstStyle/>
            <a:p>
              <a:r>
                <a:rPr lang="en-IN" sz="1400" i="1" dirty="0">
                  <a:highlight>
                    <a:srgbClr val="FFFF00"/>
                  </a:highlight>
                </a:rPr>
                <a:t>Logistics Execution</a:t>
              </a:r>
            </a:p>
          </p:txBody>
        </p:sp>
      </p:grpSp>
      <p:sp>
        <p:nvSpPr>
          <p:cNvPr id="40" name="TextBox 39">
            <a:extLst>
              <a:ext uri="{FF2B5EF4-FFF2-40B4-BE49-F238E27FC236}">
                <a16:creationId xmlns:a16="http://schemas.microsoft.com/office/drawing/2014/main" id="{AF33F172-D274-BFED-ADE6-F664C5E25C0D}"/>
              </a:ext>
            </a:extLst>
          </p:cNvPr>
          <p:cNvSpPr txBox="1"/>
          <p:nvPr/>
        </p:nvSpPr>
        <p:spPr>
          <a:xfrm>
            <a:off x="8136321" y="21528"/>
            <a:ext cx="4474077" cy="369332"/>
          </a:xfrm>
          <a:prstGeom prst="rect">
            <a:avLst/>
          </a:prstGeom>
          <a:noFill/>
        </p:spPr>
        <p:txBody>
          <a:bodyPr wrap="square" rtlCol="0">
            <a:spAutoFit/>
          </a:bodyPr>
          <a:lstStyle/>
          <a:p>
            <a:r>
              <a:rPr lang="en-IN" i="1" dirty="0">
                <a:ln w="0"/>
                <a:solidFill>
                  <a:srgbClr val="FF0000"/>
                </a:solidFill>
                <a:effectLst>
                  <a:outerShdw blurRad="38100" dist="19050" dir="2700000" algn="tl" rotWithShape="0">
                    <a:schemeClr val="dk1">
                      <a:alpha val="40000"/>
                    </a:schemeClr>
                  </a:outerShdw>
                </a:effectLst>
              </a:rPr>
              <a:t>ec01 </a:t>
            </a:r>
            <a:r>
              <a:rPr lang="en-IN" i="1" dirty="0">
                <a:ln w="0"/>
                <a:solidFill>
                  <a:srgbClr val="FF0000"/>
                </a:solidFill>
                <a:effectLst>
                  <a:outerShdw blurRad="38100" dist="19050" dir="2700000" algn="tl" rotWithShape="0">
                    <a:schemeClr val="dk1">
                      <a:alpha val="40000"/>
                    </a:schemeClr>
                  </a:outerShdw>
                </a:effectLst>
                <a:sym typeface="Wingdings" panose="05000000000000000000" pitchFamily="2" charset="2"/>
              </a:rPr>
              <a:t> Organisational structure check</a:t>
            </a:r>
            <a:endParaRPr lang="en-IN" i="1" dirty="0">
              <a:ln w="0"/>
              <a:solidFill>
                <a:srgbClr val="FF0000"/>
              </a:solidFill>
              <a:effectLst>
                <a:outerShdw blurRad="38100" dist="19050" dir="2700000" algn="tl" rotWithShape="0">
                  <a:schemeClr val="dk1">
                    <a:alpha val="40000"/>
                  </a:schemeClr>
                </a:outerShdw>
              </a:effectLst>
            </a:endParaRPr>
          </a:p>
        </p:txBody>
      </p:sp>
      <p:sp>
        <p:nvSpPr>
          <p:cNvPr id="41" name="TextBox 40">
            <a:extLst>
              <a:ext uri="{FF2B5EF4-FFF2-40B4-BE49-F238E27FC236}">
                <a16:creationId xmlns:a16="http://schemas.microsoft.com/office/drawing/2014/main" id="{C5ADC947-300A-6923-2EC7-D701C541EA2B}"/>
              </a:ext>
            </a:extLst>
          </p:cNvPr>
          <p:cNvSpPr txBox="1"/>
          <p:nvPr/>
        </p:nvSpPr>
        <p:spPr>
          <a:xfrm>
            <a:off x="10687267" y="3121932"/>
            <a:ext cx="1128952" cy="370668"/>
          </a:xfrm>
          <a:prstGeom prst="rect">
            <a:avLst/>
          </a:prstGeom>
          <a:solidFill>
            <a:srgbClr val="92D050"/>
          </a:solidFill>
        </p:spPr>
        <p:txBody>
          <a:bodyPr wrap="square" rtlCol="0">
            <a:spAutoFit/>
          </a:bodyPr>
          <a:lstStyle/>
          <a:p>
            <a:pPr algn="ctr"/>
            <a:r>
              <a:rPr lang="en-IN" dirty="0"/>
              <a:t>MM + FI</a:t>
            </a:r>
          </a:p>
        </p:txBody>
      </p:sp>
      <p:sp>
        <p:nvSpPr>
          <p:cNvPr id="42" name="TextBox 41">
            <a:extLst>
              <a:ext uri="{FF2B5EF4-FFF2-40B4-BE49-F238E27FC236}">
                <a16:creationId xmlns:a16="http://schemas.microsoft.com/office/drawing/2014/main" id="{290CE9C8-ACA4-11D1-2587-2333DCB4F6D9}"/>
              </a:ext>
            </a:extLst>
          </p:cNvPr>
          <p:cNvSpPr txBox="1"/>
          <p:nvPr/>
        </p:nvSpPr>
        <p:spPr>
          <a:xfrm>
            <a:off x="10468743" y="4757820"/>
            <a:ext cx="1232231" cy="369332"/>
          </a:xfrm>
          <a:prstGeom prst="rect">
            <a:avLst/>
          </a:prstGeom>
          <a:solidFill>
            <a:srgbClr val="92D050"/>
          </a:solidFill>
        </p:spPr>
        <p:txBody>
          <a:bodyPr wrap="square" rtlCol="0">
            <a:spAutoFit/>
          </a:bodyPr>
          <a:lstStyle/>
          <a:p>
            <a:pPr algn="ctr"/>
            <a:r>
              <a:rPr lang="en-IN" dirty="0"/>
              <a:t>SD + MM</a:t>
            </a:r>
          </a:p>
        </p:txBody>
      </p:sp>
      <p:sp>
        <p:nvSpPr>
          <p:cNvPr id="43" name="TextBox 42">
            <a:extLst>
              <a:ext uri="{FF2B5EF4-FFF2-40B4-BE49-F238E27FC236}">
                <a16:creationId xmlns:a16="http://schemas.microsoft.com/office/drawing/2014/main" id="{47F066D6-249B-FD57-183B-4E524171446F}"/>
              </a:ext>
            </a:extLst>
          </p:cNvPr>
          <p:cNvSpPr txBox="1"/>
          <p:nvPr/>
        </p:nvSpPr>
        <p:spPr>
          <a:xfrm>
            <a:off x="3870485" y="3729648"/>
            <a:ext cx="914433" cy="307776"/>
          </a:xfrm>
          <a:prstGeom prst="rect">
            <a:avLst/>
          </a:prstGeom>
          <a:solidFill>
            <a:srgbClr val="92D050"/>
          </a:solidFill>
        </p:spPr>
        <p:txBody>
          <a:bodyPr wrap="square" rtlCol="0">
            <a:spAutoFit/>
          </a:bodyPr>
          <a:lstStyle/>
          <a:p>
            <a:pPr algn="ctr"/>
            <a:r>
              <a:rPr lang="en-IN" sz="1400" dirty="0"/>
              <a:t>SD + MM</a:t>
            </a:r>
          </a:p>
        </p:txBody>
      </p:sp>
    </p:spTree>
    <p:extLst>
      <p:ext uri="{BB962C8B-B14F-4D97-AF65-F5344CB8AC3E}">
        <p14:creationId xmlns:p14="http://schemas.microsoft.com/office/powerpoint/2010/main" val="395351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 calcmode="lin" valueType="num">
                                      <p:cBhvr additive="base">
                                        <p:cTn id="5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 calcmode="lin" valueType="num">
                                      <p:cBhvr additive="base">
                                        <p:cTn id="6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 calcmode="lin" valueType="num">
                                      <p:cBhvr additive="base">
                                        <p:cTn id="9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6">
                                            <p:txEl>
                                              <p:pRg st="0" end="0"/>
                                            </p:txEl>
                                          </p:spTgt>
                                        </p:tgtEl>
                                        <p:attrNameLst>
                                          <p:attrName>style.visibility</p:attrName>
                                        </p:attrNameLst>
                                      </p:cBhvr>
                                      <p:to>
                                        <p:strVal val="visible"/>
                                      </p:to>
                                    </p:set>
                                    <p:anim calcmode="lin" valueType="num">
                                      <p:cBhvr additive="base">
                                        <p:cTn id="9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6">
                                            <p:txEl>
                                              <p:pRg st="1" end="1"/>
                                            </p:txEl>
                                          </p:spTgt>
                                        </p:tgtEl>
                                        <p:attrNameLst>
                                          <p:attrName>style.visibility</p:attrName>
                                        </p:attrNameLst>
                                      </p:cBhvr>
                                      <p:to>
                                        <p:strVal val="visible"/>
                                      </p:to>
                                    </p:set>
                                    <p:anim calcmode="lin" valueType="num">
                                      <p:cBhvr additive="base">
                                        <p:cTn id="10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6">
                                            <p:txEl>
                                              <p:pRg st="2" end="2"/>
                                            </p:txEl>
                                          </p:spTgt>
                                        </p:tgtEl>
                                        <p:attrNameLst>
                                          <p:attrName>style.visibility</p:attrName>
                                        </p:attrNameLst>
                                      </p:cBhvr>
                                      <p:to>
                                        <p:strVal val="visible"/>
                                      </p:to>
                                    </p:set>
                                    <p:anim calcmode="lin" valueType="num">
                                      <p:cBhvr additive="base">
                                        <p:cTn id="1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6">
                                            <p:txEl>
                                              <p:pRg st="3" end="3"/>
                                            </p:txEl>
                                          </p:spTgt>
                                        </p:tgtEl>
                                        <p:attrNameLst>
                                          <p:attrName>style.visibility</p:attrName>
                                        </p:attrNameLst>
                                      </p:cBhvr>
                                      <p:to>
                                        <p:strVal val="visible"/>
                                      </p:to>
                                    </p:set>
                                    <p:anim calcmode="lin" valueType="num">
                                      <p:cBhvr additive="base">
                                        <p:cTn id="126"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6">
                                            <p:txEl>
                                              <p:pRg st="4" end="4"/>
                                            </p:txEl>
                                          </p:spTgt>
                                        </p:tgtEl>
                                        <p:attrNameLst>
                                          <p:attrName>style.visibility</p:attrName>
                                        </p:attrNameLst>
                                      </p:cBhvr>
                                      <p:to>
                                        <p:strVal val="visible"/>
                                      </p:to>
                                    </p:set>
                                    <p:anim calcmode="lin" valueType="num">
                                      <p:cBhvr additive="base">
                                        <p:cTn id="132"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6">
                                            <p:txEl>
                                              <p:pRg st="5" end="5"/>
                                            </p:txEl>
                                          </p:spTgt>
                                        </p:tgtEl>
                                        <p:attrNameLst>
                                          <p:attrName>style.visibility</p:attrName>
                                        </p:attrNameLst>
                                      </p:cBhvr>
                                      <p:to>
                                        <p:strVal val="visible"/>
                                      </p:to>
                                    </p:set>
                                    <p:anim calcmode="lin" valueType="num">
                                      <p:cBhvr additive="base">
                                        <p:cTn id="13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6">
                                            <p:txEl>
                                              <p:pRg st="6" end="6"/>
                                            </p:txEl>
                                          </p:spTgt>
                                        </p:tgtEl>
                                        <p:attrNameLst>
                                          <p:attrName>style.visibility</p:attrName>
                                        </p:attrNameLst>
                                      </p:cBhvr>
                                      <p:to>
                                        <p:strVal val="visible"/>
                                      </p:to>
                                    </p:set>
                                    <p:anim calcmode="lin" valueType="num">
                                      <p:cBhvr additive="base">
                                        <p:cTn id="144"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6">
                                            <p:txEl>
                                              <p:pRg st="7" end="7"/>
                                            </p:txEl>
                                          </p:spTgt>
                                        </p:tgtEl>
                                        <p:attrNameLst>
                                          <p:attrName>style.visibility</p:attrName>
                                        </p:attrNameLst>
                                      </p:cBhvr>
                                      <p:to>
                                        <p:strVal val="visible"/>
                                      </p:to>
                                    </p:set>
                                    <p:anim calcmode="lin" valueType="num">
                                      <p:cBhvr additive="base">
                                        <p:cTn id="15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6">
                                            <p:txEl>
                                              <p:pRg st="8" end="8"/>
                                            </p:txEl>
                                          </p:spTgt>
                                        </p:tgtEl>
                                        <p:attrNameLst>
                                          <p:attrName>style.visibility</p:attrName>
                                        </p:attrNameLst>
                                      </p:cBhvr>
                                      <p:to>
                                        <p:strVal val="visible"/>
                                      </p:to>
                                    </p:set>
                                    <p:anim calcmode="lin" valueType="num">
                                      <p:cBhvr additive="base">
                                        <p:cTn id="156"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fade">
                                      <p:cBhvr>
                                        <p:cTn id="162" dur="5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6">
                                            <p:txEl>
                                              <p:pRg st="9" end="9"/>
                                            </p:txEl>
                                          </p:spTgt>
                                        </p:tgtEl>
                                        <p:attrNameLst>
                                          <p:attrName>style.visibility</p:attrName>
                                        </p:attrNameLst>
                                      </p:cBhvr>
                                      <p:to>
                                        <p:strVal val="visible"/>
                                      </p:to>
                                    </p:set>
                                    <p:anim calcmode="lin" valueType="num">
                                      <p:cBhvr additive="base">
                                        <p:cTn id="16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39"/>
                                        </p:tgtEl>
                                        <p:attrNameLst>
                                          <p:attrName>style.visibility</p:attrName>
                                        </p:attrNameLst>
                                      </p:cBhvr>
                                      <p:to>
                                        <p:strVal val="visible"/>
                                      </p:to>
                                    </p:set>
                                    <p:animEffect transition="in" filter="fade">
                                      <p:cBhvr>
                                        <p:cTn id="173" dur="500"/>
                                        <p:tgtEl>
                                          <p:spTgt spid="39"/>
                                        </p:tgtEl>
                                      </p:cBhvr>
                                    </p:animEffect>
                                  </p:childTnLst>
                                </p:cTn>
                              </p:par>
                            </p:childTnLst>
                          </p:cTn>
                        </p:par>
                      </p:childTnLst>
                    </p:cTn>
                  </p:par>
                  <p:par>
                    <p:cTn id="174" fill="hold">
                      <p:stCondLst>
                        <p:cond delay="indefinite"/>
                      </p:stCondLst>
                      <p:childTnLst>
                        <p:par>
                          <p:cTn id="175" fill="hold">
                            <p:stCondLst>
                              <p:cond delay="0"/>
                            </p:stCondLst>
                            <p:childTnLst>
                              <p:par>
                                <p:cTn id="176" presetID="16" presetClass="entr" presetSubtype="21" fill="hold" grpId="0" nodeType="clickEffect">
                                  <p:stCondLst>
                                    <p:cond delay="0"/>
                                  </p:stCondLst>
                                  <p:childTnLst>
                                    <p:set>
                                      <p:cBhvr>
                                        <p:cTn id="177" dur="1" fill="hold">
                                          <p:stCondLst>
                                            <p:cond delay="0"/>
                                          </p:stCondLst>
                                        </p:cTn>
                                        <p:tgtEl>
                                          <p:spTgt spid="42"/>
                                        </p:tgtEl>
                                        <p:attrNameLst>
                                          <p:attrName>style.visibility</p:attrName>
                                        </p:attrNameLst>
                                      </p:cBhvr>
                                      <p:to>
                                        <p:strVal val="visible"/>
                                      </p:to>
                                    </p:set>
                                    <p:animEffect transition="in" filter="barn(inVertical)">
                                      <p:cBhvr>
                                        <p:cTn id="178" dur="500"/>
                                        <p:tgtEl>
                                          <p:spTgt spid="42"/>
                                        </p:tgtEl>
                                      </p:cBhvr>
                                    </p:animEffect>
                                  </p:childTnLst>
                                </p:cTn>
                              </p:par>
                            </p:childTnLst>
                          </p:cTn>
                        </p:par>
                      </p:childTnLst>
                    </p:cTn>
                  </p:par>
                  <p:par>
                    <p:cTn id="179" fill="hold">
                      <p:stCondLst>
                        <p:cond delay="indefinite"/>
                      </p:stCondLst>
                      <p:childTnLst>
                        <p:par>
                          <p:cTn id="180" fill="hold">
                            <p:stCondLst>
                              <p:cond delay="0"/>
                            </p:stCondLst>
                            <p:childTnLst>
                              <p:par>
                                <p:cTn id="181" presetID="16" presetClass="entr" presetSubtype="21" fill="hold" grpId="0" nodeType="clickEffect">
                                  <p:stCondLst>
                                    <p:cond delay="0"/>
                                  </p:stCondLst>
                                  <p:childTnLst>
                                    <p:set>
                                      <p:cBhvr>
                                        <p:cTn id="182" dur="1" fill="hold">
                                          <p:stCondLst>
                                            <p:cond delay="0"/>
                                          </p:stCondLst>
                                        </p:cTn>
                                        <p:tgtEl>
                                          <p:spTgt spid="41"/>
                                        </p:tgtEl>
                                        <p:attrNameLst>
                                          <p:attrName>style.visibility</p:attrName>
                                        </p:attrNameLst>
                                      </p:cBhvr>
                                      <p:to>
                                        <p:strVal val="visible"/>
                                      </p:to>
                                    </p:set>
                                    <p:animEffect transition="in" filter="barn(inVertical)">
                                      <p:cBhvr>
                                        <p:cTn id="183" dur="500"/>
                                        <p:tgtEl>
                                          <p:spTgt spid="41"/>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grpId="0" nodeType="clickEffect">
                                  <p:stCondLst>
                                    <p:cond delay="0"/>
                                  </p:stCondLst>
                                  <p:childTnLst>
                                    <p:set>
                                      <p:cBhvr>
                                        <p:cTn id="187" dur="1" fill="hold">
                                          <p:stCondLst>
                                            <p:cond delay="0"/>
                                          </p:stCondLst>
                                        </p:cTn>
                                        <p:tgtEl>
                                          <p:spTgt spid="43"/>
                                        </p:tgtEl>
                                        <p:attrNameLst>
                                          <p:attrName>style.visibility</p:attrName>
                                        </p:attrNameLst>
                                      </p:cBhvr>
                                      <p:to>
                                        <p:strVal val="visible"/>
                                      </p:to>
                                    </p:set>
                                    <p:animEffect transition="in" filter="barn(inVertical)">
                                      <p:cBhvr>
                                        <p:cTn id="18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uiExpand="1" build="p"/>
      <p:bldP spid="7" grpId="0" build="p"/>
      <p:bldP spid="41" grpId="0" animBg="1"/>
      <p:bldP spid="42" grpId="0" animBg="1"/>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72E558-07BF-4752-C503-C220BF5BC61E}"/>
              </a:ext>
            </a:extLst>
          </p:cNvPr>
          <p:cNvSpPr>
            <a:spLocks noGrp="1"/>
          </p:cNvSpPr>
          <p:nvPr>
            <p:ph type="title"/>
          </p:nvPr>
        </p:nvSpPr>
        <p:spPr>
          <a:xfrm>
            <a:off x="2305633" y="411880"/>
            <a:ext cx="7149651" cy="570749"/>
          </a:xfrm>
        </p:spPr>
        <p:txBody>
          <a:bodyPr>
            <a:noAutofit/>
          </a:bodyPr>
          <a:lstStyle/>
          <a:p>
            <a:r>
              <a:rPr lang="en-IN" sz="2800" dirty="0"/>
              <a:t>Customer Master </a:t>
            </a:r>
            <a:r>
              <a:rPr lang="en-IN" sz="2800" dirty="0">
                <a:sym typeface="Wingdings" panose="05000000000000000000" pitchFamily="2" charset="2"/>
              </a:rPr>
              <a:t></a:t>
            </a:r>
            <a:r>
              <a:rPr lang="en-IN" sz="2800" dirty="0"/>
              <a:t>Account Group</a:t>
            </a:r>
          </a:p>
        </p:txBody>
      </p:sp>
      <p:sp>
        <p:nvSpPr>
          <p:cNvPr id="8" name="Content Placeholder 7">
            <a:extLst>
              <a:ext uri="{FF2B5EF4-FFF2-40B4-BE49-F238E27FC236}">
                <a16:creationId xmlns:a16="http://schemas.microsoft.com/office/drawing/2014/main" id="{AAB995B4-DF83-AC7F-0FBF-19617A360CDF}"/>
              </a:ext>
            </a:extLst>
          </p:cNvPr>
          <p:cNvSpPr>
            <a:spLocks noGrp="1"/>
          </p:cNvSpPr>
          <p:nvPr>
            <p:ph idx="1"/>
          </p:nvPr>
        </p:nvSpPr>
        <p:spPr>
          <a:xfrm>
            <a:off x="6405340" y="1420239"/>
            <a:ext cx="4815840" cy="739302"/>
          </a:xfrm>
        </p:spPr>
        <p:txBody>
          <a:bodyPr>
            <a:normAutofit/>
          </a:bodyPr>
          <a:lstStyle/>
          <a:p>
            <a:pPr marL="0" indent="0">
              <a:lnSpc>
                <a:spcPct val="120000"/>
              </a:lnSpc>
              <a:buClr>
                <a:schemeClr val="tx1"/>
              </a:buClr>
              <a:buNone/>
            </a:pPr>
            <a:r>
              <a:rPr lang="en-IN" sz="1600" dirty="0">
                <a:latin typeface="Rockwell" panose="02060603020205020403" pitchFamily="18" charset="0"/>
              </a:rPr>
              <a:t>Account/address who places the order </a:t>
            </a:r>
            <a:r>
              <a:rPr lang="en-IN" sz="1600" dirty="0">
                <a:latin typeface="Rockwell" panose="02060603020205020403" pitchFamily="18" charset="0"/>
                <a:sym typeface="Wingdings" panose="05000000000000000000" pitchFamily="2" charset="2"/>
              </a:rPr>
              <a:t> </a:t>
            </a:r>
            <a:r>
              <a:rPr lang="en-IN" sz="1600" dirty="0">
                <a:latin typeface="Rockwell" panose="02060603020205020403" pitchFamily="18" charset="0"/>
              </a:rPr>
              <a:t>Sales agreement is issued in their name </a:t>
            </a:r>
            <a:r>
              <a:rPr lang="en-IN" sz="1600" dirty="0">
                <a:latin typeface="Rockwell" panose="02060603020205020403" pitchFamily="18" charset="0"/>
                <a:sym typeface="Wingdings" panose="05000000000000000000" pitchFamily="2" charset="2"/>
              </a:rPr>
              <a:t> Unique</a:t>
            </a:r>
            <a:r>
              <a:rPr lang="en-IN" sz="1600" dirty="0">
                <a:latin typeface="Rockwell" panose="02060603020205020403" pitchFamily="18" charset="0"/>
              </a:rPr>
              <a:t>   </a:t>
            </a:r>
          </a:p>
        </p:txBody>
      </p:sp>
      <p:sp>
        <p:nvSpPr>
          <p:cNvPr id="3" name="Slide Number Placeholder 2">
            <a:extLst>
              <a:ext uri="{FF2B5EF4-FFF2-40B4-BE49-F238E27FC236}">
                <a16:creationId xmlns:a16="http://schemas.microsoft.com/office/drawing/2014/main" id="{83980DF8-1B00-C244-1E2F-E7FE3E1B80A0}"/>
              </a:ext>
            </a:extLst>
          </p:cNvPr>
          <p:cNvSpPr>
            <a:spLocks noGrp="1"/>
          </p:cNvSpPr>
          <p:nvPr>
            <p:ph type="sldNum" sz="quarter" idx="12"/>
          </p:nvPr>
        </p:nvSpPr>
        <p:spPr/>
        <p:txBody>
          <a:bodyPr/>
          <a:lstStyle/>
          <a:p>
            <a:fld id="{82E489B1-69AD-41BE-AB14-E292752662FA}" type="slidenum">
              <a:rPr lang="en-IN" smtClean="0"/>
              <a:t>19</a:t>
            </a:fld>
            <a:endParaRPr lang="en-IN"/>
          </a:p>
        </p:txBody>
      </p:sp>
      <p:sp>
        <p:nvSpPr>
          <p:cNvPr id="10" name="TextBox 9">
            <a:extLst>
              <a:ext uri="{FF2B5EF4-FFF2-40B4-BE49-F238E27FC236}">
                <a16:creationId xmlns:a16="http://schemas.microsoft.com/office/drawing/2014/main" id="{29145952-675E-9272-B72F-C5197BBA8024}"/>
              </a:ext>
            </a:extLst>
          </p:cNvPr>
          <p:cNvSpPr txBox="1"/>
          <p:nvPr/>
        </p:nvSpPr>
        <p:spPr>
          <a:xfrm>
            <a:off x="1181522" y="1050585"/>
            <a:ext cx="4074754" cy="5465407"/>
          </a:xfrm>
          <a:prstGeom prst="rect">
            <a:avLst/>
          </a:prstGeom>
          <a:noFill/>
        </p:spPr>
        <p:txBody>
          <a:bodyPr wrap="square" rtlCol="0">
            <a:spAutoFit/>
          </a:bodyPr>
          <a:lstStyle/>
          <a:p>
            <a:pPr marL="285750" indent="-285750" algn="l">
              <a:lnSpc>
                <a:spcPct val="200000"/>
              </a:lnSpc>
              <a:buClr>
                <a:schemeClr val="bg1"/>
              </a:buClr>
              <a:buFont typeface="Wingdings" panose="05000000000000000000" pitchFamily="2" charset="2"/>
              <a:buChar char="æ"/>
            </a:pPr>
            <a:r>
              <a:rPr lang="en-IN" sz="3600" dirty="0">
                <a:solidFill>
                  <a:schemeClr val="bg1"/>
                </a:solidFill>
              </a:rPr>
              <a:t> Sold to Party</a:t>
            </a:r>
          </a:p>
          <a:p>
            <a:pPr marL="285750" indent="-285750" algn="l">
              <a:lnSpc>
                <a:spcPct val="200000"/>
              </a:lnSpc>
              <a:buClr>
                <a:schemeClr val="bg1"/>
              </a:buClr>
              <a:buFont typeface="Wingdings" panose="05000000000000000000" pitchFamily="2" charset="2"/>
              <a:buChar char="æ"/>
            </a:pPr>
            <a:r>
              <a:rPr lang="en-IN" sz="3600" dirty="0">
                <a:solidFill>
                  <a:schemeClr val="bg1"/>
                </a:solidFill>
              </a:rPr>
              <a:t> Ship to Party</a:t>
            </a:r>
          </a:p>
          <a:p>
            <a:pPr marL="285750" indent="-285750" algn="l">
              <a:lnSpc>
                <a:spcPct val="200000"/>
              </a:lnSpc>
              <a:buClr>
                <a:schemeClr val="bg1"/>
              </a:buClr>
              <a:buFont typeface="Wingdings" panose="05000000000000000000" pitchFamily="2" charset="2"/>
              <a:buChar char="æ"/>
            </a:pPr>
            <a:r>
              <a:rPr lang="en-IN" sz="3600" dirty="0">
                <a:solidFill>
                  <a:schemeClr val="bg1"/>
                </a:solidFill>
              </a:rPr>
              <a:t> Bill to Party</a:t>
            </a:r>
          </a:p>
          <a:p>
            <a:pPr marL="285750" indent="-285750" algn="l">
              <a:lnSpc>
                <a:spcPct val="200000"/>
              </a:lnSpc>
              <a:buClr>
                <a:schemeClr val="bg1"/>
              </a:buClr>
              <a:buFont typeface="Wingdings" panose="05000000000000000000" pitchFamily="2" charset="2"/>
              <a:buChar char="æ"/>
            </a:pPr>
            <a:r>
              <a:rPr lang="en-IN" sz="3600" dirty="0">
                <a:solidFill>
                  <a:schemeClr val="bg1"/>
                </a:solidFill>
              </a:rPr>
              <a:t> Payer</a:t>
            </a:r>
          </a:p>
          <a:p>
            <a:pPr>
              <a:lnSpc>
                <a:spcPct val="200000"/>
              </a:lnSpc>
            </a:pPr>
            <a:endParaRPr lang="en-IN" sz="3600" dirty="0">
              <a:solidFill>
                <a:schemeClr val="bg1"/>
              </a:solidFill>
            </a:endParaRPr>
          </a:p>
        </p:txBody>
      </p:sp>
      <p:sp>
        <p:nvSpPr>
          <p:cNvPr id="11" name="TextBox 10">
            <a:extLst>
              <a:ext uri="{FF2B5EF4-FFF2-40B4-BE49-F238E27FC236}">
                <a16:creationId xmlns:a16="http://schemas.microsoft.com/office/drawing/2014/main" id="{A9451D74-B1FC-3783-64BB-9FB501E62619}"/>
              </a:ext>
            </a:extLst>
          </p:cNvPr>
          <p:cNvSpPr txBox="1"/>
          <p:nvPr/>
        </p:nvSpPr>
        <p:spPr>
          <a:xfrm>
            <a:off x="6405340" y="2733473"/>
            <a:ext cx="4941651" cy="1077218"/>
          </a:xfrm>
          <a:prstGeom prst="rect">
            <a:avLst/>
          </a:prstGeom>
          <a:noFill/>
        </p:spPr>
        <p:txBody>
          <a:bodyPr wrap="square" rtlCol="0">
            <a:spAutoFit/>
          </a:bodyPr>
          <a:lstStyle/>
          <a:p>
            <a:pPr>
              <a:buClr>
                <a:schemeClr val="tx1"/>
              </a:buClr>
            </a:pPr>
            <a:r>
              <a:rPr lang="en-IN" sz="1600" dirty="0">
                <a:latin typeface="Rockwell" panose="02060603020205020403" pitchFamily="18" charset="0"/>
              </a:rPr>
              <a:t>Account/address to which to product/services is sent</a:t>
            </a:r>
          </a:p>
          <a:p>
            <a:pPr>
              <a:buClr>
                <a:schemeClr val="tx1"/>
              </a:buClr>
            </a:pPr>
            <a:r>
              <a:rPr lang="en-IN" sz="1600" dirty="0">
                <a:latin typeface="Rockwell" panose="02060603020205020403" pitchFamily="18" charset="0"/>
              </a:rPr>
              <a:t> </a:t>
            </a:r>
          </a:p>
          <a:p>
            <a:endParaRPr lang="en-IN" sz="1600" dirty="0">
              <a:latin typeface="Rockwell" panose="02060603020205020403" pitchFamily="18" charset="0"/>
            </a:endParaRPr>
          </a:p>
        </p:txBody>
      </p:sp>
      <p:sp>
        <p:nvSpPr>
          <p:cNvPr id="12" name="TextBox 11">
            <a:extLst>
              <a:ext uri="{FF2B5EF4-FFF2-40B4-BE49-F238E27FC236}">
                <a16:creationId xmlns:a16="http://schemas.microsoft.com/office/drawing/2014/main" id="{A8EF6ED8-35FA-3189-E3C0-A6D1FA5A4B9D}"/>
              </a:ext>
            </a:extLst>
          </p:cNvPr>
          <p:cNvSpPr txBox="1"/>
          <p:nvPr/>
        </p:nvSpPr>
        <p:spPr>
          <a:xfrm>
            <a:off x="6405339" y="3783288"/>
            <a:ext cx="4941651" cy="338554"/>
          </a:xfrm>
          <a:prstGeom prst="rect">
            <a:avLst/>
          </a:prstGeom>
          <a:noFill/>
        </p:spPr>
        <p:txBody>
          <a:bodyPr wrap="square" rtlCol="0">
            <a:spAutoFit/>
          </a:bodyPr>
          <a:lstStyle/>
          <a:p>
            <a:endParaRPr lang="en-IN" sz="1600" dirty="0"/>
          </a:p>
        </p:txBody>
      </p:sp>
      <p:sp>
        <p:nvSpPr>
          <p:cNvPr id="13" name="TextBox 12">
            <a:extLst>
              <a:ext uri="{FF2B5EF4-FFF2-40B4-BE49-F238E27FC236}">
                <a16:creationId xmlns:a16="http://schemas.microsoft.com/office/drawing/2014/main" id="{23DF4B86-A657-5DDD-9934-B53B2CE3634B}"/>
              </a:ext>
            </a:extLst>
          </p:cNvPr>
          <p:cNvSpPr txBox="1"/>
          <p:nvPr/>
        </p:nvSpPr>
        <p:spPr>
          <a:xfrm>
            <a:off x="6405339" y="3867463"/>
            <a:ext cx="4941651" cy="1077218"/>
          </a:xfrm>
          <a:prstGeom prst="rect">
            <a:avLst/>
          </a:prstGeom>
          <a:noFill/>
        </p:spPr>
        <p:txBody>
          <a:bodyPr wrap="square" rtlCol="0">
            <a:spAutoFit/>
          </a:bodyPr>
          <a:lstStyle/>
          <a:p>
            <a:pPr>
              <a:buClr>
                <a:schemeClr val="tx1"/>
              </a:buClr>
            </a:pPr>
            <a:r>
              <a:rPr lang="en-IN" sz="1600" dirty="0">
                <a:latin typeface="Rockwell" panose="02060603020205020403" pitchFamily="18" charset="0"/>
              </a:rPr>
              <a:t>Statutory Legal Document </a:t>
            </a:r>
            <a:r>
              <a:rPr lang="en-IN" sz="1600" dirty="0">
                <a:latin typeface="Rockwell" panose="02060603020205020403" pitchFamily="18" charset="0"/>
                <a:sym typeface="Wingdings" panose="05000000000000000000" pitchFamily="2" charset="2"/>
              </a:rPr>
              <a:t> Invoice is generated to this account/address</a:t>
            </a:r>
            <a:endParaRPr lang="en-IN" sz="1600" dirty="0">
              <a:latin typeface="Rockwell" panose="02060603020205020403" pitchFamily="18" charset="0"/>
            </a:endParaRPr>
          </a:p>
          <a:p>
            <a:pPr>
              <a:buClr>
                <a:schemeClr val="tx1"/>
              </a:buClr>
            </a:pPr>
            <a:r>
              <a:rPr lang="en-IN" sz="1600" dirty="0">
                <a:latin typeface="Rockwell" panose="02060603020205020403" pitchFamily="18" charset="0"/>
              </a:rPr>
              <a:t> </a:t>
            </a:r>
          </a:p>
          <a:p>
            <a:endParaRPr lang="en-IN" sz="1600" dirty="0">
              <a:latin typeface="Rockwell" panose="02060603020205020403" pitchFamily="18" charset="0"/>
            </a:endParaRPr>
          </a:p>
        </p:txBody>
      </p:sp>
      <p:sp>
        <p:nvSpPr>
          <p:cNvPr id="14" name="TextBox 13">
            <a:extLst>
              <a:ext uri="{FF2B5EF4-FFF2-40B4-BE49-F238E27FC236}">
                <a16:creationId xmlns:a16="http://schemas.microsoft.com/office/drawing/2014/main" id="{656F2CE8-72F6-9450-6521-79FD77929A6F}"/>
              </a:ext>
            </a:extLst>
          </p:cNvPr>
          <p:cNvSpPr txBox="1"/>
          <p:nvPr/>
        </p:nvSpPr>
        <p:spPr>
          <a:xfrm>
            <a:off x="6405338" y="5408253"/>
            <a:ext cx="4941651" cy="1077218"/>
          </a:xfrm>
          <a:prstGeom prst="rect">
            <a:avLst/>
          </a:prstGeom>
          <a:noFill/>
        </p:spPr>
        <p:txBody>
          <a:bodyPr wrap="square" rtlCol="0">
            <a:spAutoFit/>
          </a:bodyPr>
          <a:lstStyle/>
          <a:p>
            <a:pPr>
              <a:buClr>
                <a:schemeClr val="tx1"/>
              </a:buClr>
            </a:pPr>
            <a:r>
              <a:rPr lang="en-IN" sz="1600" dirty="0">
                <a:latin typeface="Rockwell" panose="02060603020205020403" pitchFamily="18" charset="0"/>
              </a:rPr>
              <a:t>Payer is where the account which pays for the goods/services that is sent</a:t>
            </a:r>
          </a:p>
          <a:p>
            <a:pPr>
              <a:buClr>
                <a:schemeClr val="tx1"/>
              </a:buClr>
            </a:pPr>
            <a:r>
              <a:rPr lang="en-IN" sz="1600" dirty="0">
                <a:latin typeface="Rockwell" panose="02060603020205020403" pitchFamily="18" charset="0"/>
              </a:rPr>
              <a:t> </a:t>
            </a:r>
          </a:p>
          <a:p>
            <a:endParaRPr lang="en-IN" sz="1600" dirty="0">
              <a:latin typeface="Rockwell" panose="02060603020205020403" pitchFamily="18" charset="0"/>
            </a:endParaRPr>
          </a:p>
        </p:txBody>
      </p:sp>
      <p:graphicFrame>
        <p:nvGraphicFramePr>
          <p:cNvPr id="2" name="Diagram 1">
            <a:extLst>
              <a:ext uri="{FF2B5EF4-FFF2-40B4-BE49-F238E27FC236}">
                <a16:creationId xmlns:a16="http://schemas.microsoft.com/office/drawing/2014/main" id="{50F45BDA-5133-7D0B-12DB-80E36D2994B7}"/>
              </a:ext>
            </a:extLst>
          </p:cNvPr>
          <p:cNvGraphicFramePr/>
          <p:nvPr>
            <p:extLst>
              <p:ext uri="{D42A27DB-BD31-4B8C-83A1-F6EECF244321}">
                <p14:modId xmlns:p14="http://schemas.microsoft.com/office/powerpoint/2010/main" val="429645496"/>
              </p:ext>
            </p:extLst>
          </p:nvPr>
        </p:nvGraphicFramePr>
        <p:xfrm>
          <a:off x="-711200" y="98262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93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fade">
                                      <p:cBhvr>
                                        <p:cTn id="18" dur="500"/>
                                        <p:tgtEl>
                                          <p:spTgt spid="1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xEl>
                                              <p:pRg st="3" end="3"/>
                                            </p:txEl>
                                          </p:spTgt>
                                        </p:tgtEl>
                                        <p:attrNameLst>
                                          <p:attrName>style.visibility</p:attrName>
                                        </p:attrNameLst>
                                      </p:cBhvr>
                                      <p:to>
                                        <p:strVal val="visible"/>
                                      </p:to>
                                    </p:set>
                                    <p:animEffect transition="in" filter="fade">
                                      <p:cBhvr>
                                        <p:cTn id="40" dur="500"/>
                                        <p:tgtEl>
                                          <p:spTgt spid="10">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uiExpand="1" build="p"/>
      <p:bldP spid="11"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BCE0-47FC-7E73-DAC2-BA35626C85AF}"/>
              </a:ext>
            </a:extLst>
          </p:cNvPr>
          <p:cNvSpPr>
            <a:spLocks noGrp="1"/>
          </p:cNvSpPr>
          <p:nvPr>
            <p:ph type="title"/>
          </p:nvPr>
        </p:nvSpPr>
        <p:spPr>
          <a:xfrm>
            <a:off x="2231136" y="79475"/>
            <a:ext cx="7729728" cy="620917"/>
          </a:xfrm>
        </p:spPr>
        <p:txBody>
          <a:bodyPr>
            <a:normAutofit fontScale="90000"/>
          </a:bodyPr>
          <a:lstStyle/>
          <a:p>
            <a:pPr algn="ctr"/>
            <a:r>
              <a:rPr lang="en-IN" cap="none" dirty="0"/>
              <a:t>History of</a:t>
            </a:r>
            <a:r>
              <a:rPr lang="en-IN" dirty="0"/>
              <a:t> SAP</a:t>
            </a:r>
          </a:p>
        </p:txBody>
      </p:sp>
      <p:sp>
        <p:nvSpPr>
          <p:cNvPr id="3" name="Content Placeholder 2">
            <a:extLst>
              <a:ext uri="{FF2B5EF4-FFF2-40B4-BE49-F238E27FC236}">
                <a16:creationId xmlns:a16="http://schemas.microsoft.com/office/drawing/2014/main" id="{3CF07534-4B8D-B5B1-C83D-B742558419A1}"/>
              </a:ext>
            </a:extLst>
          </p:cNvPr>
          <p:cNvSpPr>
            <a:spLocks noGrp="1"/>
          </p:cNvSpPr>
          <p:nvPr>
            <p:ph idx="1"/>
          </p:nvPr>
        </p:nvSpPr>
        <p:spPr>
          <a:xfrm>
            <a:off x="334242" y="947085"/>
            <a:ext cx="11857758" cy="5910915"/>
          </a:xfrm>
        </p:spPr>
        <p:txBody>
          <a:bodyPr/>
          <a:lstStyle/>
          <a:p>
            <a:pPr marL="109728" indent="0" fontAlgn="auto">
              <a:spcAft>
                <a:spcPts val="0"/>
              </a:spcAft>
              <a:buNone/>
              <a:defRPr/>
            </a:pPr>
            <a:r>
              <a:rPr lang="en-US" sz="1800" dirty="0">
                <a:latin typeface="Rockwell" panose="02060603020205020403" pitchFamily="18" charset="0"/>
              </a:rPr>
              <a:t>Founded in 1972 by </a:t>
            </a:r>
            <a:r>
              <a:rPr lang="en-US" sz="1800" dirty="0" err="1">
                <a:latin typeface="Rockwell" panose="02060603020205020403" pitchFamily="18" charset="0"/>
              </a:rPr>
              <a:t>Wellenreuther</a:t>
            </a:r>
            <a:r>
              <a:rPr lang="en-US" sz="1800" dirty="0">
                <a:latin typeface="Rockwell" panose="02060603020205020403" pitchFamily="18" charset="0"/>
              </a:rPr>
              <a:t>, </a:t>
            </a:r>
            <a:r>
              <a:rPr lang="en-US" sz="1800" dirty="0" err="1">
                <a:latin typeface="Rockwell" panose="02060603020205020403" pitchFamily="18" charset="0"/>
              </a:rPr>
              <a:t>Hopp</a:t>
            </a:r>
            <a:r>
              <a:rPr lang="en-US" sz="1800" dirty="0">
                <a:latin typeface="Rockwell" panose="02060603020205020403" pitchFamily="18" charset="0"/>
              </a:rPr>
              <a:t>, Hector, Plattner and </a:t>
            </a:r>
            <a:r>
              <a:rPr lang="en-US" sz="1800" dirty="0" err="1">
                <a:latin typeface="Rockwell" panose="02060603020205020403" pitchFamily="18" charset="0"/>
              </a:rPr>
              <a:t>Tschira</a:t>
            </a:r>
            <a:endParaRPr lang="en-US" sz="1800" dirty="0">
              <a:latin typeface="Rockwell" panose="02060603020205020403" pitchFamily="18" charset="0"/>
            </a:endParaRPr>
          </a:p>
          <a:p>
            <a:pPr marL="621792" lvl="1" fontAlgn="auto">
              <a:spcBef>
                <a:spcPts val="324"/>
              </a:spcBef>
              <a:spcAft>
                <a:spcPts val="0"/>
              </a:spcAft>
              <a:buFont typeface="Verdana"/>
              <a:buChar char="◦"/>
              <a:defRPr/>
            </a:pPr>
            <a:r>
              <a:rPr lang="en-US" sz="1600" dirty="0">
                <a:latin typeface="Rockwell" panose="02060603020205020403" pitchFamily="18" charset="0"/>
              </a:rPr>
              <a:t>Renamed in 1977</a:t>
            </a:r>
          </a:p>
          <a:p>
            <a:pPr marL="621792" lvl="1" fontAlgn="auto">
              <a:spcBef>
                <a:spcPts val="324"/>
              </a:spcBef>
              <a:spcAft>
                <a:spcPts val="0"/>
              </a:spcAft>
              <a:buFont typeface="Verdana"/>
              <a:buChar char="◦"/>
              <a:defRPr/>
            </a:pPr>
            <a:r>
              <a:rPr lang="en-US" sz="1600" dirty="0">
                <a:latin typeface="Rockwell" panose="02060603020205020403" pitchFamily="18" charset="0"/>
              </a:rPr>
              <a:t>Before 1977 : Systems Analysis and Program Development (German : </a:t>
            </a:r>
            <a:r>
              <a:rPr lang="en-US" sz="1600" dirty="0" err="1">
                <a:latin typeface="Rockwell" panose="02060603020205020403" pitchFamily="18" charset="0"/>
              </a:rPr>
              <a:t>Systemanalyse</a:t>
            </a:r>
            <a:r>
              <a:rPr lang="en-US" sz="1600" dirty="0">
                <a:latin typeface="Rockwell" panose="02060603020205020403" pitchFamily="18" charset="0"/>
              </a:rPr>
              <a:t> und </a:t>
            </a:r>
            <a:r>
              <a:rPr lang="en-US" sz="1600" dirty="0" err="1">
                <a:latin typeface="Rockwell" panose="02060603020205020403" pitchFamily="18" charset="0"/>
              </a:rPr>
              <a:t>Programmentwicklung</a:t>
            </a:r>
            <a:r>
              <a:rPr lang="en-US" sz="1600" dirty="0">
                <a:latin typeface="Rockwell" panose="02060603020205020403" pitchFamily="18" charset="0"/>
              </a:rPr>
              <a:t>)</a:t>
            </a:r>
          </a:p>
          <a:p>
            <a:pPr marL="621792" lvl="1" fontAlgn="auto">
              <a:spcBef>
                <a:spcPts val="324"/>
              </a:spcBef>
              <a:spcAft>
                <a:spcPts val="0"/>
              </a:spcAft>
              <a:buFont typeface="Verdana"/>
              <a:buChar char="◦"/>
              <a:defRPr/>
            </a:pPr>
            <a:endParaRPr lang="en-US" dirty="0">
              <a:latin typeface="Rockwell" panose="02060603020205020403" pitchFamily="18" charset="0"/>
            </a:endParaRPr>
          </a:p>
          <a:p>
            <a:pPr marL="164592" indent="0">
              <a:spcBef>
                <a:spcPts val="324"/>
              </a:spcBef>
              <a:buNone/>
              <a:defRPr/>
            </a:pPr>
            <a:r>
              <a:rPr lang="en-US" sz="2000" dirty="0">
                <a:latin typeface="Rockwell" panose="02060603020205020403" pitchFamily="18" charset="0"/>
              </a:rPr>
              <a:t>There are three systems introduced in SAP – R1, R2, R3 (R </a:t>
            </a:r>
            <a:r>
              <a:rPr lang="en-US" sz="2000" dirty="0">
                <a:latin typeface="Rockwell" panose="02060603020205020403" pitchFamily="18" charset="0"/>
                <a:sym typeface="Wingdings" panose="05000000000000000000" pitchFamily="2" charset="2"/>
              </a:rPr>
              <a:t> Real-time data processing)</a:t>
            </a:r>
            <a:endParaRPr lang="en-US" sz="2000" dirty="0">
              <a:latin typeface="Rockwell" panose="02060603020205020403" pitchFamily="18" charset="0"/>
            </a:endParaRPr>
          </a:p>
        </p:txBody>
      </p:sp>
      <p:sp>
        <p:nvSpPr>
          <p:cNvPr id="8" name="Slide Number Placeholder 7">
            <a:extLst>
              <a:ext uri="{FF2B5EF4-FFF2-40B4-BE49-F238E27FC236}">
                <a16:creationId xmlns:a16="http://schemas.microsoft.com/office/drawing/2014/main" id="{C7E1101A-531B-9ECB-30D5-84C45BADD2CB}"/>
              </a:ext>
            </a:extLst>
          </p:cNvPr>
          <p:cNvSpPr>
            <a:spLocks noGrp="1"/>
          </p:cNvSpPr>
          <p:nvPr>
            <p:ph type="sldNum" sz="quarter" idx="12"/>
          </p:nvPr>
        </p:nvSpPr>
        <p:spPr/>
        <p:txBody>
          <a:bodyPr/>
          <a:lstStyle/>
          <a:p>
            <a:fld id="{82E489B1-69AD-41BE-AB14-E292752662FA}" type="slidenum">
              <a:rPr lang="en-IN" smtClean="0"/>
              <a:t>2</a:t>
            </a:fld>
            <a:endParaRPr lang="en-IN"/>
          </a:p>
        </p:txBody>
      </p:sp>
      <p:pic>
        <p:nvPicPr>
          <p:cNvPr id="3074" name="Picture 2" descr="SAP Naming Convention R1 ,R2 ,R3 ERP 5.0,ERP 6.0 &amp; Netweaver - ppt download">
            <a:extLst>
              <a:ext uri="{FF2B5EF4-FFF2-40B4-BE49-F238E27FC236}">
                <a16:creationId xmlns:a16="http://schemas.microsoft.com/office/drawing/2014/main" id="{F7ED55DD-CE35-E3CD-1961-710182878B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34" r="9220" b="16336"/>
          <a:stretch/>
        </p:blipFill>
        <p:spPr bwMode="auto">
          <a:xfrm>
            <a:off x="656747" y="2708354"/>
            <a:ext cx="5033933" cy="3803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1488C49E-6CEA-CDB4-FDB9-BB56088AFFCF}"/>
              </a:ext>
            </a:extLst>
          </p:cNvPr>
          <p:cNvGraphicFramePr/>
          <p:nvPr>
            <p:extLst>
              <p:ext uri="{D42A27DB-BD31-4B8C-83A1-F6EECF244321}">
                <p14:modId xmlns:p14="http://schemas.microsoft.com/office/powerpoint/2010/main" val="535022260"/>
              </p:ext>
            </p:extLst>
          </p:nvPr>
        </p:nvGraphicFramePr>
        <p:xfrm>
          <a:off x="6315002" y="2772383"/>
          <a:ext cx="5657996" cy="131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Brace 5">
            <a:extLst>
              <a:ext uri="{FF2B5EF4-FFF2-40B4-BE49-F238E27FC236}">
                <a16:creationId xmlns:a16="http://schemas.microsoft.com/office/drawing/2014/main" id="{B11CF6D4-6F38-5330-8CAC-E344F48A6A84}"/>
              </a:ext>
            </a:extLst>
          </p:cNvPr>
          <p:cNvSpPr/>
          <p:nvPr/>
        </p:nvSpPr>
        <p:spPr>
          <a:xfrm rot="5400000">
            <a:off x="8949445" y="1308757"/>
            <a:ext cx="389107" cy="5657997"/>
          </a:xfrm>
          <a:prstGeom prst="righ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8C7CE71E-897A-016D-1D52-4ECC74FE51DA}"/>
              </a:ext>
            </a:extLst>
          </p:cNvPr>
          <p:cNvSpPr txBox="1"/>
          <p:nvPr/>
        </p:nvSpPr>
        <p:spPr>
          <a:xfrm>
            <a:off x="7237378" y="4610104"/>
            <a:ext cx="4182893" cy="646331"/>
          </a:xfrm>
          <a:prstGeom prst="rect">
            <a:avLst/>
          </a:prstGeom>
          <a:noFill/>
        </p:spPr>
        <p:txBody>
          <a:bodyPr wrap="square" rtlCol="0">
            <a:spAutoFit/>
          </a:bodyPr>
          <a:lstStyle/>
          <a:p>
            <a:pPr algn="ctr"/>
            <a:r>
              <a:rPr lang="en-IN" dirty="0">
                <a:latin typeface="Rockwell" panose="02060603020205020403" pitchFamily="18" charset="0"/>
              </a:rPr>
              <a:t>System Landscape</a:t>
            </a:r>
          </a:p>
          <a:p>
            <a:pPr algn="ctr"/>
            <a:r>
              <a:rPr lang="en-IN" dirty="0">
                <a:latin typeface="Rockwell" panose="02060603020205020403" pitchFamily="18" charset="0"/>
              </a:rPr>
              <a:t>Client – Complete Set of SAP</a:t>
            </a:r>
          </a:p>
        </p:txBody>
      </p:sp>
    </p:spTree>
    <p:extLst>
      <p:ext uri="{BB962C8B-B14F-4D97-AF65-F5344CB8AC3E}">
        <p14:creationId xmlns:p14="http://schemas.microsoft.com/office/powerpoint/2010/main" val="298043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7B2551BD-3102-4867-9C25-0D04D43C15D1}"/>
                                            </p:graphicEl>
                                          </p:spTgt>
                                        </p:tgtEl>
                                        <p:attrNameLst>
                                          <p:attrName>style.visibility</p:attrName>
                                        </p:attrNameLst>
                                      </p:cBhvr>
                                      <p:to>
                                        <p:strVal val="visible"/>
                                      </p:to>
                                    </p:set>
                                    <p:animEffect transition="in" filter="fade">
                                      <p:cBhvr>
                                        <p:cTn id="36" dur="500"/>
                                        <p:tgtEl>
                                          <p:spTgt spid="5">
                                            <p:graphicEl>
                                              <a:dgm id="{7B2551BD-3102-4867-9C25-0D04D43C15D1}"/>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graphicEl>
                                              <a:dgm id="{1FC38F8E-64AF-44DE-B63C-E64B57561545}"/>
                                            </p:graphicEl>
                                          </p:spTgt>
                                        </p:tgtEl>
                                        <p:attrNameLst>
                                          <p:attrName>style.visibility</p:attrName>
                                        </p:attrNameLst>
                                      </p:cBhvr>
                                      <p:to>
                                        <p:strVal val="visible"/>
                                      </p:to>
                                    </p:set>
                                    <p:animEffect transition="in" filter="fade">
                                      <p:cBhvr>
                                        <p:cTn id="41" dur="500"/>
                                        <p:tgtEl>
                                          <p:spTgt spid="5">
                                            <p:graphicEl>
                                              <a:dgm id="{1FC38F8E-64AF-44DE-B63C-E64B57561545}"/>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
                                            <p:graphicEl>
                                              <a:dgm id="{2A0E0306-322D-477C-9149-1D002486DE1C}"/>
                                            </p:graphicEl>
                                          </p:spTgt>
                                        </p:tgtEl>
                                        <p:attrNameLst>
                                          <p:attrName>style.visibility</p:attrName>
                                        </p:attrNameLst>
                                      </p:cBhvr>
                                      <p:to>
                                        <p:strVal val="visible"/>
                                      </p:to>
                                    </p:set>
                                    <p:animEffect transition="in" filter="fade">
                                      <p:cBhvr>
                                        <p:cTn id="46" dur="500"/>
                                        <p:tgtEl>
                                          <p:spTgt spid="5">
                                            <p:graphicEl>
                                              <a:dgm id="{2A0E0306-322D-477C-9149-1D002486DE1C}"/>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graphicEl>
                                              <a:dgm id="{E7491115-8041-4619-88A7-CD45C7409B52}"/>
                                            </p:graphicEl>
                                          </p:spTgt>
                                        </p:tgtEl>
                                        <p:attrNameLst>
                                          <p:attrName>style.visibility</p:attrName>
                                        </p:attrNameLst>
                                      </p:cBhvr>
                                      <p:to>
                                        <p:strVal val="visible"/>
                                      </p:to>
                                    </p:set>
                                    <p:animEffect transition="in" filter="fade">
                                      <p:cBhvr>
                                        <p:cTn id="51" dur="500"/>
                                        <p:tgtEl>
                                          <p:spTgt spid="5">
                                            <p:graphicEl>
                                              <a:dgm id="{E7491115-8041-4619-88A7-CD45C7409B52}"/>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 calcmode="lin" valueType="num">
                                      <p:cBhvr additive="base">
                                        <p:cTn id="56"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
                                            <p:txEl>
                                              <p:pRg st="0" end="0"/>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7">
                                            <p:txEl>
                                              <p:pRg st="1" end="1"/>
                                            </p:txEl>
                                          </p:spTgt>
                                        </p:tgtEl>
                                        <p:attrNameLst>
                                          <p:attrName>style.visibility</p:attrName>
                                        </p:attrNameLst>
                                      </p:cBhvr>
                                      <p:to>
                                        <p:strVal val="visible"/>
                                      </p:to>
                                    </p:set>
                                    <p:anim calcmode="lin" valueType="num">
                                      <p:cBhvr additive="base">
                                        <p:cTn id="6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AB7D3B4-7B02-1D18-E150-E887DDC58B47}"/>
              </a:ext>
            </a:extLst>
          </p:cNvPr>
          <p:cNvSpPr>
            <a:spLocks noGrp="1"/>
          </p:cNvSpPr>
          <p:nvPr>
            <p:ph type="body" idx="1"/>
          </p:nvPr>
        </p:nvSpPr>
        <p:spPr>
          <a:xfrm>
            <a:off x="1426028" y="1168692"/>
            <a:ext cx="4270248" cy="704087"/>
          </a:xfrm>
        </p:spPr>
        <p:txBody>
          <a:bodyPr/>
          <a:lstStyle/>
          <a:p>
            <a:r>
              <a:rPr lang="en-IN" cap="none" dirty="0"/>
              <a:t>Customer Master</a:t>
            </a:r>
          </a:p>
        </p:txBody>
      </p:sp>
      <p:sp>
        <p:nvSpPr>
          <p:cNvPr id="6" name="Content Placeholder 5">
            <a:extLst>
              <a:ext uri="{FF2B5EF4-FFF2-40B4-BE49-F238E27FC236}">
                <a16:creationId xmlns:a16="http://schemas.microsoft.com/office/drawing/2014/main" id="{4E1D6EE0-99C3-BC16-3FB3-3DC64D1B83F0}"/>
              </a:ext>
            </a:extLst>
          </p:cNvPr>
          <p:cNvSpPr>
            <a:spLocks noGrp="1"/>
          </p:cNvSpPr>
          <p:nvPr>
            <p:ph sz="half" idx="2"/>
          </p:nvPr>
        </p:nvSpPr>
        <p:spPr>
          <a:xfrm>
            <a:off x="1825752" y="2228143"/>
            <a:ext cx="4270248" cy="2596776"/>
          </a:xfrm>
        </p:spPr>
        <p:txBody>
          <a:bodyPr>
            <a:normAutofit/>
          </a:bodyPr>
          <a:lstStyle/>
          <a:p>
            <a:r>
              <a:rPr lang="en-IN" dirty="0">
                <a:latin typeface="Rockwell" panose="02060603020205020403" pitchFamily="18" charset="0"/>
              </a:rPr>
              <a:t>KNA1 – General Data </a:t>
            </a:r>
          </a:p>
          <a:p>
            <a:r>
              <a:rPr lang="en-IN" dirty="0">
                <a:latin typeface="Rockwell" panose="02060603020205020403" pitchFamily="18" charset="0"/>
              </a:rPr>
              <a:t>KNVV – Sales Data</a:t>
            </a:r>
          </a:p>
          <a:p>
            <a:r>
              <a:rPr lang="en-IN" dirty="0">
                <a:latin typeface="Rockwell" panose="02060603020205020403" pitchFamily="18" charset="0"/>
              </a:rPr>
              <a:t>KNVP – Company Code Data</a:t>
            </a:r>
          </a:p>
        </p:txBody>
      </p:sp>
      <p:sp>
        <p:nvSpPr>
          <p:cNvPr id="7" name="Content Placeholder 6">
            <a:extLst>
              <a:ext uri="{FF2B5EF4-FFF2-40B4-BE49-F238E27FC236}">
                <a16:creationId xmlns:a16="http://schemas.microsoft.com/office/drawing/2014/main" id="{E44D8DE2-4045-73F2-75E3-6E3C1ADD8A45}"/>
              </a:ext>
            </a:extLst>
          </p:cNvPr>
          <p:cNvSpPr>
            <a:spLocks noGrp="1"/>
          </p:cNvSpPr>
          <p:nvPr>
            <p:ph sz="quarter" idx="4"/>
          </p:nvPr>
        </p:nvSpPr>
        <p:spPr>
          <a:xfrm>
            <a:off x="6338316" y="1872779"/>
            <a:ext cx="5733710" cy="2596776"/>
          </a:xfrm>
        </p:spPr>
        <p:txBody>
          <a:bodyPr vert="horz" lIns="91440" tIns="45720" rIns="91440" bIns="45720" rtlCol="0">
            <a:normAutofit/>
          </a:bodyPr>
          <a:lstStyle/>
          <a:p>
            <a:r>
              <a:rPr lang="en-IN" sz="2400" dirty="0">
                <a:latin typeface="Rockwell" panose="02060603020205020403" pitchFamily="18" charset="0"/>
              </a:rPr>
              <a:t>MARA - Material Master: General data</a:t>
            </a:r>
          </a:p>
          <a:p>
            <a:r>
              <a:rPr lang="en-IN" sz="2400" dirty="0">
                <a:latin typeface="Rockwell" panose="02060603020205020403" pitchFamily="18" charset="0"/>
              </a:rPr>
              <a:t>MAKT - Material Master: Description</a:t>
            </a:r>
          </a:p>
          <a:p>
            <a:r>
              <a:rPr lang="en-IN" sz="2400" dirty="0">
                <a:latin typeface="Rockwell" panose="02060603020205020403" pitchFamily="18" charset="0"/>
              </a:rPr>
              <a:t>MARM - Material Master: Unit of Measure</a:t>
            </a:r>
          </a:p>
          <a:p>
            <a:r>
              <a:rPr lang="en-IN" sz="2400" dirty="0">
                <a:latin typeface="Rockwell" panose="02060603020205020403" pitchFamily="18" charset="0"/>
              </a:rPr>
              <a:t>MARC - Material master: Plant data</a:t>
            </a:r>
          </a:p>
          <a:p>
            <a:r>
              <a:rPr lang="en-IN" sz="2400" dirty="0">
                <a:latin typeface="Rockwell" panose="02060603020205020403" pitchFamily="18" charset="0"/>
              </a:rPr>
              <a:t>MARD - Material master: Storage location</a:t>
            </a:r>
          </a:p>
        </p:txBody>
      </p:sp>
      <p:sp>
        <p:nvSpPr>
          <p:cNvPr id="8" name="Text Placeholder 7">
            <a:extLst>
              <a:ext uri="{FF2B5EF4-FFF2-40B4-BE49-F238E27FC236}">
                <a16:creationId xmlns:a16="http://schemas.microsoft.com/office/drawing/2014/main" id="{65FE395A-5CCE-9890-3A41-E7434DDA8992}"/>
              </a:ext>
            </a:extLst>
          </p:cNvPr>
          <p:cNvSpPr>
            <a:spLocks noGrp="1"/>
          </p:cNvSpPr>
          <p:nvPr>
            <p:ph type="body" sz="quarter" idx="13"/>
          </p:nvPr>
        </p:nvSpPr>
        <p:spPr>
          <a:xfrm>
            <a:off x="6184424" y="1044519"/>
            <a:ext cx="4270248" cy="704087"/>
          </a:xfrm>
        </p:spPr>
        <p:txBody>
          <a:bodyPr/>
          <a:lstStyle/>
          <a:p>
            <a:r>
              <a:rPr lang="en-IN" cap="none" dirty="0"/>
              <a:t>Material master</a:t>
            </a:r>
          </a:p>
        </p:txBody>
      </p:sp>
      <p:sp>
        <p:nvSpPr>
          <p:cNvPr id="4" name="Slide Number Placeholder 3">
            <a:extLst>
              <a:ext uri="{FF2B5EF4-FFF2-40B4-BE49-F238E27FC236}">
                <a16:creationId xmlns:a16="http://schemas.microsoft.com/office/drawing/2014/main" id="{1D637F9A-4E71-55C1-B73A-992D8C7138D3}"/>
              </a:ext>
            </a:extLst>
          </p:cNvPr>
          <p:cNvSpPr>
            <a:spLocks noGrp="1"/>
          </p:cNvSpPr>
          <p:nvPr>
            <p:ph type="sldNum" sz="quarter" idx="12"/>
          </p:nvPr>
        </p:nvSpPr>
        <p:spPr/>
        <p:txBody>
          <a:bodyPr/>
          <a:lstStyle/>
          <a:p>
            <a:fld id="{82E489B1-69AD-41BE-AB14-E292752662FA}" type="slidenum">
              <a:rPr lang="en-IN" smtClean="0"/>
              <a:t>20</a:t>
            </a:fld>
            <a:endParaRPr lang="en-IN"/>
          </a:p>
        </p:txBody>
      </p:sp>
      <p:sp>
        <p:nvSpPr>
          <p:cNvPr id="2" name="Title 1">
            <a:extLst>
              <a:ext uri="{FF2B5EF4-FFF2-40B4-BE49-F238E27FC236}">
                <a16:creationId xmlns:a16="http://schemas.microsoft.com/office/drawing/2014/main" id="{A1B38F1E-ED76-CDB3-C848-C3F69BD16111}"/>
              </a:ext>
            </a:extLst>
          </p:cNvPr>
          <p:cNvSpPr>
            <a:spLocks noGrp="1"/>
          </p:cNvSpPr>
          <p:nvPr>
            <p:ph type="title"/>
          </p:nvPr>
        </p:nvSpPr>
        <p:spPr>
          <a:xfrm>
            <a:off x="838200" y="365126"/>
            <a:ext cx="10515600" cy="200304"/>
          </a:xfrm>
        </p:spPr>
        <p:txBody>
          <a:bodyPr>
            <a:normAutofit fontScale="90000"/>
          </a:bodyPr>
          <a:lstStyle/>
          <a:p>
            <a:r>
              <a:rPr lang="en-IN" dirty="0"/>
              <a:t>Tables</a:t>
            </a:r>
          </a:p>
        </p:txBody>
      </p:sp>
      <p:sp>
        <p:nvSpPr>
          <p:cNvPr id="3" name="Title 6">
            <a:extLst>
              <a:ext uri="{FF2B5EF4-FFF2-40B4-BE49-F238E27FC236}">
                <a16:creationId xmlns:a16="http://schemas.microsoft.com/office/drawing/2014/main" id="{16774B09-2939-9141-EB86-D365C7BA3398}"/>
              </a:ext>
            </a:extLst>
          </p:cNvPr>
          <p:cNvSpPr txBox="1">
            <a:spLocks/>
          </p:cNvSpPr>
          <p:nvPr/>
        </p:nvSpPr>
        <p:spPr>
          <a:xfrm>
            <a:off x="2319560" y="4012649"/>
            <a:ext cx="7729728" cy="581079"/>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60000" lnSpcReduction="20000"/>
          </a:bodyPr>
          <a:lstStyle>
            <a:lvl1pPr algn="ctr" defTabSz="914400" rtl="0" eaLnBrk="1" latinLnBrk="0" hangingPunct="1">
              <a:lnSpc>
                <a:spcPct val="90000"/>
              </a:lnSpc>
              <a:spcBef>
                <a:spcPct val="0"/>
              </a:spcBef>
              <a:buNone/>
              <a:defRPr sz="2800" kern="1200" cap="none" spc="200" baseline="0">
                <a:solidFill>
                  <a:schemeClr val="tx1">
                    <a:lumMod val="85000"/>
                    <a:lumOff val="15000"/>
                  </a:schemeClr>
                </a:solidFill>
                <a:latin typeface="+mj-lt"/>
                <a:ea typeface="+mj-ea"/>
                <a:cs typeface="+mj-cs"/>
              </a:defRPr>
            </a:lvl1pPr>
          </a:lstStyle>
          <a:p>
            <a:r>
              <a:rPr lang="en-IN" dirty="0">
                <a:latin typeface="Rockwell" panose="02060603020205020403" pitchFamily="18" charset="0"/>
              </a:rPr>
              <a:t>Functional Specific Writing</a:t>
            </a:r>
          </a:p>
        </p:txBody>
      </p:sp>
      <p:sp>
        <p:nvSpPr>
          <p:cNvPr id="9" name="Content Placeholder 7">
            <a:extLst>
              <a:ext uri="{FF2B5EF4-FFF2-40B4-BE49-F238E27FC236}">
                <a16:creationId xmlns:a16="http://schemas.microsoft.com/office/drawing/2014/main" id="{B36C17F2-DA4D-ED0E-6422-EE4729697461}"/>
              </a:ext>
            </a:extLst>
          </p:cNvPr>
          <p:cNvSpPr txBox="1">
            <a:spLocks/>
          </p:cNvSpPr>
          <p:nvPr/>
        </p:nvSpPr>
        <p:spPr>
          <a:xfrm>
            <a:off x="2319560" y="4824919"/>
            <a:ext cx="7729728" cy="1206231"/>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IN" cap="none" dirty="0">
                <a:solidFill>
                  <a:schemeClr val="tx1"/>
                </a:solidFill>
                <a:latin typeface="Rockwell" panose="02060603020205020403" pitchFamily="18" charset="0"/>
              </a:rPr>
              <a:t>Go to tables se16n </a:t>
            </a:r>
            <a:r>
              <a:rPr lang="en-IN" cap="none" dirty="0">
                <a:solidFill>
                  <a:schemeClr val="tx1"/>
                </a:solidFill>
                <a:latin typeface="Rockwell" panose="02060603020205020403" pitchFamily="18" charset="0"/>
                <a:sym typeface="Wingdings" panose="05000000000000000000" pitchFamily="2" charset="2"/>
              </a:rPr>
              <a:t> in field KUNNR = 5000047  take ADRNR from the address and display the street name and pin code in the invoice</a:t>
            </a:r>
          </a:p>
        </p:txBody>
      </p:sp>
    </p:spTree>
    <p:extLst>
      <p:ext uri="{BB962C8B-B14F-4D97-AF65-F5344CB8AC3E}">
        <p14:creationId xmlns:p14="http://schemas.microsoft.com/office/powerpoint/2010/main" val="113592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38D6F3-D5B3-EFC7-1E5D-83BA668C714F}"/>
              </a:ext>
            </a:extLst>
          </p:cNvPr>
          <p:cNvSpPr>
            <a:spLocks noGrp="1"/>
          </p:cNvSpPr>
          <p:nvPr>
            <p:ph type="sldNum" sz="quarter" idx="12"/>
          </p:nvPr>
        </p:nvSpPr>
        <p:spPr/>
        <p:txBody>
          <a:bodyPr/>
          <a:lstStyle/>
          <a:p>
            <a:fld id="{82E489B1-69AD-41BE-AB14-E292752662FA}" type="slidenum">
              <a:rPr lang="en-IN" smtClean="0"/>
              <a:t>21</a:t>
            </a:fld>
            <a:endParaRPr lang="en-IN"/>
          </a:p>
        </p:txBody>
      </p:sp>
      <p:pic>
        <p:nvPicPr>
          <p:cNvPr id="10" name="Picture 9">
            <a:extLst>
              <a:ext uri="{FF2B5EF4-FFF2-40B4-BE49-F238E27FC236}">
                <a16:creationId xmlns:a16="http://schemas.microsoft.com/office/drawing/2014/main" id="{EDE9A767-0488-A5D3-3A34-304B8D7B8726}"/>
              </a:ext>
            </a:extLst>
          </p:cNvPr>
          <p:cNvPicPr>
            <a:picLocks noChangeAspect="1"/>
          </p:cNvPicPr>
          <p:nvPr/>
        </p:nvPicPr>
        <p:blipFill>
          <a:blip r:embed="rId2"/>
          <a:stretch>
            <a:fillRect/>
          </a:stretch>
        </p:blipFill>
        <p:spPr>
          <a:xfrm>
            <a:off x="534049" y="529590"/>
            <a:ext cx="4236720" cy="5798820"/>
          </a:xfrm>
          <a:prstGeom prst="rect">
            <a:avLst/>
          </a:prstGeom>
        </p:spPr>
      </p:pic>
      <p:pic>
        <p:nvPicPr>
          <p:cNvPr id="11" name="Picture 10">
            <a:extLst>
              <a:ext uri="{FF2B5EF4-FFF2-40B4-BE49-F238E27FC236}">
                <a16:creationId xmlns:a16="http://schemas.microsoft.com/office/drawing/2014/main" id="{07BB2652-D4F7-7386-6712-05FA0D2A79A4}"/>
              </a:ext>
            </a:extLst>
          </p:cNvPr>
          <p:cNvPicPr>
            <a:picLocks noChangeAspect="1"/>
          </p:cNvPicPr>
          <p:nvPr/>
        </p:nvPicPr>
        <p:blipFill>
          <a:blip r:embed="rId3"/>
          <a:stretch>
            <a:fillRect/>
          </a:stretch>
        </p:blipFill>
        <p:spPr>
          <a:xfrm>
            <a:off x="6525071" y="2562671"/>
            <a:ext cx="2293620" cy="716280"/>
          </a:xfrm>
          <a:prstGeom prst="rect">
            <a:avLst/>
          </a:prstGeom>
        </p:spPr>
      </p:pic>
    </p:spTree>
    <p:extLst>
      <p:ext uri="{BB962C8B-B14F-4D97-AF65-F5344CB8AC3E}">
        <p14:creationId xmlns:p14="http://schemas.microsoft.com/office/powerpoint/2010/main" val="1931559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47B7-FC45-5E8C-C88A-0CEF6FFF718A}"/>
              </a:ext>
            </a:extLst>
          </p:cNvPr>
          <p:cNvSpPr>
            <a:spLocks noGrp="1"/>
          </p:cNvSpPr>
          <p:nvPr>
            <p:ph type="title"/>
          </p:nvPr>
        </p:nvSpPr>
        <p:spPr>
          <a:xfrm>
            <a:off x="533400" y="93835"/>
            <a:ext cx="11125200" cy="1325563"/>
          </a:xfrm>
        </p:spPr>
        <p:txBody>
          <a:bodyPr>
            <a:normAutofit/>
          </a:bodyPr>
          <a:lstStyle/>
          <a:p>
            <a:pPr algn="ctr"/>
            <a:r>
              <a:rPr lang="en-IN" dirty="0"/>
              <a:t>Sales Document Types</a:t>
            </a:r>
          </a:p>
        </p:txBody>
      </p:sp>
      <p:sp>
        <p:nvSpPr>
          <p:cNvPr id="4" name="Slide Number Placeholder 3">
            <a:extLst>
              <a:ext uri="{FF2B5EF4-FFF2-40B4-BE49-F238E27FC236}">
                <a16:creationId xmlns:a16="http://schemas.microsoft.com/office/drawing/2014/main" id="{44ABF0FA-0098-1771-99FF-72F7EC0E7F2B}"/>
              </a:ext>
            </a:extLst>
          </p:cNvPr>
          <p:cNvSpPr>
            <a:spLocks noGrp="1"/>
          </p:cNvSpPr>
          <p:nvPr>
            <p:ph type="sldNum" sz="quarter" idx="12"/>
          </p:nvPr>
        </p:nvSpPr>
        <p:spPr/>
        <p:txBody>
          <a:bodyPr/>
          <a:lstStyle/>
          <a:p>
            <a:fld id="{82E489B1-69AD-41BE-AB14-E292752662FA}" type="slidenum">
              <a:rPr lang="en-IN" smtClean="0"/>
              <a:t>22</a:t>
            </a:fld>
            <a:endParaRPr lang="en-IN"/>
          </a:p>
        </p:txBody>
      </p:sp>
      <p:graphicFrame>
        <p:nvGraphicFramePr>
          <p:cNvPr id="6" name="Table 5">
            <a:extLst>
              <a:ext uri="{FF2B5EF4-FFF2-40B4-BE49-F238E27FC236}">
                <a16:creationId xmlns:a16="http://schemas.microsoft.com/office/drawing/2014/main" id="{B08A28E8-D20D-475C-B157-D3BEAFDF8745}"/>
              </a:ext>
            </a:extLst>
          </p:cNvPr>
          <p:cNvGraphicFramePr>
            <a:graphicFrameLocks noGrp="1"/>
          </p:cNvGraphicFramePr>
          <p:nvPr>
            <p:extLst>
              <p:ext uri="{D42A27DB-BD31-4B8C-83A1-F6EECF244321}">
                <p14:modId xmlns:p14="http://schemas.microsoft.com/office/powerpoint/2010/main" val="3138763010"/>
              </p:ext>
            </p:extLst>
          </p:nvPr>
        </p:nvGraphicFramePr>
        <p:xfrm>
          <a:off x="6575176" y="1128410"/>
          <a:ext cx="5447489" cy="5455273"/>
        </p:xfrm>
        <a:graphic>
          <a:graphicData uri="http://schemas.openxmlformats.org/drawingml/2006/table">
            <a:tbl>
              <a:tblPr/>
              <a:tblGrid>
                <a:gridCol w="1361873">
                  <a:extLst>
                    <a:ext uri="{9D8B030D-6E8A-4147-A177-3AD203B41FA5}">
                      <a16:colId xmlns:a16="http://schemas.microsoft.com/office/drawing/2014/main" val="1004401674"/>
                    </a:ext>
                  </a:extLst>
                </a:gridCol>
                <a:gridCol w="2596068">
                  <a:extLst>
                    <a:ext uri="{9D8B030D-6E8A-4147-A177-3AD203B41FA5}">
                      <a16:colId xmlns:a16="http://schemas.microsoft.com/office/drawing/2014/main" val="3027120992"/>
                    </a:ext>
                  </a:extLst>
                </a:gridCol>
                <a:gridCol w="1489548">
                  <a:extLst>
                    <a:ext uri="{9D8B030D-6E8A-4147-A177-3AD203B41FA5}">
                      <a16:colId xmlns:a16="http://schemas.microsoft.com/office/drawing/2014/main" val="1600989548"/>
                    </a:ext>
                  </a:extLst>
                </a:gridCol>
              </a:tblGrid>
              <a:tr h="460667">
                <a:tc>
                  <a:txBody>
                    <a:bodyPr/>
                    <a:lstStyle/>
                    <a:p>
                      <a:pPr algn="ctr" fontAlgn="ctr"/>
                      <a:r>
                        <a:rPr lang="en-IN" sz="1200" b="1" i="0" u="none" strike="noStrike" dirty="0">
                          <a:solidFill>
                            <a:srgbClr val="333333"/>
                          </a:solidFill>
                          <a:effectLst/>
                          <a:latin typeface="+mj-lt"/>
                        </a:rPr>
                        <a:t>Type of Processing</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tc>
                  <a:txBody>
                    <a:bodyPr/>
                    <a:lstStyle/>
                    <a:p>
                      <a:pPr algn="ctr" fontAlgn="ctr"/>
                      <a:r>
                        <a:rPr lang="en-IN" sz="1200" b="1" i="0" u="none" strike="noStrike" dirty="0">
                          <a:solidFill>
                            <a:srgbClr val="333333"/>
                          </a:solidFill>
                          <a:effectLst/>
                          <a:latin typeface="+mj-lt"/>
                        </a:rPr>
                        <a:t>Sales Document Type</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tc>
                  <a:txBody>
                    <a:bodyPr/>
                    <a:lstStyle/>
                    <a:p>
                      <a:pPr algn="ctr" fontAlgn="ctr"/>
                      <a:r>
                        <a:rPr lang="en-IN" sz="1200" b="1" i="0" u="none" strike="noStrike" dirty="0">
                          <a:solidFill>
                            <a:srgbClr val="333333"/>
                          </a:solidFill>
                          <a:effectLst/>
                          <a:latin typeface="+mj-lt"/>
                        </a:rPr>
                        <a:t>Abbreviation</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extLst>
                  <a:ext uri="{0D108BD9-81ED-4DB2-BD59-A6C34878D82A}">
                    <a16:rowId xmlns:a16="http://schemas.microsoft.com/office/drawing/2014/main" val="3679757564"/>
                  </a:ext>
                </a:extLst>
              </a:tr>
              <a:tr h="290948">
                <a:tc>
                  <a:txBody>
                    <a:bodyPr/>
                    <a:lstStyle/>
                    <a:p>
                      <a:pPr algn="ctr" fontAlgn="ctr"/>
                      <a:r>
                        <a:rPr lang="en-IN" sz="1200" b="0" i="0" u="none" strike="noStrike" dirty="0">
                          <a:solidFill>
                            <a:srgbClr val="333333"/>
                          </a:solidFill>
                          <a:effectLst/>
                          <a:latin typeface="+mj-lt"/>
                        </a:rPr>
                        <a:t>Presales</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Inquiry</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IN</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832961060"/>
                  </a:ext>
                </a:extLst>
              </a:tr>
              <a:tr h="290948">
                <a:tc>
                  <a:txBody>
                    <a:bodyPr/>
                    <a:lstStyle/>
                    <a:p>
                      <a:pPr algn="ctr" fontAlgn="ctr"/>
                      <a:r>
                        <a:rPr lang="en-IN" sz="1200" b="0" i="0" u="none" strike="noStrike" dirty="0">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dirty="0">
                          <a:solidFill>
                            <a:srgbClr val="333333"/>
                          </a:solidFill>
                          <a:effectLst/>
                          <a:latin typeface="+mj-lt"/>
                        </a:rPr>
                        <a:t>Quotation</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QT</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003671534"/>
                  </a:ext>
                </a:extLst>
              </a:tr>
              <a:tr h="290948">
                <a:tc>
                  <a:txBody>
                    <a:bodyPr/>
                    <a:lstStyle/>
                    <a:p>
                      <a:pPr algn="ctr" fontAlgn="ctr"/>
                      <a:r>
                        <a:rPr lang="en-IN" sz="1200" b="0" i="0" u="none" strike="noStrike" dirty="0">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dirty="0">
                          <a:solidFill>
                            <a:srgbClr val="333333"/>
                          </a:solidFill>
                          <a:effectLst/>
                          <a:latin typeface="+mj-lt"/>
                        </a:rPr>
                        <a:t>Free-of-charge delivery</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dirty="0">
                          <a:solidFill>
                            <a:srgbClr val="333333"/>
                          </a:solidFill>
                          <a:effectLst/>
                          <a:latin typeface="+mj-lt"/>
                        </a:rPr>
                        <a:t>FD</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699232714"/>
                  </a:ext>
                </a:extLst>
              </a:tr>
              <a:tr h="290948">
                <a:tc>
                  <a:txBody>
                    <a:bodyPr/>
                    <a:lstStyle/>
                    <a:p>
                      <a:pPr algn="ctr" fontAlgn="ctr"/>
                      <a:r>
                        <a:rPr lang="en-IN" sz="1200" b="0" i="0" u="none" strike="noStrike">
                          <a:solidFill>
                            <a:srgbClr val="333333"/>
                          </a:solidFill>
                          <a:effectLst/>
                          <a:latin typeface="+mj-lt"/>
                        </a:rPr>
                        <a:t>Sales orders</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Standard sales order</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OR</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2823117621"/>
                  </a:ext>
                </a:extLst>
              </a:tr>
              <a:tr h="290948">
                <a:tc>
                  <a:txBody>
                    <a:bodyPr/>
                    <a:lstStyle/>
                    <a:p>
                      <a:pPr algn="ctr" fontAlgn="ctr"/>
                      <a:r>
                        <a:rPr lang="en-IN" sz="1200" b="0" i="0" u="none" strike="noStrike">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dirty="0">
                          <a:solidFill>
                            <a:srgbClr val="333333"/>
                          </a:solidFill>
                          <a:effectLst/>
                          <a:latin typeface="+mj-lt"/>
                        </a:rPr>
                        <a:t>Cash sale</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BV</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729981537"/>
                  </a:ext>
                </a:extLst>
              </a:tr>
              <a:tr h="290948">
                <a:tc>
                  <a:txBody>
                    <a:bodyPr/>
                    <a:lstStyle/>
                    <a:p>
                      <a:pPr algn="ctr" fontAlgn="ctr"/>
                      <a:r>
                        <a:rPr lang="en-IN" sz="1200" b="0" i="0" u="none" strike="noStrike">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dirty="0">
                          <a:solidFill>
                            <a:srgbClr val="333333"/>
                          </a:solidFill>
                          <a:effectLst/>
                          <a:latin typeface="+mj-lt"/>
                        </a:rPr>
                        <a:t>Rush order</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SO</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1797709044"/>
                  </a:ext>
                </a:extLst>
              </a:tr>
              <a:tr h="460667">
                <a:tc>
                  <a:txBody>
                    <a:bodyPr/>
                    <a:lstStyle/>
                    <a:p>
                      <a:pPr algn="ctr" fontAlgn="ctr"/>
                      <a:r>
                        <a:rPr lang="en-IN" sz="1200" b="0" i="0" u="none" strike="noStrike">
                          <a:solidFill>
                            <a:srgbClr val="333333"/>
                          </a:solidFill>
                          <a:effectLst/>
                          <a:latin typeface="+mj-lt"/>
                        </a:rPr>
                        <a:t>Outline agreements</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tc>
                  <a:txBody>
                    <a:bodyPr/>
                    <a:lstStyle/>
                    <a:p>
                      <a:pPr algn="l" fontAlgn="ctr"/>
                      <a:r>
                        <a:rPr lang="en-IN" sz="1200" b="0" i="0" u="none" strike="noStrike" dirty="0">
                          <a:solidFill>
                            <a:srgbClr val="333333"/>
                          </a:solidFill>
                          <a:effectLst/>
                          <a:latin typeface="+mj-lt"/>
                        </a:rPr>
                        <a:t>Quantity contract</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tc>
                  <a:txBody>
                    <a:bodyPr/>
                    <a:lstStyle/>
                    <a:p>
                      <a:pPr algn="l" fontAlgn="ctr"/>
                      <a:r>
                        <a:rPr lang="en-IN" sz="1200" b="0" i="0" u="none" strike="noStrike">
                          <a:solidFill>
                            <a:srgbClr val="333333"/>
                          </a:solidFill>
                          <a:effectLst/>
                          <a:latin typeface="+mj-lt"/>
                        </a:rPr>
                        <a:t>CQ</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extLst>
                  <a:ext uri="{0D108BD9-81ED-4DB2-BD59-A6C34878D82A}">
                    <a16:rowId xmlns:a16="http://schemas.microsoft.com/office/drawing/2014/main" val="3609270932"/>
                  </a:ext>
                </a:extLst>
              </a:tr>
              <a:tr h="290948">
                <a:tc>
                  <a:txBody>
                    <a:bodyPr/>
                    <a:lstStyle/>
                    <a:p>
                      <a:pPr algn="ctr" fontAlgn="ctr"/>
                      <a:r>
                        <a:rPr lang="en-IN" sz="1200" b="0" i="0" u="none" strike="noStrike">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tc>
                  <a:txBody>
                    <a:bodyPr/>
                    <a:lstStyle/>
                    <a:p>
                      <a:pPr algn="l" fontAlgn="ctr"/>
                      <a:r>
                        <a:rPr lang="en-IN" sz="1200" b="0" i="0" u="none" strike="noStrike" dirty="0">
                          <a:solidFill>
                            <a:srgbClr val="333333"/>
                          </a:solidFill>
                          <a:effectLst/>
                          <a:latin typeface="+mj-lt"/>
                        </a:rPr>
                        <a:t>Scheduling agreement</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tc>
                  <a:txBody>
                    <a:bodyPr/>
                    <a:lstStyle/>
                    <a:p>
                      <a:pPr algn="l" fontAlgn="ctr"/>
                      <a:r>
                        <a:rPr lang="en-IN" sz="1200" b="0" i="0" u="none" strike="noStrike">
                          <a:solidFill>
                            <a:srgbClr val="333333"/>
                          </a:solidFill>
                          <a:effectLst/>
                          <a:latin typeface="+mj-lt"/>
                        </a:rPr>
                        <a:t>DS</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D966"/>
                    </a:solidFill>
                  </a:tcPr>
                </a:tc>
                <a:extLst>
                  <a:ext uri="{0D108BD9-81ED-4DB2-BD59-A6C34878D82A}">
                    <a16:rowId xmlns:a16="http://schemas.microsoft.com/office/drawing/2014/main" val="115608183"/>
                  </a:ext>
                </a:extLst>
              </a:tr>
              <a:tr h="290948">
                <a:tc>
                  <a:txBody>
                    <a:bodyPr/>
                    <a:lstStyle/>
                    <a:p>
                      <a:pPr algn="ctr" fontAlgn="ctr"/>
                      <a:r>
                        <a:rPr lang="en-IN" sz="1200" b="0" i="0" u="none" strike="noStrike" dirty="0">
                          <a:solidFill>
                            <a:srgbClr val="333333"/>
                          </a:solidFill>
                          <a:effectLst/>
                          <a:latin typeface="+mj-lt"/>
                        </a:rPr>
                        <a:t>Complaints</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Credit memo request</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CR</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2391353757"/>
                  </a:ext>
                </a:extLst>
              </a:tr>
              <a:tr h="290948">
                <a:tc>
                  <a:txBody>
                    <a:bodyPr/>
                    <a:lstStyle/>
                    <a:p>
                      <a:pPr algn="ctr" fontAlgn="ctr"/>
                      <a:r>
                        <a:rPr lang="en-IN" sz="1200" b="0" i="0" u="none" strike="noStrike" dirty="0">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Debit memo request</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DR</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2494524714"/>
                  </a:ext>
                </a:extLst>
              </a:tr>
              <a:tr h="460667">
                <a:tc>
                  <a:txBody>
                    <a:bodyPr/>
                    <a:lstStyle/>
                    <a:p>
                      <a:pPr algn="ctr" fontAlgn="ctr"/>
                      <a:r>
                        <a:rPr lang="en-IN" sz="1200" b="0" i="0" u="none" strike="noStrike" dirty="0">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Subsequent delivery</a:t>
                      </a:r>
                      <a:br>
                        <a:rPr lang="en-IN" sz="1200" b="0" i="0" u="none" strike="noStrike">
                          <a:solidFill>
                            <a:srgbClr val="333333"/>
                          </a:solidFill>
                          <a:effectLst/>
                          <a:latin typeface="+mj-lt"/>
                        </a:rPr>
                      </a:br>
                      <a:r>
                        <a:rPr lang="en-IN" sz="1200" b="0" i="0" u="none" strike="noStrike">
                          <a:solidFill>
                            <a:srgbClr val="333333"/>
                          </a:solidFill>
                          <a:effectLst/>
                          <a:latin typeface="+mj-lt"/>
                        </a:rPr>
                        <a:t>Free-of-charge</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SD</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617958541"/>
                  </a:ext>
                </a:extLst>
              </a:tr>
              <a:tr h="290948">
                <a:tc>
                  <a:txBody>
                    <a:bodyPr/>
                    <a:lstStyle/>
                    <a:p>
                      <a:pPr algn="ctr" fontAlgn="ctr"/>
                      <a:r>
                        <a:rPr lang="en-IN" sz="1200" b="0" i="0" u="none" strike="noStrike" dirty="0">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Returns</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tc>
                  <a:txBody>
                    <a:bodyPr/>
                    <a:lstStyle/>
                    <a:p>
                      <a:pPr algn="l" fontAlgn="ctr"/>
                      <a:r>
                        <a:rPr lang="en-IN" sz="1200" b="0" i="0" u="none" strike="noStrike">
                          <a:solidFill>
                            <a:srgbClr val="333333"/>
                          </a:solidFill>
                          <a:effectLst/>
                          <a:latin typeface="+mj-lt"/>
                        </a:rPr>
                        <a:t>RE</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F2CC"/>
                    </a:solidFill>
                  </a:tcPr>
                </a:tc>
                <a:extLst>
                  <a:ext uri="{0D108BD9-81ED-4DB2-BD59-A6C34878D82A}">
                    <a16:rowId xmlns:a16="http://schemas.microsoft.com/office/drawing/2014/main" val="3783943634"/>
                  </a:ext>
                </a:extLst>
              </a:tr>
              <a:tr h="290948">
                <a:tc>
                  <a:txBody>
                    <a:bodyPr/>
                    <a:lstStyle/>
                    <a:p>
                      <a:pPr algn="ctr" fontAlgn="ctr"/>
                      <a:r>
                        <a:rPr lang="en-IN" sz="1200" b="0" i="0" u="none" strike="noStrike" dirty="0">
                          <a:solidFill>
                            <a:srgbClr val="333333"/>
                          </a:solidFill>
                          <a:effectLst/>
                          <a:latin typeface="+mj-lt"/>
                        </a:rPr>
                        <a:t>Consignment</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Consignemnt Fill-up</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CF</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768514838"/>
                  </a:ext>
                </a:extLst>
              </a:tr>
              <a:tr h="290948">
                <a:tc>
                  <a:txBody>
                    <a:bodyPr/>
                    <a:lstStyle/>
                    <a:p>
                      <a:pPr algn="ctr" fontAlgn="ctr"/>
                      <a:r>
                        <a:rPr lang="en-IN" sz="1200" b="0" i="0" u="none" strike="noStrike" dirty="0">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Consignment Pickup</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dirty="0">
                          <a:solidFill>
                            <a:srgbClr val="333333"/>
                          </a:solidFill>
                          <a:effectLst/>
                          <a:latin typeface="+mj-lt"/>
                        </a:rPr>
                        <a:t>CP</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2065292391"/>
                  </a:ext>
                </a:extLst>
              </a:tr>
              <a:tr h="290948">
                <a:tc>
                  <a:txBody>
                    <a:bodyPr/>
                    <a:lstStyle/>
                    <a:p>
                      <a:pPr algn="r" fontAlgn="ctr"/>
                      <a:r>
                        <a:rPr lang="en-IN" sz="1200" b="0" i="0" u="none" strike="noStrike">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Consignment Issue</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CI</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2428192144"/>
                  </a:ext>
                </a:extLst>
              </a:tr>
              <a:tr h="290948">
                <a:tc>
                  <a:txBody>
                    <a:bodyPr/>
                    <a:lstStyle/>
                    <a:p>
                      <a:pPr algn="r" fontAlgn="ctr"/>
                      <a:r>
                        <a:rPr lang="en-IN" sz="1200" b="0" i="0" u="none" strike="noStrike">
                          <a:solidFill>
                            <a:srgbClr val="333333"/>
                          </a:solidFill>
                          <a:effectLst/>
                          <a:latin typeface="+mj-lt"/>
                        </a:rPr>
                        <a:t> </a:t>
                      </a:r>
                    </a:p>
                  </a:txBody>
                  <a:tcPr marL="6893" marR="6893" marT="6893"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a:solidFill>
                            <a:srgbClr val="333333"/>
                          </a:solidFill>
                          <a:effectLst/>
                          <a:latin typeface="+mj-lt"/>
                        </a:rPr>
                        <a:t>Consignment Return</a:t>
                      </a:r>
                    </a:p>
                  </a:txBody>
                  <a:tcPr marL="6893" marR="6893" marT="6893"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tc>
                  <a:txBody>
                    <a:bodyPr/>
                    <a:lstStyle/>
                    <a:p>
                      <a:pPr algn="l" fontAlgn="ctr"/>
                      <a:r>
                        <a:rPr lang="en-IN" sz="1200" b="0" i="0" u="none" strike="noStrike" dirty="0">
                          <a:solidFill>
                            <a:srgbClr val="333333"/>
                          </a:solidFill>
                          <a:effectLst/>
                          <a:latin typeface="+mj-lt"/>
                        </a:rPr>
                        <a:t>CONR</a:t>
                      </a:r>
                    </a:p>
                  </a:txBody>
                  <a:tcPr marL="6893" marR="6893" marT="6893"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E699"/>
                    </a:solidFill>
                  </a:tcPr>
                </a:tc>
                <a:extLst>
                  <a:ext uri="{0D108BD9-81ED-4DB2-BD59-A6C34878D82A}">
                    <a16:rowId xmlns:a16="http://schemas.microsoft.com/office/drawing/2014/main" val="2534738530"/>
                  </a:ext>
                </a:extLst>
              </a:tr>
            </a:tbl>
          </a:graphicData>
        </a:graphic>
      </p:graphicFrame>
      <p:sp>
        <p:nvSpPr>
          <p:cNvPr id="7" name="TextBox 6">
            <a:extLst>
              <a:ext uri="{FF2B5EF4-FFF2-40B4-BE49-F238E27FC236}">
                <a16:creationId xmlns:a16="http://schemas.microsoft.com/office/drawing/2014/main" id="{7A38A6E0-F433-C68A-D774-8B6DF18CA89D}"/>
              </a:ext>
            </a:extLst>
          </p:cNvPr>
          <p:cNvSpPr txBox="1"/>
          <p:nvPr/>
        </p:nvSpPr>
        <p:spPr>
          <a:xfrm>
            <a:off x="6575176" y="6439680"/>
            <a:ext cx="5651771" cy="377476"/>
          </a:xfrm>
          <a:prstGeom prst="rect">
            <a:avLst/>
          </a:prstGeom>
          <a:noFill/>
        </p:spPr>
        <p:txBody>
          <a:bodyPr wrap="square" rtlCol="0">
            <a:spAutoFit/>
          </a:bodyPr>
          <a:lstStyle/>
          <a:p>
            <a:pPr algn="ctr">
              <a:lnSpc>
                <a:spcPct val="150000"/>
              </a:lnSpc>
            </a:pPr>
            <a:r>
              <a:rPr lang="en-IN" sz="1400" dirty="0">
                <a:latin typeface="Rockwell" panose="02060603020205020403" pitchFamily="18" charset="0"/>
              </a:rPr>
              <a:t>Always copy and use the standard sales document types. </a:t>
            </a:r>
            <a:r>
              <a:rPr lang="en-IN" sz="1400" dirty="0" err="1">
                <a:latin typeface="Rockwell" panose="02060603020205020403" pitchFamily="18" charset="0"/>
              </a:rPr>
              <a:t>Eg.</a:t>
            </a:r>
            <a:r>
              <a:rPr lang="en-IN" sz="1400" dirty="0">
                <a:latin typeface="Rockwell" panose="02060603020205020403" pitchFamily="18" charset="0"/>
              </a:rPr>
              <a:t> ZIN</a:t>
            </a:r>
          </a:p>
        </p:txBody>
      </p:sp>
      <p:graphicFrame>
        <p:nvGraphicFramePr>
          <p:cNvPr id="8" name="Diagram 7">
            <a:extLst>
              <a:ext uri="{FF2B5EF4-FFF2-40B4-BE49-F238E27FC236}">
                <a16:creationId xmlns:a16="http://schemas.microsoft.com/office/drawing/2014/main" id="{3D9A3FE9-30E6-97C7-B2D8-5615A775A070}"/>
              </a:ext>
            </a:extLst>
          </p:cNvPr>
          <p:cNvGraphicFramePr/>
          <p:nvPr>
            <p:extLst>
              <p:ext uri="{D42A27DB-BD31-4B8C-83A1-F6EECF244321}">
                <p14:modId xmlns:p14="http://schemas.microsoft.com/office/powerpoint/2010/main" val="3492792539"/>
              </p:ext>
            </p:extLst>
          </p:nvPr>
        </p:nvGraphicFramePr>
        <p:xfrm>
          <a:off x="700390" y="1128409"/>
          <a:ext cx="5544767" cy="5635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611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059489-F1E3-5314-0E7F-D19DA04CC255}"/>
              </a:ext>
            </a:extLst>
          </p:cNvPr>
          <p:cNvSpPr>
            <a:spLocks noGrp="1"/>
          </p:cNvSpPr>
          <p:nvPr>
            <p:ph type="body" idx="1"/>
          </p:nvPr>
        </p:nvSpPr>
        <p:spPr>
          <a:xfrm>
            <a:off x="1554253" y="2206439"/>
            <a:ext cx="4270248" cy="704087"/>
          </a:xfrm>
        </p:spPr>
        <p:txBody>
          <a:bodyPr anchor="ctr"/>
          <a:lstStyle/>
          <a:p>
            <a:r>
              <a:rPr lang="en-IN" cap="none" dirty="0">
                <a:latin typeface="Rockwell" panose="02060603020205020403" pitchFamily="18" charset="0"/>
              </a:rPr>
              <a:t>Credit memo request</a:t>
            </a:r>
          </a:p>
        </p:txBody>
      </p:sp>
      <p:sp>
        <p:nvSpPr>
          <p:cNvPr id="6" name="Content Placeholder 5">
            <a:extLst>
              <a:ext uri="{FF2B5EF4-FFF2-40B4-BE49-F238E27FC236}">
                <a16:creationId xmlns:a16="http://schemas.microsoft.com/office/drawing/2014/main" id="{5E5C16AF-F214-D5CD-3345-A282F196862E}"/>
              </a:ext>
            </a:extLst>
          </p:cNvPr>
          <p:cNvSpPr>
            <a:spLocks noGrp="1"/>
          </p:cNvSpPr>
          <p:nvPr>
            <p:ph sz="half" idx="2"/>
          </p:nvPr>
        </p:nvSpPr>
        <p:spPr>
          <a:xfrm>
            <a:off x="1700168" y="3003331"/>
            <a:ext cx="4270248" cy="1020188"/>
          </a:xfrm>
        </p:spPr>
        <p:txBody>
          <a:bodyPr>
            <a:normAutofit fontScale="85000" lnSpcReduction="20000"/>
          </a:bodyPr>
          <a:lstStyle/>
          <a:p>
            <a:pPr marL="0" indent="0">
              <a:lnSpc>
                <a:spcPct val="150000"/>
              </a:lnSpc>
              <a:buNone/>
            </a:pPr>
            <a:r>
              <a:rPr lang="en-IN" dirty="0">
                <a:latin typeface="Rockwell" panose="02060603020205020403" pitchFamily="18" charset="0"/>
              </a:rPr>
              <a:t>Reduces the amount receivable from customers. </a:t>
            </a:r>
          </a:p>
        </p:txBody>
      </p:sp>
      <p:sp>
        <p:nvSpPr>
          <p:cNvPr id="7" name="Content Placeholder 6">
            <a:extLst>
              <a:ext uri="{FF2B5EF4-FFF2-40B4-BE49-F238E27FC236}">
                <a16:creationId xmlns:a16="http://schemas.microsoft.com/office/drawing/2014/main" id="{8DD767C4-2ADF-0D8C-7F3C-F7B8DC548A14}"/>
              </a:ext>
            </a:extLst>
          </p:cNvPr>
          <p:cNvSpPr>
            <a:spLocks noGrp="1"/>
          </p:cNvSpPr>
          <p:nvPr>
            <p:ph sz="quarter" idx="4"/>
          </p:nvPr>
        </p:nvSpPr>
        <p:spPr>
          <a:xfrm>
            <a:off x="6325897" y="3003331"/>
            <a:ext cx="4253484" cy="1020188"/>
          </a:xfrm>
        </p:spPr>
        <p:txBody>
          <a:bodyPr vert="horz" lIns="91440" tIns="45720" rIns="91440" bIns="45720" rtlCol="0">
            <a:normAutofit fontScale="85000" lnSpcReduction="20000"/>
          </a:bodyPr>
          <a:lstStyle/>
          <a:p>
            <a:pPr marL="0" indent="0">
              <a:lnSpc>
                <a:spcPct val="150000"/>
              </a:lnSpc>
              <a:buNone/>
            </a:pPr>
            <a:r>
              <a:rPr lang="en-IN" dirty="0">
                <a:solidFill>
                  <a:srgbClr val="000000"/>
                </a:solidFill>
                <a:latin typeface="Rockwell" panose="02060603020205020403" pitchFamily="18" charset="0"/>
              </a:rPr>
              <a:t>Reduces the amount payable to the customer. </a:t>
            </a:r>
          </a:p>
        </p:txBody>
      </p:sp>
      <p:sp>
        <p:nvSpPr>
          <p:cNvPr id="8" name="Text Placeholder 7">
            <a:extLst>
              <a:ext uri="{FF2B5EF4-FFF2-40B4-BE49-F238E27FC236}">
                <a16:creationId xmlns:a16="http://schemas.microsoft.com/office/drawing/2014/main" id="{CDDB3345-9CD8-4FB2-218E-519BFB38AC84}"/>
              </a:ext>
            </a:extLst>
          </p:cNvPr>
          <p:cNvSpPr>
            <a:spLocks noGrp="1"/>
          </p:cNvSpPr>
          <p:nvPr>
            <p:ph type="body" sz="quarter" idx="13"/>
          </p:nvPr>
        </p:nvSpPr>
        <p:spPr>
          <a:xfrm>
            <a:off x="6398953" y="2160466"/>
            <a:ext cx="4270248" cy="704087"/>
          </a:xfrm>
        </p:spPr>
        <p:txBody>
          <a:bodyPr anchor="ctr"/>
          <a:lstStyle/>
          <a:p>
            <a:r>
              <a:rPr lang="en-IN" cap="none" dirty="0">
                <a:latin typeface="Rockwell" panose="02060603020205020403" pitchFamily="18" charset="0"/>
              </a:rPr>
              <a:t>Debit memo request</a:t>
            </a:r>
          </a:p>
        </p:txBody>
      </p:sp>
      <p:sp>
        <p:nvSpPr>
          <p:cNvPr id="4" name="Slide Number Placeholder 3">
            <a:extLst>
              <a:ext uri="{FF2B5EF4-FFF2-40B4-BE49-F238E27FC236}">
                <a16:creationId xmlns:a16="http://schemas.microsoft.com/office/drawing/2014/main" id="{3035AD64-BB57-88FA-5EAA-340E902E2FBA}"/>
              </a:ext>
            </a:extLst>
          </p:cNvPr>
          <p:cNvSpPr>
            <a:spLocks noGrp="1"/>
          </p:cNvSpPr>
          <p:nvPr>
            <p:ph type="sldNum" sz="quarter" idx="12"/>
          </p:nvPr>
        </p:nvSpPr>
        <p:spPr/>
        <p:txBody>
          <a:bodyPr/>
          <a:lstStyle/>
          <a:p>
            <a:fld id="{82E489B1-69AD-41BE-AB14-E292752662FA}" type="slidenum">
              <a:rPr lang="en-IN" smtClean="0"/>
              <a:t>23</a:t>
            </a:fld>
            <a:endParaRPr lang="en-IN"/>
          </a:p>
        </p:txBody>
      </p:sp>
      <p:sp>
        <p:nvSpPr>
          <p:cNvPr id="2" name="Title 1">
            <a:extLst>
              <a:ext uri="{FF2B5EF4-FFF2-40B4-BE49-F238E27FC236}">
                <a16:creationId xmlns:a16="http://schemas.microsoft.com/office/drawing/2014/main" id="{BB333C6E-D2CB-4C49-0792-9B34AB80D947}"/>
              </a:ext>
            </a:extLst>
          </p:cNvPr>
          <p:cNvSpPr>
            <a:spLocks noGrp="1"/>
          </p:cNvSpPr>
          <p:nvPr>
            <p:ph type="title"/>
          </p:nvPr>
        </p:nvSpPr>
        <p:spPr>
          <a:xfrm>
            <a:off x="838200" y="619028"/>
            <a:ext cx="10515600" cy="1325563"/>
          </a:xfrm>
        </p:spPr>
        <p:txBody>
          <a:bodyPr>
            <a:normAutofit/>
          </a:bodyPr>
          <a:lstStyle/>
          <a:p>
            <a:pPr algn="ctr"/>
            <a:r>
              <a:rPr lang="en-IN" dirty="0"/>
              <a:t>Credit Memo Request Vs </a:t>
            </a:r>
            <a:br>
              <a:rPr lang="en-IN" dirty="0"/>
            </a:br>
            <a:r>
              <a:rPr lang="en-IN" dirty="0"/>
              <a:t>Debit Memo Request</a:t>
            </a:r>
          </a:p>
        </p:txBody>
      </p:sp>
      <p:sp>
        <p:nvSpPr>
          <p:cNvPr id="14" name="TextBox 13">
            <a:extLst>
              <a:ext uri="{FF2B5EF4-FFF2-40B4-BE49-F238E27FC236}">
                <a16:creationId xmlns:a16="http://schemas.microsoft.com/office/drawing/2014/main" id="{1EE4D75A-75B2-A167-0216-DE9DACDF8B0A}"/>
              </a:ext>
            </a:extLst>
          </p:cNvPr>
          <p:cNvSpPr txBox="1"/>
          <p:nvPr/>
        </p:nvSpPr>
        <p:spPr>
          <a:xfrm>
            <a:off x="1554253" y="4455268"/>
            <a:ext cx="9114948" cy="1754326"/>
          </a:xfrm>
          <a:prstGeom prst="rect">
            <a:avLst/>
          </a:prstGeom>
          <a:noFill/>
        </p:spPr>
        <p:txBody>
          <a:bodyPr wrap="square" rtlCol="0">
            <a:spAutoFit/>
          </a:bodyPr>
          <a:lstStyle/>
          <a:p>
            <a:r>
              <a:rPr lang="en-IN" dirty="0">
                <a:highlight>
                  <a:srgbClr val="FF0000"/>
                </a:highlight>
              </a:rPr>
              <a:t>All debit memo request and credit memo request creates a block in the billing which has to be approved by the FI for billing.</a:t>
            </a:r>
          </a:p>
          <a:p>
            <a:endParaRPr lang="en-IN" dirty="0">
              <a:highlight>
                <a:srgbClr val="FF0000"/>
              </a:highlight>
            </a:endParaRPr>
          </a:p>
          <a:p>
            <a:r>
              <a:rPr lang="en-IN" dirty="0">
                <a:highlight>
                  <a:srgbClr val="FF0000"/>
                </a:highlight>
              </a:rPr>
              <a:t>The credit is given to customer for reasons like : Damage, Lesser weight, missing quantity, etc</a:t>
            </a:r>
          </a:p>
          <a:p>
            <a:r>
              <a:rPr lang="en-IN" dirty="0">
                <a:highlight>
                  <a:srgbClr val="FF0000"/>
                </a:highlight>
              </a:rPr>
              <a:t>The debit is given to the customer for reasons like : The amount paid by the customer is lower than the invoice, weight inaccuracies, etc</a:t>
            </a:r>
          </a:p>
        </p:txBody>
      </p:sp>
    </p:spTree>
    <p:extLst>
      <p:ext uri="{BB962C8B-B14F-4D97-AF65-F5344CB8AC3E}">
        <p14:creationId xmlns:p14="http://schemas.microsoft.com/office/powerpoint/2010/main" val="95760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059489-F1E3-5314-0E7F-D19DA04CC255}"/>
              </a:ext>
            </a:extLst>
          </p:cNvPr>
          <p:cNvSpPr>
            <a:spLocks noGrp="1"/>
          </p:cNvSpPr>
          <p:nvPr>
            <p:ph type="body" idx="1"/>
          </p:nvPr>
        </p:nvSpPr>
        <p:spPr>
          <a:xfrm>
            <a:off x="1554253" y="1184097"/>
            <a:ext cx="4270248" cy="704087"/>
          </a:xfrm>
        </p:spPr>
        <p:txBody>
          <a:bodyPr anchor="ctr"/>
          <a:lstStyle/>
          <a:p>
            <a:r>
              <a:rPr lang="en-IN" cap="none" dirty="0">
                <a:latin typeface="Rockwell" panose="02060603020205020403" pitchFamily="18" charset="0"/>
              </a:rPr>
              <a:t>Cash sales</a:t>
            </a:r>
          </a:p>
        </p:txBody>
      </p:sp>
      <p:sp>
        <p:nvSpPr>
          <p:cNvPr id="6" name="Content Placeholder 5">
            <a:extLst>
              <a:ext uri="{FF2B5EF4-FFF2-40B4-BE49-F238E27FC236}">
                <a16:creationId xmlns:a16="http://schemas.microsoft.com/office/drawing/2014/main" id="{5E5C16AF-F214-D5CD-3345-A282F196862E}"/>
              </a:ext>
            </a:extLst>
          </p:cNvPr>
          <p:cNvSpPr>
            <a:spLocks noGrp="1"/>
          </p:cNvSpPr>
          <p:nvPr>
            <p:ph sz="half" idx="2"/>
          </p:nvPr>
        </p:nvSpPr>
        <p:spPr>
          <a:xfrm>
            <a:off x="1554253" y="1859199"/>
            <a:ext cx="4270248" cy="2596776"/>
          </a:xfrm>
        </p:spPr>
        <p:txBody>
          <a:bodyPr>
            <a:normAutofit fontScale="62500" lnSpcReduction="20000"/>
          </a:bodyPr>
          <a:lstStyle/>
          <a:p>
            <a:pPr marL="0" indent="0" algn="just">
              <a:lnSpc>
                <a:spcPct val="150000"/>
              </a:lnSpc>
              <a:buNone/>
            </a:pPr>
            <a:r>
              <a:rPr lang="en-US" dirty="0">
                <a:solidFill>
                  <a:srgbClr val="000000"/>
                </a:solidFill>
                <a:latin typeface="Rockwell" panose="02060603020205020403" pitchFamily="18" charset="0"/>
              </a:rPr>
              <a:t>T</a:t>
            </a:r>
            <a:r>
              <a:rPr lang="en-US" b="0" i="0" dirty="0">
                <a:solidFill>
                  <a:srgbClr val="000000"/>
                </a:solidFill>
                <a:effectLst/>
                <a:latin typeface="Rockwell" panose="02060603020205020403" pitchFamily="18" charset="0"/>
              </a:rPr>
              <a:t>he customer pays for the goods immediately after picking them up from the warehouse. The delivery is processed as soon as the order has been made. A cash invoice can be printed immediately from the order and billing is related to the order.</a:t>
            </a:r>
            <a:endParaRPr lang="en-IN" dirty="0">
              <a:latin typeface="Rockwell" panose="02060603020205020403" pitchFamily="18" charset="0"/>
            </a:endParaRPr>
          </a:p>
        </p:txBody>
      </p:sp>
      <p:sp>
        <p:nvSpPr>
          <p:cNvPr id="7" name="Content Placeholder 6">
            <a:extLst>
              <a:ext uri="{FF2B5EF4-FFF2-40B4-BE49-F238E27FC236}">
                <a16:creationId xmlns:a16="http://schemas.microsoft.com/office/drawing/2014/main" id="{8DD767C4-2ADF-0D8C-7F3C-F7B8DC548A14}"/>
              </a:ext>
            </a:extLst>
          </p:cNvPr>
          <p:cNvSpPr>
            <a:spLocks noGrp="1"/>
          </p:cNvSpPr>
          <p:nvPr>
            <p:ph sz="quarter" idx="4"/>
          </p:nvPr>
        </p:nvSpPr>
        <p:spPr>
          <a:xfrm>
            <a:off x="6309133" y="1859199"/>
            <a:ext cx="4253484" cy="2596776"/>
          </a:xfrm>
        </p:spPr>
        <p:txBody>
          <a:bodyPr vert="horz" lIns="91440" tIns="45720" rIns="91440" bIns="45720" rtlCol="0">
            <a:normAutofit fontScale="62500" lnSpcReduction="20000"/>
          </a:bodyPr>
          <a:lstStyle/>
          <a:p>
            <a:pPr marL="0" indent="0" algn="just">
              <a:lnSpc>
                <a:spcPct val="150000"/>
              </a:lnSpc>
              <a:buNone/>
            </a:pPr>
            <a:r>
              <a:rPr lang="en-US" dirty="0">
                <a:solidFill>
                  <a:srgbClr val="000000"/>
                </a:solidFill>
                <a:latin typeface="Rockwell" panose="02060603020205020403" pitchFamily="18" charset="0"/>
              </a:rPr>
              <a:t>The customer picks up the goods immediately, as when the order was created. But the customer does not pay immediately after picking up the goods.  delivery is automatically created. Billing takes place as normal, after the delivery.</a:t>
            </a:r>
            <a:endParaRPr lang="en-IN" dirty="0">
              <a:solidFill>
                <a:srgbClr val="000000"/>
              </a:solidFill>
              <a:latin typeface="Rockwell" panose="02060603020205020403" pitchFamily="18" charset="0"/>
            </a:endParaRPr>
          </a:p>
        </p:txBody>
      </p:sp>
      <p:sp>
        <p:nvSpPr>
          <p:cNvPr id="8" name="Text Placeholder 7">
            <a:extLst>
              <a:ext uri="{FF2B5EF4-FFF2-40B4-BE49-F238E27FC236}">
                <a16:creationId xmlns:a16="http://schemas.microsoft.com/office/drawing/2014/main" id="{CDDB3345-9CD8-4FB2-218E-519BFB38AC84}"/>
              </a:ext>
            </a:extLst>
          </p:cNvPr>
          <p:cNvSpPr>
            <a:spLocks noGrp="1"/>
          </p:cNvSpPr>
          <p:nvPr>
            <p:ph type="body" sz="quarter" idx="13"/>
          </p:nvPr>
        </p:nvSpPr>
        <p:spPr>
          <a:xfrm>
            <a:off x="6300751" y="1207346"/>
            <a:ext cx="4270248" cy="704087"/>
          </a:xfrm>
        </p:spPr>
        <p:txBody>
          <a:bodyPr anchor="ctr"/>
          <a:lstStyle/>
          <a:p>
            <a:r>
              <a:rPr lang="en-IN" cap="none" dirty="0">
                <a:latin typeface="Rockwell" panose="02060603020205020403" pitchFamily="18" charset="0"/>
              </a:rPr>
              <a:t>Rush order</a:t>
            </a:r>
          </a:p>
        </p:txBody>
      </p:sp>
      <p:sp>
        <p:nvSpPr>
          <p:cNvPr id="4" name="Slide Number Placeholder 3">
            <a:extLst>
              <a:ext uri="{FF2B5EF4-FFF2-40B4-BE49-F238E27FC236}">
                <a16:creationId xmlns:a16="http://schemas.microsoft.com/office/drawing/2014/main" id="{3035AD64-BB57-88FA-5EAA-340E902E2FBA}"/>
              </a:ext>
            </a:extLst>
          </p:cNvPr>
          <p:cNvSpPr>
            <a:spLocks noGrp="1"/>
          </p:cNvSpPr>
          <p:nvPr>
            <p:ph type="sldNum" sz="quarter" idx="12"/>
          </p:nvPr>
        </p:nvSpPr>
        <p:spPr/>
        <p:txBody>
          <a:bodyPr/>
          <a:lstStyle/>
          <a:p>
            <a:fld id="{82E489B1-69AD-41BE-AB14-E292752662FA}" type="slidenum">
              <a:rPr lang="en-IN" smtClean="0"/>
              <a:t>24</a:t>
            </a:fld>
            <a:endParaRPr lang="en-IN"/>
          </a:p>
        </p:txBody>
      </p:sp>
      <p:sp>
        <p:nvSpPr>
          <p:cNvPr id="2" name="Title 1">
            <a:extLst>
              <a:ext uri="{FF2B5EF4-FFF2-40B4-BE49-F238E27FC236}">
                <a16:creationId xmlns:a16="http://schemas.microsoft.com/office/drawing/2014/main" id="{BB333C6E-D2CB-4C49-0792-9B34AB80D947}"/>
              </a:ext>
            </a:extLst>
          </p:cNvPr>
          <p:cNvSpPr>
            <a:spLocks noGrp="1"/>
          </p:cNvSpPr>
          <p:nvPr>
            <p:ph type="title"/>
          </p:nvPr>
        </p:nvSpPr>
        <p:spPr>
          <a:xfrm>
            <a:off x="838200" y="365125"/>
            <a:ext cx="10515600" cy="704087"/>
          </a:xfrm>
        </p:spPr>
        <p:txBody>
          <a:bodyPr>
            <a:normAutofit/>
          </a:bodyPr>
          <a:lstStyle/>
          <a:p>
            <a:pPr algn="ctr"/>
            <a:r>
              <a:rPr lang="en-IN" dirty="0"/>
              <a:t>Cash Sales VS Rush Order</a:t>
            </a:r>
          </a:p>
        </p:txBody>
      </p:sp>
      <p:sp>
        <p:nvSpPr>
          <p:cNvPr id="9" name="TextBox 8">
            <a:extLst>
              <a:ext uri="{FF2B5EF4-FFF2-40B4-BE49-F238E27FC236}">
                <a16:creationId xmlns:a16="http://schemas.microsoft.com/office/drawing/2014/main" id="{AE459FB2-F5F5-1E94-EF02-DDF52F9D7A8D}"/>
              </a:ext>
            </a:extLst>
          </p:cNvPr>
          <p:cNvSpPr txBox="1"/>
          <p:nvPr/>
        </p:nvSpPr>
        <p:spPr>
          <a:xfrm>
            <a:off x="3276738" y="5459286"/>
            <a:ext cx="5464351" cy="369332"/>
          </a:xfrm>
          <a:prstGeom prst="rect">
            <a:avLst/>
          </a:prstGeom>
          <a:noFill/>
        </p:spPr>
        <p:txBody>
          <a:bodyPr wrap="square" rtlCol="0">
            <a:spAutoFit/>
          </a:bodyPr>
          <a:lstStyle/>
          <a:p>
            <a:pPr algn="ctr"/>
            <a:r>
              <a:rPr lang="en-IN" dirty="0"/>
              <a:t>Sales Order    </a:t>
            </a:r>
            <a:r>
              <a:rPr lang="en-IN" dirty="0">
                <a:sym typeface="Wingdings" panose="05000000000000000000" pitchFamily="2" charset="2"/>
              </a:rPr>
              <a:t>      Delivery           Billing</a:t>
            </a:r>
            <a:endParaRPr lang="en-IN" dirty="0"/>
          </a:p>
        </p:txBody>
      </p:sp>
      <p:sp>
        <p:nvSpPr>
          <p:cNvPr id="10" name="Right Brace 9">
            <a:extLst>
              <a:ext uri="{FF2B5EF4-FFF2-40B4-BE49-F238E27FC236}">
                <a16:creationId xmlns:a16="http://schemas.microsoft.com/office/drawing/2014/main" id="{145BF3E9-CD2E-6ECE-A3C7-10C831C2240C}"/>
              </a:ext>
            </a:extLst>
          </p:cNvPr>
          <p:cNvSpPr/>
          <p:nvPr/>
        </p:nvSpPr>
        <p:spPr>
          <a:xfrm rot="16200000">
            <a:off x="5691977" y="2989757"/>
            <a:ext cx="466928" cy="4472129"/>
          </a:xfrm>
          <a:prstGeom prst="rightBrace">
            <a:avLst>
              <a:gd name="adj1" fmla="val 79166"/>
              <a:gd name="adj2" fmla="val 5087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 name="Right Brace 10">
            <a:extLst>
              <a:ext uri="{FF2B5EF4-FFF2-40B4-BE49-F238E27FC236}">
                <a16:creationId xmlns:a16="http://schemas.microsoft.com/office/drawing/2014/main" id="{CC252E7C-075C-D022-6FCD-5EF91EF5CED7}"/>
              </a:ext>
            </a:extLst>
          </p:cNvPr>
          <p:cNvSpPr/>
          <p:nvPr/>
        </p:nvSpPr>
        <p:spPr>
          <a:xfrm rot="5400000" flipV="1">
            <a:off x="5030500" y="4578797"/>
            <a:ext cx="466928" cy="3149170"/>
          </a:xfrm>
          <a:prstGeom prst="rightBrace">
            <a:avLst>
              <a:gd name="adj1" fmla="val 79166"/>
              <a:gd name="adj2" fmla="val 5087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2" name="TextBox 11">
            <a:extLst>
              <a:ext uri="{FF2B5EF4-FFF2-40B4-BE49-F238E27FC236}">
                <a16:creationId xmlns:a16="http://schemas.microsoft.com/office/drawing/2014/main" id="{E833A896-33A2-3E89-EA8D-C84E09E636F2}"/>
              </a:ext>
            </a:extLst>
          </p:cNvPr>
          <p:cNvSpPr txBox="1"/>
          <p:nvPr/>
        </p:nvSpPr>
        <p:spPr>
          <a:xfrm>
            <a:off x="5348080" y="4633300"/>
            <a:ext cx="1321666" cy="369332"/>
          </a:xfrm>
          <a:prstGeom prst="rect">
            <a:avLst/>
          </a:prstGeom>
          <a:solidFill>
            <a:srgbClr val="FF5050"/>
          </a:solidFill>
        </p:spPr>
        <p:txBody>
          <a:bodyPr wrap="square" rtlCol="0">
            <a:spAutoFit/>
          </a:bodyPr>
          <a:lstStyle/>
          <a:p>
            <a:pPr algn="ctr"/>
            <a:r>
              <a:rPr lang="en-IN" dirty="0"/>
              <a:t>Cash Sales</a:t>
            </a:r>
          </a:p>
        </p:txBody>
      </p:sp>
      <p:sp>
        <p:nvSpPr>
          <p:cNvPr id="13" name="TextBox 12">
            <a:extLst>
              <a:ext uri="{FF2B5EF4-FFF2-40B4-BE49-F238E27FC236}">
                <a16:creationId xmlns:a16="http://schemas.microsoft.com/office/drawing/2014/main" id="{8679EDA6-F0F1-5676-EF3C-B5EC4189CDED}"/>
              </a:ext>
            </a:extLst>
          </p:cNvPr>
          <p:cNvSpPr txBox="1"/>
          <p:nvPr/>
        </p:nvSpPr>
        <p:spPr>
          <a:xfrm>
            <a:off x="4603131" y="6458085"/>
            <a:ext cx="1321666" cy="369332"/>
          </a:xfrm>
          <a:prstGeom prst="rect">
            <a:avLst/>
          </a:prstGeom>
          <a:solidFill>
            <a:srgbClr val="92D050"/>
          </a:solidFill>
        </p:spPr>
        <p:txBody>
          <a:bodyPr wrap="square" rtlCol="0">
            <a:spAutoFit/>
          </a:bodyPr>
          <a:lstStyle/>
          <a:p>
            <a:pPr algn="ctr"/>
            <a:r>
              <a:rPr lang="en-IN" dirty="0"/>
              <a:t>Rush Order</a:t>
            </a:r>
          </a:p>
        </p:txBody>
      </p:sp>
    </p:spTree>
    <p:extLst>
      <p:ext uri="{BB962C8B-B14F-4D97-AF65-F5344CB8AC3E}">
        <p14:creationId xmlns:p14="http://schemas.microsoft.com/office/powerpoint/2010/main" val="1370341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15BD-71E7-93E5-C597-79F849EF6F22}"/>
              </a:ext>
            </a:extLst>
          </p:cNvPr>
          <p:cNvSpPr>
            <a:spLocks noGrp="1"/>
          </p:cNvSpPr>
          <p:nvPr>
            <p:ph type="title"/>
          </p:nvPr>
        </p:nvSpPr>
        <p:spPr>
          <a:xfrm>
            <a:off x="804076" y="109360"/>
            <a:ext cx="11125200" cy="1325563"/>
          </a:xfrm>
        </p:spPr>
        <p:txBody>
          <a:bodyPr>
            <a:normAutofit/>
          </a:bodyPr>
          <a:lstStyle/>
          <a:p>
            <a:r>
              <a:rPr lang="en-IN" dirty="0"/>
              <a:t>Consignment Process</a:t>
            </a:r>
          </a:p>
        </p:txBody>
      </p:sp>
      <p:sp>
        <p:nvSpPr>
          <p:cNvPr id="4" name="Slide Number Placeholder 3">
            <a:extLst>
              <a:ext uri="{FF2B5EF4-FFF2-40B4-BE49-F238E27FC236}">
                <a16:creationId xmlns:a16="http://schemas.microsoft.com/office/drawing/2014/main" id="{863CB8CC-1166-9AA8-9C6F-A1A3CE30E6F4}"/>
              </a:ext>
            </a:extLst>
          </p:cNvPr>
          <p:cNvSpPr>
            <a:spLocks noGrp="1"/>
          </p:cNvSpPr>
          <p:nvPr>
            <p:ph type="sldNum" sz="quarter" idx="12"/>
          </p:nvPr>
        </p:nvSpPr>
        <p:spPr/>
        <p:txBody>
          <a:bodyPr/>
          <a:lstStyle/>
          <a:p>
            <a:fld id="{82E489B1-69AD-41BE-AB14-E292752662FA}" type="slidenum">
              <a:rPr lang="en-IN" smtClean="0"/>
              <a:t>25</a:t>
            </a:fld>
            <a:endParaRPr lang="en-IN"/>
          </a:p>
        </p:txBody>
      </p:sp>
      <p:graphicFrame>
        <p:nvGraphicFramePr>
          <p:cNvPr id="5" name="Table 5">
            <a:extLst>
              <a:ext uri="{FF2B5EF4-FFF2-40B4-BE49-F238E27FC236}">
                <a16:creationId xmlns:a16="http://schemas.microsoft.com/office/drawing/2014/main" id="{09CE3570-68E3-CF30-30E0-978B7B9F6457}"/>
              </a:ext>
            </a:extLst>
          </p:cNvPr>
          <p:cNvGraphicFramePr>
            <a:graphicFrameLocks noGrp="1"/>
          </p:cNvGraphicFramePr>
          <p:nvPr>
            <p:extLst>
              <p:ext uri="{D42A27DB-BD31-4B8C-83A1-F6EECF244321}">
                <p14:modId xmlns:p14="http://schemas.microsoft.com/office/powerpoint/2010/main" val="3309565965"/>
              </p:ext>
            </p:extLst>
          </p:nvPr>
        </p:nvGraphicFramePr>
        <p:xfrm>
          <a:off x="804076" y="2414225"/>
          <a:ext cx="10409676" cy="4111017"/>
        </p:xfrm>
        <a:graphic>
          <a:graphicData uri="http://schemas.openxmlformats.org/drawingml/2006/table">
            <a:tbl>
              <a:tblPr firstRow="1" bandRow="1">
                <a:tableStyleId>{E269D01E-BC32-4049-B463-5C60D7B0CCD2}</a:tableStyleId>
              </a:tblPr>
              <a:tblGrid>
                <a:gridCol w="3469892">
                  <a:extLst>
                    <a:ext uri="{9D8B030D-6E8A-4147-A177-3AD203B41FA5}">
                      <a16:colId xmlns:a16="http://schemas.microsoft.com/office/drawing/2014/main" val="3870439380"/>
                    </a:ext>
                  </a:extLst>
                </a:gridCol>
                <a:gridCol w="3469892">
                  <a:extLst>
                    <a:ext uri="{9D8B030D-6E8A-4147-A177-3AD203B41FA5}">
                      <a16:colId xmlns:a16="http://schemas.microsoft.com/office/drawing/2014/main" val="1519654110"/>
                    </a:ext>
                  </a:extLst>
                </a:gridCol>
                <a:gridCol w="3469892">
                  <a:extLst>
                    <a:ext uri="{9D8B030D-6E8A-4147-A177-3AD203B41FA5}">
                      <a16:colId xmlns:a16="http://schemas.microsoft.com/office/drawing/2014/main" val="1385958933"/>
                    </a:ext>
                  </a:extLst>
                </a:gridCol>
              </a:tblGrid>
              <a:tr h="760739">
                <a:tc>
                  <a:txBody>
                    <a:bodyPr/>
                    <a:lstStyle/>
                    <a:p>
                      <a:pPr algn="l"/>
                      <a:r>
                        <a:rPr lang="en-IN" dirty="0"/>
                        <a:t>Consignment Type</a:t>
                      </a:r>
                    </a:p>
                  </a:txBody>
                  <a:tcPr anchor="ctr"/>
                </a:tc>
                <a:tc>
                  <a:txBody>
                    <a:bodyPr/>
                    <a:lstStyle/>
                    <a:p>
                      <a:pPr algn="l"/>
                      <a:r>
                        <a:rPr lang="en-IN" dirty="0"/>
                        <a:t>What happens ?</a:t>
                      </a:r>
                    </a:p>
                  </a:txBody>
                  <a:tcPr anchor="ctr"/>
                </a:tc>
                <a:tc>
                  <a:txBody>
                    <a:bodyPr/>
                    <a:lstStyle/>
                    <a:p>
                      <a:pPr algn="l"/>
                      <a:r>
                        <a:rPr lang="en-IN" dirty="0"/>
                        <a:t>Action</a:t>
                      </a:r>
                    </a:p>
                  </a:txBody>
                  <a:tcPr anchor="ctr"/>
                </a:tc>
                <a:extLst>
                  <a:ext uri="{0D108BD9-81ED-4DB2-BD59-A6C34878D82A}">
                    <a16:rowId xmlns:a16="http://schemas.microsoft.com/office/drawing/2014/main" val="1075701590"/>
                  </a:ext>
                </a:extLst>
              </a:tr>
              <a:tr h="760739">
                <a:tc>
                  <a:txBody>
                    <a:bodyPr/>
                    <a:lstStyle/>
                    <a:p>
                      <a:pPr algn="l"/>
                      <a:r>
                        <a:rPr lang="en-IN" dirty="0"/>
                        <a:t>Consignment Fill-up</a:t>
                      </a:r>
                    </a:p>
                  </a:txBody>
                  <a:tcPr anchor="ctr"/>
                </a:tc>
                <a:tc>
                  <a:txBody>
                    <a:bodyPr/>
                    <a:lstStyle/>
                    <a:p>
                      <a:pPr algn="l"/>
                      <a:r>
                        <a:rPr lang="en-US" sz="1800" b="0" i="0" kern="1200" dirty="0">
                          <a:solidFill>
                            <a:schemeClr val="lt1"/>
                          </a:solidFill>
                          <a:effectLst/>
                          <a:latin typeface="+mn-lt"/>
                          <a:ea typeface="+mn-ea"/>
                          <a:cs typeface="+mn-cs"/>
                        </a:rPr>
                        <a:t>Company store product at customer sites and still the company is the owner.</a:t>
                      </a:r>
                      <a:endParaRPr lang="en-IN" dirty="0"/>
                    </a:p>
                  </a:txBody>
                  <a:tcPr anchor="ctr"/>
                </a:tc>
                <a:tc>
                  <a:txBody>
                    <a:bodyPr/>
                    <a:lstStyle/>
                    <a:p>
                      <a:pPr algn="l"/>
                      <a:r>
                        <a:rPr lang="en-US" sz="1800" b="0" i="0" kern="1200" dirty="0">
                          <a:solidFill>
                            <a:schemeClr val="lt1"/>
                          </a:solidFill>
                          <a:effectLst/>
                          <a:latin typeface="+mn-lt"/>
                          <a:ea typeface="+mn-ea"/>
                          <a:cs typeface="+mn-cs"/>
                        </a:rPr>
                        <a:t>Only order and delivery takes place.</a:t>
                      </a:r>
                      <a:endParaRPr lang="en-IN" dirty="0"/>
                    </a:p>
                  </a:txBody>
                  <a:tcPr anchor="ctr"/>
                </a:tc>
                <a:extLst>
                  <a:ext uri="{0D108BD9-81ED-4DB2-BD59-A6C34878D82A}">
                    <a16:rowId xmlns:a16="http://schemas.microsoft.com/office/drawing/2014/main" val="1902566833"/>
                  </a:ext>
                </a:extLst>
              </a:tr>
              <a:tr h="760739">
                <a:tc>
                  <a:txBody>
                    <a:bodyPr/>
                    <a:lstStyle/>
                    <a:p>
                      <a:pPr algn="l"/>
                      <a:r>
                        <a:rPr lang="en-IN" dirty="0"/>
                        <a:t>Consignment Issue</a:t>
                      </a:r>
                    </a:p>
                  </a:txBody>
                  <a:tcPr anchor="ctr"/>
                </a:tc>
                <a:tc>
                  <a:txBody>
                    <a:bodyPr/>
                    <a:lstStyle/>
                    <a:p>
                      <a:pPr algn="l"/>
                      <a:r>
                        <a:rPr lang="en-US" sz="1800" b="0" i="0" kern="1200" dirty="0">
                          <a:solidFill>
                            <a:schemeClr val="lt1"/>
                          </a:solidFill>
                          <a:effectLst/>
                          <a:latin typeface="+mn-lt"/>
                          <a:ea typeface="+mn-ea"/>
                          <a:cs typeface="+mn-cs"/>
                        </a:rPr>
                        <a:t>Company will issue invoices for only accessed product</a:t>
                      </a:r>
                      <a:endParaRPr lang="en-IN" dirty="0"/>
                    </a:p>
                  </a:txBody>
                  <a:tcPr anchor="ctr"/>
                </a:tc>
                <a:tc>
                  <a:txBody>
                    <a:bodyPr/>
                    <a:lstStyle/>
                    <a:p>
                      <a:pPr algn="l"/>
                      <a:r>
                        <a:rPr lang="en-US" sz="1800" b="0" i="0" kern="1200" dirty="0">
                          <a:solidFill>
                            <a:schemeClr val="lt1"/>
                          </a:solidFill>
                          <a:effectLst/>
                          <a:latin typeface="+mn-lt"/>
                          <a:ea typeface="+mn-ea"/>
                          <a:cs typeface="+mn-cs"/>
                        </a:rPr>
                        <a:t>Only delivery and Invoices take place.</a:t>
                      </a:r>
                      <a:endParaRPr lang="en-IN" dirty="0"/>
                    </a:p>
                  </a:txBody>
                  <a:tcPr anchor="ctr"/>
                </a:tc>
                <a:extLst>
                  <a:ext uri="{0D108BD9-81ED-4DB2-BD59-A6C34878D82A}">
                    <a16:rowId xmlns:a16="http://schemas.microsoft.com/office/drawing/2014/main" val="536400291"/>
                  </a:ext>
                </a:extLst>
              </a:tr>
              <a:tr h="760739">
                <a:tc>
                  <a:txBody>
                    <a:bodyPr/>
                    <a:lstStyle/>
                    <a:p>
                      <a:pPr algn="l"/>
                      <a:r>
                        <a:rPr lang="en-IN" dirty="0"/>
                        <a:t>Consignment Pick-up</a:t>
                      </a:r>
                    </a:p>
                  </a:txBody>
                  <a:tcPr anchor="ctr"/>
                </a:tc>
                <a:tc>
                  <a:txBody>
                    <a:bodyPr/>
                    <a:lstStyle/>
                    <a:p>
                      <a:pPr algn="l"/>
                      <a:r>
                        <a:rPr lang="en-US" sz="1800" b="0" i="0" kern="1200" dirty="0">
                          <a:solidFill>
                            <a:schemeClr val="lt1"/>
                          </a:solidFill>
                          <a:effectLst/>
                          <a:latin typeface="+mn-lt"/>
                          <a:ea typeface="+mn-ea"/>
                          <a:cs typeface="+mn-cs"/>
                        </a:rPr>
                        <a:t>Customer return product due to damage ,poor quality, expiry.</a:t>
                      </a:r>
                      <a:endParaRPr lang="en-IN" dirty="0"/>
                    </a:p>
                  </a:txBody>
                  <a:tcPr anchor="ctr"/>
                </a:tc>
                <a:tc>
                  <a:txBody>
                    <a:bodyPr/>
                    <a:lstStyle/>
                    <a:p>
                      <a:pPr algn="l"/>
                      <a:r>
                        <a:rPr lang="en-US" sz="1800" b="0" i="0" kern="1200" dirty="0">
                          <a:solidFill>
                            <a:schemeClr val="lt1"/>
                          </a:solidFill>
                          <a:effectLst/>
                          <a:latin typeface="+mn-lt"/>
                          <a:ea typeface="+mn-ea"/>
                          <a:cs typeface="+mn-cs"/>
                        </a:rPr>
                        <a:t>Delivery, Invoices and Credit for return take place.</a:t>
                      </a:r>
                      <a:endParaRPr lang="en-IN" dirty="0"/>
                    </a:p>
                  </a:txBody>
                  <a:tcPr anchor="ctr"/>
                </a:tc>
                <a:extLst>
                  <a:ext uri="{0D108BD9-81ED-4DB2-BD59-A6C34878D82A}">
                    <a16:rowId xmlns:a16="http://schemas.microsoft.com/office/drawing/2014/main" val="2546283933"/>
                  </a:ext>
                </a:extLst>
              </a:tr>
              <a:tr h="760739">
                <a:tc>
                  <a:txBody>
                    <a:bodyPr/>
                    <a:lstStyle/>
                    <a:p>
                      <a:pPr algn="l"/>
                      <a:r>
                        <a:rPr lang="en-IN" dirty="0"/>
                        <a:t>Consignment Return</a:t>
                      </a:r>
                    </a:p>
                  </a:txBody>
                  <a:tcPr anchor="ctr"/>
                </a:tc>
                <a:tc>
                  <a:txBody>
                    <a:bodyPr/>
                    <a:lstStyle/>
                    <a:p>
                      <a:pPr algn="l"/>
                      <a:r>
                        <a:rPr lang="en-US" sz="1800" b="0" i="0" kern="1200" dirty="0">
                          <a:solidFill>
                            <a:schemeClr val="lt1"/>
                          </a:solidFill>
                          <a:effectLst/>
                          <a:latin typeface="+mn-lt"/>
                          <a:ea typeface="+mn-ea"/>
                          <a:cs typeface="+mn-cs"/>
                        </a:rPr>
                        <a:t>Take back the product, the company will pack this product from customer sites</a:t>
                      </a:r>
                      <a:endParaRPr lang="en-IN" dirty="0"/>
                    </a:p>
                  </a:txBody>
                  <a:tcPr anchor="ctr"/>
                </a:tc>
                <a:tc>
                  <a:txBody>
                    <a:bodyPr/>
                    <a:lstStyle/>
                    <a:p>
                      <a:pPr algn="l"/>
                      <a:r>
                        <a:rPr lang="en-US" sz="1800" b="0" i="0" kern="1200" dirty="0">
                          <a:solidFill>
                            <a:schemeClr val="lt1"/>
                          </a:solidFill>
                          <a:effectLst/>
                          <a:latin typeface="+mn-lt"/>
                          <a:ea typeface="+mn-ea"/>
                          <a:cs typeface="+mn-cs"/>
                        </a:rPr>
                        <a:t>Pickup </a:t>
                      </a:r>
                      <a:r>
                        <a:rPr lang="en-US" sz="1800" b="0" i="0" kern="1200" dirty="0" err="1">
                          <a:solidFill>
                            <a:schemeClr val="lt1"/>
                          </a:solidFill>
                          <a:effectLst/>
                          <a:latin typeface="+mn-lt"/>
                          <a:ea typeface="+mn-ea"/>
                          <a:cs typeface="+mn-cs"/>
                        </a:rPr>
                        <a:t>Order,Return</a:t>
                      </a:r>
                      <a:r>
                        <a:rPr lang="en-US" sz="1800" b="0" i="0" kern="1200" dirty="0">
                          <a:solidFill>
                            <a:schemeClr val="lt1"/>
                          </a:solidFill>
                          <a:effectLst/>
                          <a:latin typeface="+mn-lt"/>
                          <a:ea typeface="+mn-ea"/>
                          <a:cs typeface="+mn-cs"/>
                        </a:rPr>
                        <a:t> Delivery takes place</a:t>
                      </a:r>
                      <a:endParaRPr lang="en-IN" dirty="0"/>
                    </a:p>
                  </a:txBody>
                  <a:tcPr anchor="ctr"/>
                </a:tc>
                <a:extLst>
                  <a:ext uri="{0D108BD9-81ED-4DB2-BD59-A6C34878D82A}">
                    <a16:rowId xmlns:a16="http://schemas.microsoft.com/office/drawing/2014/main" val="3260932565"/>
                  </a:ext>
                </a:extLst>
              </a:tr>
            </a:tbl>
          </a:graphicData>
        </a:graphic>
      </p:graphicFrame>
      <p:sp>
        <p:nvSpPr>
          <p:cNvPr id="6" name="TextBox 5">
            <a:extLst>
              <a:ext uri="{FF2B5EF4-FFF2-40B4-BE49-F238E27FC236}">
                <a16:creationId xmlns:a16="http://schemas.microsoft.com/office/drawing/2014/main" id="{64CE74C7-2E5C-311C-B555-26CFEDF20D53}"/>
              </a:ext>
            </a:extLst>
          </p:cNvPr>
          <p:cNvSpPr txBox="1"/>
          <p:nvPr/>
        </p:nvSpPr>
        <p:spPr>
          <a:xfrm>
            <a:off x="804076" y="1011677"/>
            <a:ext cx="10409676" cy="1294009"/>
          </a:xfrm>
          <a:prstGeom prst="rect">
            <a:avLst/>
          </a:prstGeom>
          <a:noFill/>
        </p:spPr>
        <p:txBody>
          <a:bodyPr wrap="square" rtlCol="0">
            <a:spAutoFit/>
          </a:bodyPr>
          <a:lstStyle/>
          <a:p>
            <a:pPr algn="just">
              <a:lnSpc>
                <a:spcPct val="150000"/>
              </a:lnSpc>
            </a:pPr>
            <a:r>
              <a:rPr lang="en-US" b="0" i="0" dirty="0">
                <a:solidFill>
                  <a:srgbClr val="222222"/>
                </a:solidFill>
                <a:effectLst/>
                <a:latin typeface="Source Sans Pro" panose="020B0503030403020204" pitchFamily="34" charset="0"/>
                <a:sym typeface="Wingdings" panose="05000000000000000000" pitchFamily="2" charset="2"/>
              </a:rPr>
              <a:t> </a:t>
            </a:r>
            <a:r>
              <a:rPr lang="en-US" dirty="0">
                <a:solidFill>
                  <a:srgbClr val="222222"/>
                </a:solidFill>
                <a:latin typeface="Source Sans Pro" panose="020B0503030403020204" pitchFamily="34" charset="0"/>
                <a:sym typeface="Wingdings" panose="05000000000000000000" pitchFamily="2" charset="2"/>
              </a:rPr>
              <a:t>P</a:t>
            </a:r>
            <a:r>
              <a:rPr lang="en-US" b="0" i="0" dirty="0">
                <a:solidFill>
                  <a:srgbClr val="222222"/>
                </a:solidFill>
                <a:effectLst/>
                <a:latin typeface="Source Sans Pro" panose="020B0503030403020204" pitchFamily="34" charset="0"/>
              </a:rPr>
              <a:t>roducts are stored at the customer location but the owner of this product is still the company </a:t>
            </a:r>
          </a:p>
          <a:p>
            <a:pPr algn="just">
              <a:lnSpc>
                <a:spcPct val="150000"/>
              </a:lnSpc>
            </a:pPr>
            <a:r>
              <a:rPr lang="en-US" b="0" i="0" dirty="0">
                <a:solidFill>
                  <a:srgbClr val="222222"/>
                </a:solidFill>
                <a:effectLst/>
                <a:latin typeface="Source Sans Pro" panose="020B0503030403020204" pitchFamily="34" charset="0"/>
                <a:sym typeface="Wingdings" panose="05000000000000000000" pitchFamily="2" charset="2"/>
              </a:rPr>
              <a:t> </a:t>
            </a:r>
            <a:r>
              <a:rPr lang="en-US" b="0" i="0" dirty="0">
                <a:solidFill>
                  <a:srgbClr val="222222"/>
                </a:solidFill>
                <a:effectLst/>
                <a:latin typeface="Source Sans Pro" panose="020B0503030403020204" pitchFamily="34" charset="0"/>
              </a:rPr>
              <a:t>Customers can consume products from the warehouse at any time and the customer is billed for the product for the actual quantity consumed.</a:t>
            </a:r>
            <a:endParaRPr lang="en-IN" dirty="0"/>
          </a:p>
        </p:txBody>
      </p:sp>
    </p:spTree>
    <p:extLst>
      <p:ext uri="{BB962C8B-B14F-4D97-AF65-F5344CB8AC3E}">
        <p14:creationId xmlns:p14="http://schemas.microsoft.com/office/powerpoint/2010/main" val="3298683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C168-96A0-2106-A227-BE7F513C26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901323-08D9-2DB2-5BC2-397375C2CFE3}"/>
              </a:ext>
            </a:extLst>
          </p:cNvPr>
          <p:cNvSpPr>
            <a:spLocks noGrp="1"/>
          </p:cNvSpPr>
          <p:nvPr>
            <p:ph idx="1"/>
          </p:nvPr>
        </p:nvSpPr>
        <p:spPr>
          <a:xfrm>
            <a:off x="2007400" y="2023353"/>
            <a:ext cx="7729728" cy="4066162"/>
          </a:xfrm>
        </p:spPr>
        <p:txBody>
          <a:bodyPr>
            <a:normAutofit fontScale="92500" lnSpcReduction="20000"/>
          </a:bodyPr>
          <a:lstStyle/>
          <a:p>
            <a:r>
              <a:rPr lang="en-IN" dirty="0">
                <a:latin typeface="Rockwell" panose="02060603020205020403" pitchFamily="18" charset="0"/>
              </a:rPr>
              <a:t>Create Sales Document Type – ZCR, ZDR, ZRE, ZRO, ZCS</a:t>
            </a:r>
          </a:p>
          <a:p>
            <a:r>
              <a:rPr lang="en-IN" dirty="0">
                <a:latin typeface="Rockwell" panose="02060603020205020403" pitchFamily="18" charset="0"/>
              </a:rPr>
              <a:t>Assign sales doc to the sales area</a:t>
            </a:r>
          </a:p>
          <a:p>
            <a:r>
              <a:rPr lang="en-IN" dirty="0">
                <a:latin typeface="Rockwell" panose="02060603020205020403" pitchFamily="18" charset="0"/>
              </a:rPr>
              <a:t>Logistics Execution </a:t>
            </a:r>
            <a:r>
              <a:rPr lang="en-IN" dirty="0">
                <a:latin typeface="Rockwell" panose="02060603020205020403" pitchFamily="18" charset="0"/>
                <a:sym typeface="Wingdings" panose="05000000000000000000" pitchFamily="2" charset="2"/>
              </a:rPr>
              <a:t> </a:t>
            </a:r>
            <a:r>
              <a:rPr lang="en-IN" dirty="0">
                <a:latin typeface="Rockwell" panose="02060603020205020403" pitchFamily="18" charset="0"/>
              </a:rPr>
              <a:t>Shipping point determination – </a:t>
            </a:r>
          </a:p>
          <a:p>
            <a:r>
              <a:rPr lang="en-IN" dirty="0">
                <a:latin typeface="Rockwell" panose="02060603020205020403" pitchFamily="18" charset="0"/>
              </a:rPr>
              <a:t>SC – 07, 10, A008 plant ( 01 already exist)</a:t>
            </a:r>
          </a:p>
          <a:p>
            <a:endParaRPr lang="en-IN" dirty="0">
              <a:latin typeface="Rockwell" panose="02060603020205020403" pitchFamily="18" charset="0"/>
            </a:endParaRPr>
          </a:p>
          <a:p>
            <a:r>
              <a:rPr lang="en-IN" dirty="0">
                <a:latin typeface="Rockwell" panose="02060603020205020403" pitchFamily="18" charset="0"/>
              </a:rPr>
              <a:t>Create Sales Order Types</a:t>
            </a:r>
          </a:p>
          <a:p>
            <a:pPr lvl="1"/>
            <a:r>
              <a:rPr lang="en-IN" dirty="0">
                <a:latin typeface="Rockwell" panose="02060603020205020403" pitchFamily="18" charset="0"/>
              </a:rPr>
              <a:t>Credit Memo Request</a:t>
            </a:r>
          </a:p>
          <a:p>
            <a:pPr lvl="1"/>
            <a:r>
              <a:rPr lang="en-IN" dirty="0">
                <a:latin typeface="Rockwell" panose="02060603020205020403" pitchFamily="18" charset="0"/>
              </a:rPr>
              <a:t>Debit Memo Request</a:t>
            </a:r>
          </a:p>
          <a:p>
            <a:pPr lvl="1"/>
            <a:r>
              <a:rPr lang="en-IN" dirty="0">
                <a:latin typeface="Rockwell" panose="02060603020205020403" pitchFamily="18" charset="0"/>
              </a:rPr>
              <a:t>Rush Order</a:t>
            </a:r>
          </a:p>
          <a:p>
            <a:pPr lvl="1"/>
            <a:r>
              <a:rPr lang="en-IN" dirty="0">
                <a:latin typeface="Rockwell" panose="02060603020205020403" pitchFamily="18" charset="0"/>
              </a:rPr>
              <a:t>Cash Sales</a:t>
            </a:r>
          </a:p>
          <a:p>
            <a:pPr lvl="1"/>
            <a:r>
              <a:rPr lang="en-IN" dirty="0">
                <a:latin typeface="Rockwell" panose="02060603020205020403" pitchFamily="18" charset="0"/>
              </a:rPr>
              <a:t>Returns</a:t>
            </a:r>
          </a:p>
          <a:p>
            <a:endParaRPr lang="en-IN" dirty="0">
              <a:latin typeface="Rockwell" panose="02060603020205020403" pitchFamily="18" charset="0"/>
            </a:endParaRPr>
          </a:p>
        </p:txBody>
      </p:sp>
      <p:sp>
        <p:nvSpPr>
          <p:cNvPr id="4" name="Slide Number Placeholder 3">
            <a:extLst>
              <a:ext uri="{FF2B5EF4-FFF2-40B4-BE49-F238E27FC236}">
                <a16:creationId xmlns:a16="http://schemas.microsoft.com/office/drawing/2014/main" id="{EB095B85-CFC6-0DB8-042A-CE16872E807E}"/>
              </a:ext>
            </a:extLst>
          </p:cNvPr>
          <p:cNvSpPr>
            <a:spLocks noGrp="1"/>
          </p:cNvSpPr>
          <p:nvPr>
            <p:ph type="sldNum" sz="quarter" idx="12"/>
          </p:nvPr>
        </p:nvSpPr>
        <p:spPr/>
        <p:txBody>
          <a:bodyPr/>
          <a:lstStyle/>
          <a:p>
            <a:fld id="{82E489B1-69AD-41BE-AB14-E292752662FA}" type="slidenum">
              <a:rPr lang="en-IN" smtClean="0"/>
              <a:t>26</a:t>
            </a:fld>
            <a:endParaRPr lang="en-IN"/>
          </a:p>
        </p:txBody>
      </p:sp>
    </p:spTree>
    <p:extLst>
      <p:ext uri="{BB962C8B-B14F-4D97-AF65-F5344CB8AC3E}">
        <p14:creationId xmlns:p14="http://schemas.microsoft.com/office/powerpoint/2010/main" val="1865585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5663F-CDAB-7212-6CF7-78DBAFFEC27A}"/>
              </a:ext>
            </a:extLst>
          </p:cNvPr>
          <p:cNvSpPr>
            <a:spLocks noGrp="1"/>
          </p:cNvSpPr>
          <p:nvPr>
            <p:ph type="title"/>
          </p:nvPr>
        </p:nvSpPr>
        <p:spPr/>
        <p:txBody>
          <a:bodyPr>
            <a:normAutofit/>
          </a:bodyPr>
          <a:lstStyle/>
          <a:p>
            <a:r>
              <a:rPr lang="en-IN" dirty="0"/>
              <a:t>Tax Determination</a:t>
            </a:r>
          </a:p>
        </p:txBody>
      </p:sp>
      <p:graphicFrame>
        <p:nvGraphicFramePr>
          <p:cNvPr id="5" name="Table 5">
            <a:extLst>
              <a:ext uri="{FF2B5EF4-FFF2-40B4-BE49-F238E27FC236}">
                <a16:creationId xmlns:a16="http://schemas.microsoft.com/office/drawing/2014/main" id="{DD7BB85F-A129-266D-1D84-9F8CA323F54E}"/>
              </a:ext>
            </a:extLst>
          </p:cNvPr>
          <p:cNvGraphicFramePr>
            <a:graphicFrameLocks noGrp="1"/>
          </p:cNvGraphicFramePr>
          <p:nvPr>
            <p:ph idx="1"/>
            <p:extLst>
              <p:ext uri="{D42A27DB-BD31-4B8C-83A1-F6EECF244321}">
                <p14:modId xmlns:p14="http://schemas.microsoft.com/office/powerpoint/2010/main" val="755179675"/>
              </p:ext>
            </p:extLst>
          </p:nvPr>
        </p:nvGraphicFramePr>
        <p:xfrm>
          <a:off x="1906620" y="1798479"/>
          <a:ext cx="7772604" cy="2225040"/>
        </p:xfrm>
        <a:graphic>
          <a:graphicData uri="http://schemas.openxmlformats.org/drawingml/2006/table">
            <a:tbl>
              <a:tblPr firstRow="1" bandRow="1">
                <a:tableStyleId>{5C22544A-7EE6-4342-B048-85BDC9FD1C3A}</a:tableStyleId>
              </a:tblPr>
              <a:tblGrid>
                <a:gridCol w="1974261">
                  <a:extLst>
                    <a:ext uri="{9D8B030D-6E8A-4147-A177-3AD203B41FA5}">
                      <a16:colId xmlns:a16="http://schemas.microsoft.com/office/drawing/2014/main" val="3077078581"/>
                    </a:ext>
                  </a:extLst>
                </a:gridCol>
                <a:gridCol w="1932781">
                  <a:extLst>
                    <a:ext uri="{9D8B030D-6E8A-4147-A177-3AD203B41FA5}">
                      <a16:colId xmlns:a16="http://schemas.microsoft.com/office/drawing/2014/main" val="2481434586"/>
                    </a:ext>
                  </a:extLst>
                </a:gridCol>
                <a:gridCol w="1932781">
                  <a:extLst>
                    <a:ext uri="{9D8B030D-6E8A-4147-A177-3AD203B41FA5}">
                      <a16:colId xmlns:a16="http://schemas.microsoft.com/office/drawing/2014/main" val="3615399836"/>
                    </a:ext>
                  </a:extLst>
                </a:gridCol>
                <a:gridCol w="1932781">
                  <a:extLst>
                    <a:ext uri="{9D8B030D-6E8A-4147-A177-3AD203B41FA5}">
                      <a16:colId xmlns:a16="http://schemas.microsoft.com/office/drawing/2014/main" val="842382165"/>
                    </a:ext>
                  </a:extLst>
                </a:gridCol>
              </a:tblGrid>
              <a:tr h="370840">
                <a:tc>
                  <a:txBody>
                    <a:bodyPr/>
                    <a:lstStyle/>
                    <a:p>
                      <a:endParaRPr lang="en-IN" dirty="0"/>
                    </a:p>
                  </a:txBody>
                  <a:tcPr/>
                </a:tc>
                <a:tc>
                  <a:txBody>
                    <a:bodyPr/>
                    <a:lstStyle/>
                    <a:p>
                      <a:r>
                        <a:rPr lang="en-IN" dirty="0"/>
                        <a:t>Customer</a:t>
                      </a:r>
                    </a:p>
                  </a:txBody>
                  <a:tcPr/>
                </a:tc>
                <a:tc>
                  <a:txBody>
                    <a:bodyPr/>
                    <a:lstStyle/>
                    <a:p>
                      <a:r>
                        <a:rPr lang="en-IN" dirty="0"/>
                        <a:t>Material/ Service</a:t>
                      </a:r>
                    </a:p>
                  </a:txBody>
                  <a:tcPr/>
                </a:tc>
                <a:tc>
                  <a:txBody>
                    <a:bodyPr/>
                    <a:lstStyle/>
                    <a:p>
                      <a:r>
                        <a:rPr lang="en-IN" dirty="0"/>
                        <a:t>Final</a:t>
                      </a:r>
                    </a:p>
                  </a:txBody>
                  <a:tcPr/>
                </a:tc>
                <a:extLst>
                  <a:ext uri="{0D108BD9-81ED-4DB2-BD59-A6C34878D82A}">
                    <a16:rowId xmlns:a16="http://schemas.microsoft.com/office/drawing/2014/main" val="4036639604"/>
                  </a:ext>
                </a:extLst>
              </a:tr>
              <a:tr h="370840">
                <a:tc>
                  <a:txBody>
                    <a:bodyPr/>
                    <a:lstStyle/>
                    <a:p>
                      <a:r>
                        <a:rPr lang="en-IN" dirty="0"/>
                        <a:t>Type 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47246071"/>
                  </a:ext>
                </a:extLst>
              </a:tr>
              <a:tr h="370840">
                <a:tc>
                  <a:txBody>
                    <a:bodyPr/>
                    <a:lstStyle/>
                    <a:p>
                      <a:r>
                        <a:rPr lang="en-IN" dirty="0"/>
                        <a:t>Type 2</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extLst>
                  <a:ext uri="{0D108BD9-81ED-4DB2-BD59-A6C34878D82A}">
                    <a16:rowId xmlns:a16="http://schemas.microsoft.com/office/drawing/2014/main" val="2584764193"/>
                  </a:ext>
                </a:extLst>
              </a:tr>
              <a:tr h="370840">
                <a:tc>
                  <a:txBody>
                    <a:bodyPr/>
                    <a:lstStyle/>
                    <a:p>
                      <a:r>
                        <a:rPr lang="en-IN" dirty="0"/>
                        <a:t>Type 3</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extLst>
                  <a:ext uri="{0D108BD9-81ED-4DB2-BD59-A6C34878D82A}">
                    <a16:rowId xmlns:a16="http://schemas.microsoft.com/office/drawing/2014/main" val="2172260247"/>
                  </a:ext>
                </a:extLst>
              </a:tr>
              <a:tr h="370840">
                <a:tc>
                  <a:txBody>
                    <a:bodyPr/>
                    <a:lstStyle/>
                    <a:p>
                      <a:r>
                        <a:rPr lang="en-IN" dirty="0"/>
                        <a:t>Type 4</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2703666731"/>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198341939"/>
                  </a:ext>
                </a:extLst>
              </a:tr>
            </a:tbl>
          </a:graphicData>
        </a:graphic>
      </p:graphicFrame>
      <p:sp>
        <p:nvSpPr>
          <p:cNvPr id="4" name="Slide Number Placeholder 3">
            <a:extLst>
              <a:ext uri="{FF2B5EF4-FFF2-40B4-BE49-F238E27FC236}">
                <a16:creationId xmlns:a16="http://schemas.microsoft.com/office/drawing/2014/main" id="{8E42DC77-7E12-A253-C34B-A1B78BD2EFB8}"/>
              </a:ext>
            </a:extLst>
          </p:cNvPr>
          <p:cNvSpPr>
            <a:spLocks noGrp="1"/>
          </p:cNvSpPr>
          <p:nvPr>
            <p:ph type="sldNum" sz="quarter" idx="12"/>
          </p:nvPr>
        </p:nvSpPr>
        <p:spPr/>
        <p:txBody>
          <a:bodyPr/>
          <a:lstStyle/>
          <a:p>
            <a:fld id="{82E489B1-69AD-41BE-AB14-E292752662FA}" type="slidenum">
              <a:rPr lang="en-IN" smtClean="0"/>
              <a:t>27</a:t>
            </a:fld>
            <a:endParaRPr lang="en-IN"/>
          </a:p>
        </p:txBody>
      </p:sp>
      <p:graphicFrame>
        <p:nvGraphicFramePr>
          <p:cNvPr id="3" name="Table 2">
            <a:extLst>
              <a:ext uri="{FF2B5EF4-FFF2-40B4-BE49-F238E27FC236}">
                <a16:creationId xmlns:a16="http://schemas.microsoft.com/office/drawing/2014/main" id="{9E9402E8-AEBB-A3A1-5397-923296961819}"/>
              </a:ext>
            </a:extLst>
          </p:cNvPr>
          <p:cNvGraphicFramePr>
            <a:graphicFrameLocks noGrp="1"/>
          </p:cNvGraphicFramePr>
          <p:nvPr>
            <p:extLst>
              <p:ext uri="{D42A27DB-BD31-4B8C-83A1-F6EECF244321}">
                <p14:modId xmlns:p14="http://schemas.microsoft.com/office/powerpoint/2010/main" val="3713954754"/>
              </p:ext>
            </p:extLst>
          </p:nvPr>
        </p:nvGraphicFramePr>
        <p:xfrm>
          <a:off x="1869440" y="4377266"/>
          <a:ext cx="955040" cy="1483360"/>
        </p:xfrm>
        <a:graphic>
          <a:graphicData uri="http://schemas.openxmlformats.org/drawingml/2006/table">
            <a:tbl>
              <a:tblPr firstRow="1" bandRow="1">
                <a:tableStyleId>{5C22544A-7EE6-4342-B048-85BDC9FD1C3A}</a:tableStyleId>
              </a:tblPr>
              <a:tblGrid>
                <a:gridCol w="955040">
                  <a:extLst>
                    <a:ext uri="{9D8B030D-6E8A-4147-A177-3AD203B41FA5}">
                      <a16:colId xmlns:a16="http://schemas.microsoft.com/office/drawing/2014/main" val="3684686318"/>
                    </a:ext>
                  </a:extLst>
                </a:gridCol>
              </a:tblGrid>
              <a:tr h="370840">
                <a:tc>
                  <a:txBody>
                    <a:bodyPr/>
                    <a:lstStyle/>
                    <a:p>
                      <a:r>
                        <a:rPr lang="en-US" dirty="0"/>
                        <a:t>CGST</a:t>
                      </a:r>
                      <a:endParaRPr lang="en-IN" dirty="0"/>
                    </a:p>
                  </a:txBody>
                  <a:tcPr/>
                </a:tc>
                <a:extLst>
                  <a:ext uri="{0D108BD9-81ED-4DB2-BD59-A6C34878D82A}">
                    <a16:rowId xmlns:a16="http://schemas.microsoft.com/office/drawing/2014/main" val="1650583921"/>
                  </a:ext>
                </a:extLst>
              </a:tr>
              <a:tr h="370840">
                <a:tc>
                  <a:txBody>
                    <a:bodyPr/>
                    <a:lstStyle/>
                    <a:p>
                      <a:r>
                        <a:rPr lang="en-US" dirty="0"/>
                        <a:t>SGST</a:t>
                      </a:r>
                      <a:endParaRPr lang="en-IN" dirty="0"/>
                    </a:p>
                  </a:txBody>
                  <a:tcPr/>
                </a:tc>
                <a:extLst>
                  <a:ext uri="{0D108BD9-81ED-4DB2-BD59-A6C34878D82A}">
                    <a16:rowId xmlns:a16="http://schemas.microsoft.com/office/drawing/2014/main" val="2891400689"/>
                  </a:ext>
                </a:extLst>
              </a:tr>
              <a:tr h="370840">
                <a:tc>
                  <a:txBody>
                    <a:bodyPr/>
                    <a:lstStyle/>
                    <a:p>
                      <a:r>
                        <a:rPr lang="en-US" dirty="0"/>
                        <a:t>IGST</a:t>
                      </a:r>
                      <a:endParaRPr lang="en-IN" dirty="0"/>
                    </a:p>
                  </a:txBody>
                  <a:tcPr/>
                </a:tc>
                <a:extLst>
                  <a:ext uri="{0D108BD9-81ED-4DB2-BD59-A6C34878D82A}">
                    <a16:rowId xmlns:a16="http://schemas.microsoft.com/office/drawing/2014/main" val="576140984"/>
                  </a:ext>
                </a:extLst>
              </a:tr>
              <a:tr h="370840">
                <a:tc>
                  <a:txBody>
                    <a:bodyPr/>
                    <a:lstStyle/>
                    <a:p>
                      <a:r>
                        <a:rPr lang="en-US" dirty="0"/>
                        <a:t>UGST</a:t>
                      </a:r>
                      <a:endParaRPr lang="en-IN" dirty="0"/>
                    </a:p>
                  </a:txBody>
                  <a:tcPr/>
                </a:tc>
                <a:extLst>
                  <a:ext uri="{0D108BD9-81ED-4DB2-BD59-A6C34878D82A}">
                    <a16:rowId xmlns:a16="http://schemas.microsoft.com/office/drawing/2014/main" val="2363503959"/>
                  </a:ext>
                </a:extLst>
              </a:tr>
            </a:tbl>
          </a:graphicData>
        </a:graphic>
      </p:graphicFrame>
    </p:spTree>
    <p:extLst>
      <p:ext uri="{BB962C8B-B14F-4D97-AF65-F5344CB8AC3E}">
        <p14:creationId xmlns:p14="http://schemas.microsoft.com/office/powerpoint/2010/main" val="269484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59D3-0E75-E601-985A-DF76E39EB3A8}"/>
              </a:ext>
            </a:extLst>
          </p:cNvPr>
          <p:cNvSpPr>
            <a:spLocks noGrp="1"/>
          </p:cNvSpPr>
          <p:nvPr>
            <p:ph type="title"/>
          </p:nvPr>
        </p:nvSpPr>
        <p:spPr/>
        <p:txBody>
          <a:bodyPr>
            <a:normAutofit/>
          </a:bodyPr>
          <a:lstStyle/>
          <a:p>
            <a:r>
              <a:rPr lang="en-IN" dirty="0"/>
              <a:t>Value Contract</a:t>
            </a:r>
          </a:p>
        </p:txBody>
      </p:sp>
      <p:sp>
        <p:nvSpPr>
          <p:cNvPr id="3" name="Content Placeholder 2">
            <a:extLst>
              <a:ext uri="{FF2B5EF4-FFF2-40B4-BE49-F238E27FC236}">
                <a16:creationId xmlns:a16="http://schemas.microsoft.com/office/drawing/2014/main" id="{C44329C0-062F-D26E-3D24-2D9E90357ECA}"/>
              </a:ext>
            </a:extLst>
          </p:cNvPr>
          <p:cNvSpPr>
            <a:spLocks noGrp="1"/>
          </p:cNvSpPr>
          <p:nvPr>
            <p:ph idx="1"/>
          </p:nvPr>
        </p:nvSpPr>
        <p:spPr>
          <a:xfrm>
            <a:off x="731520" y="2334638"/>
            <a:ext cx="10871200" cy="3405389"/>
          </a:xfrm>
        </p:spPr>
        <p:txBody>
          <a:bodyPr/>
          <a:lstStyle/>
          <a:p>
            <a:r>
              <a:rPr lang="en-IN" dirty="0">
                <a:latin typeface="Rockwell" panose="02060603020205020403" pitchFamily="18" charset="0"/>
              </a:rPr>
              <a:t>Copy and create Value contract from sales document type</a:t>
            </a:r>
          </a:p>
          <a:p>
            <a:r>
              <a:rPr lang="en-IN" dirty="0">
                <a:latin typeface="Rockwell" panose="02060603020205020403" pitchFamily="18" charset="0"/>
              </a:rPr>
              <a:t>Check the document pricing procedure</a:t>
            </a:r>
          </a:p>
          <a:p>
            <a:r>
              <a:rPr lang="en-IN" dirty="0">
                <a:latin typeface="Rockwell" panose="02060603020205020403" pitchFamily="18" charset="0"/>
              </a:rPr>
              <a:t>Add the DPP in pricing determination – </a:t>
            </a:r>
            <a:r>
              <a:rPr lang="en-IN" dirty="0" err="1">
                <a:latin typeface="Rockwell" panose="02060603020205020403" pitchFamily="18" charset="0"/>
              </a:rPr>
              <a:t>ovkk</a:t>
            </a:r>
            <a:r>
              <a:rPr lang="en-IN" dirty="0">
                <a:latin typeface="Rockwell" panose="02060603020205020403" pitchFamily="18" charset="0"/>
              </a:rPr>
              <a:t> – contract- Y</a:t>
            </a:r>
          </a:p>
          <a:p>
            <a:endParaRPr lang="en-IN" dirty="0">
              <a:latin typeface="Rockwell" panose="02060603020205020403" pitchFamily="18" charset="0"/>
            </a:endParaRPr>
          </a:p>
          <a:p>
            <a:endParaRPr lang="en-IN" dirty="0">
              <a:latin typeface="Rockwell" panose="02060603020205020403" pitchFamily="18" charset="0"/>
            </a:endParaRPr>
          </a:p>
        </p:txBody>
      </p:sp>
      <p:sp>
        <p:nvSpPr>
          <p:cNvPr id="4" name="Slide Number Placeholder 3">
            <a:extLst>
              <a:ext uri="{FF2B5EF4-FFF2-40B4-BE49-F238E27FC236}">
                <a16:creationId xmlns:a16="http://schemas.microsoft.com/office/drawing/2014/main" id="{E9F12C8A-2A6E-321C-FA85-1E2A798CD5C5}"/>
              </a:ext>
            </a:extLst>
          </p:cNvPr>
          <p:cNvSpPr>
            <a:spLocks noGrp="1"/>
          </p:cNvSpPr>
          <p:nvPr>
            <p:ph type="sldNum" sz="quarter" idx="12"/>
          </p:nvPr>
        </p:nvSpPr>
        <p:spPr/>
        <p:txBody>
          <a:bodyPr/>
          <a:lstStyle/>
          <a:p>
            <a:fld id="{82E489B1-69AD-41BE-AB14-E292752662FA}" type="slidenum">
              <a:rPr lang="en-IN" smtClean="0"/>
              <a:t>28</a:t>
            </a:fld>
            <a:endParaRPr lang="en-IN"/>
          </a:p>
        </p:txBody>
      </p:sp>
    </p:spTree>
    <p:extLst>
      <p:ext uri="{BB962C8B-B14F-4D97-AF65-F5344CB8AC3E}">
        <p14:creationId xmlns:p14="http://schemas.microsoft.com/office/powerpoint/2010/main" val="310794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FB48-1C37-EE41-2853-BA8620C5EEE3}"/>
              </a:ext>
            </a:extLst>
          </p:cNvPr>
          <p:cNvSpPr>
            <a:spLocks noGrp="1"/>
          </p:cNvSpPr>
          <p:nvPr>
            <p:ph type="title"/>
          </p:nvPr>
        </p:nvSpPr>
        <p:spPr>
          <a:xfrm>
            <a:off x="369651" y="84966"/>
            <a:ext cx="11322996" cy="864108"/>
          </a:xfrm>
        </p:spPr>
        <p:txBody>
          <a:bodyPr>
            <a:normAutofit/>
          </a:bodyPr>
          <a:lstStyle/>
          <a:p>
            <a:pPr algn="ctr"/>
            <a:r>
              <a:rPr lang="en-IN" cap="none" dirty="0"/>
              <a:t>ERP Introduction</a:t>
            </a:r>
          </a:p>
        </p:txBody>
      </p:sp>
      <p:sp>
        <p:nvSpPr>
          <p:cNvPr id="3" name="Content Placeholder 2">
            <a:extLst>
              <a:ext uri="{FF2B5EF4-FFF2-40B4-BE49-F238E27FC236}">
                <a16:creationId xmlns:a16="http://schemas.microsoft.com/office/drawing/2014/main" id="{CD3E48DC-BC45-06AD-5A5D-57726EA2FFA9}"/>
              </a:ext>
            </a:extLst>
          </p:cNvPr>
          <p:cNvSpPr>
            <a:spLocks noGrp="1"/>
          </p:cNvSpPr>
          <p:nvPr>
            <p:ph idx="1"/>
          </p:nvPr>
        </p:nvSpPr>
        <p:spPr>
          <a:xfrm>
            <a:off x="204281" y="827577"/>
            <a:ext cx="11488366" cy="4095955"/>
          </a:xfrm>
        </p:spPr>
        <p:txBody>
          <a:bodyPr>
            <a:normAutofit/>
          </a:bodyPr>
          <a:lstStyle/>
          <a:p>
            <a:r>
              <a:rPr lang="en-IN" sz="2000" dirty="0">
                <a:latin typeface="Rockwell" panose="02060603020205020403" pitchFamily="18" charset="0"/>
                <a:cs typeface="Arial" panose="020B0604020202020204" pitchFamily="34" charset="0"/>
              </a:rPr>
              <a:t>ERP </a:t>
            </a:r>
            <a:r>
              <a:rPr lang="en-IN" sz="2000" dirty="0">
                <a:latin typeface="Rockwell" panose="02060603020205020403" pitchFamily="18" charset="0"/>
                <a:cs typeface="Arial" panose="020B0604020202020204" pitchFamily="34" charset="0"/>
                <a:sym typeface="Wingdings" panose="05000000000000000000" pitchFamily="2" charset="2"/>
              </a:rPr>
              <a:t> Enterprise Resource Planning</a:t>
            </a:r>
          </a:p>
          <a:p>
            <a:r>
              <a:rPr lang="en-IN" sz="2000" dirty="0">
                <a:latin typeface="Rockwell" panose="02060603020205020403" pitchFamily="18" charset="0"/>
                <a:cs typeface="Arial" panose="020B0604020202020204" pitchFamily="34" charset="0"/>
                <a:sym typeface="Wingdings" panose="05000000000000000000" pitchFamily="2" charset="2"/>
              </a:rPr>
              <a:t>E  Enterprise  Any organisation/business not limited to one</a:t>
            </a:r>
          </a:p>
          <a:p>
            <a:r>
              <a:rPr lang="en-IN" sz="2000" dirty="0">
                <a:latin typeface="Rockwell" panose="02060603020205020403" pitchFamily="18" charset="0"/>
                <a:cs typeface="Arial" panose="020B0604020202020204" pitchFamily="34" charset="0"/>
                <a:sym typeface="Wingdings" panose="05000000000000000000" pitchFamily="2" charset="2"/>
              </a:rPr>
              <a:t>R Resources  3M’s</a:t>
            </a:r>
          </a:p>
          <a:p>
            <a:pPr lvl="3"/>
            <a:r>
              <a:rPr lang="en-IN" sz="1400" dirty="0">
                <a:latin typeface="Rockwell" panose="02060603020205020403" pitchFamily="18" charset="0"/>
                <a:cs typeface="Arial" panose="020B0604020202020204" pitchFamily="34" charset="0"/>
                <a:sym typeface="Wingdings" panose="05000000000000000000" pitchFamily="2" charset="2"/>
              </a:rPr>
              <a:t> Money(Finance)</a:t>
            </a:r>
          </a:p>
          <a:p>
            <a:pPr lvl="3"/>
            <a:r>
              <a:rPr lang="en-IN" sz="1400" dirty="0">
                <a:latin typeface="Rockwell" panose="02060603020205020403" pitchFamily="18" charset="0"/>
                <a:cs typeface="Arial" panose="020B0604020202020204" pitchFamily="34" charset="0"/>
                <a:sym typeface="Wingdings" panose="05000000000000000000" pitchFamily="2" charset="2"/>
              </a:rPr>
              <a:t>Manpower</a:t>
            </a:r>
          </a:p>
          <a:p>
            <a:pPr lvl="3"/>
            <a:r>
              <a:rPr lang="en-IN" sz="1400" dirty="0">
                <a:latin typeface="Rockwell" panose="02060603020205020403" pitchFamily="18" charset="0"/>
                <a:cs typeface="Arial" panose="020B0604020202020204" pitchFamily="34" charset="0"/>
                <a:sym typeface="Wingdings" panose="05000000000000000000" pitchFamily="2" charset="2"/>
              </a:rPr>
              <a:t>Material(Product/Service)</a:t>
            </a:r>
          </a:p>
          <a:p>
            <a:r>
              <a:rPr lang="en-IN" sz="2000" dirty="0">
                <a:latin typeface="Rockwell" panose="02060603020205020403" pitchFamily="18" charset="0"/>
                <a:cs typeface="Arial" panose="020B0604020202020204" pitchFamily="34" charset="0"/>
                <a:sym typeface="Wingdings" panose="05000000000000000000" pitchFamily="2" charset="2"/>
              </a:rPr>
              <a:t>P  Optimization effective usage – how..???? </a:t>
            </a:r>
            <a:endParaRPr lang="en-IN" sz="2000" dirty="0">
              <a:latin typeface="Rockwell" panose="02060603020205020403" pitchFamily="18" charset="0"/>
              <a:cs typeface="Arial" panose="020B0604020202020204" pitchFamily="34" charset="0"/>
            </a:endParaRPr>
          </a:p>
        </p:txBody>
      </p:sp>
      <p:sp>
        <p:nvSpPr>
          <p:cNvPr id="9" name="Slide Number Placeholder 8">
            <a:extLst>
              <a:ext uri="{FF2B5EF4-FFF2-40B4-BE49-F238E27FC236}">
                <a16:creationId xmlns:a16="http://schemas.microsoft.com/office/drawing/2014/main" id="{52623E5C-66B1-1B2A-0149-78F32F98C0F5}"/>
              </a:ext>
            </a:extLst>
          </p:cNvPr>
          <p:cNvSpPr>
            <a:spLocks noGrp="1"/>
          </p:cNvSpPr>
          <p:nvPr>
            <p:ph type="sldNum" sz="quarter" idx="12"/>
          </p:nvPr>
        </p:nvSpPr>
        <p:spPr/>
        <p:txBody>
          <a:bodyPr/>
          <a:lstStyle/>
          <a:p>
            <a:fld id="{82E489B1-69AD-41BE-AB14-E292752662FA}" type="slidenum">
              <a:rPr lang="en-IN" smtClean="0"/>
              <a:t>3</a:t>
            </a:fld>
            <a:endParaRPr lang="en-IN"/>
          </a:p>
        </p:txBody>
      </p:sp>
      <p:sp>
        <p:nvSpPr>
          <p:cNvPr id="4" name="Right Brace 3">
            <a:extLst>
              <a:ext uri="{FF2B5EF4-FFF2-40B4-BE49-F238E27FC236}">
                <a16:creationId xmlns:a16="http://schemas.microsoft.com/office/drawing/2014/main" id="{40A9E69F-1063-1649-718F-C36DF9EA7599}"/>
              </a:ext>
            </a:extLst>
          </p:cNvPr>
          <p:cNvSpPr/>
          <p:nvPr/>
        </p:nvSpPr>
        <p:spPr>
          <a:xfrm>
            <a:off x="4097951" y="1817341"/>
            <a:ext cx="383743" cy="967902"/>
          </a:xfrm>
          <a:prstGeom prst="rightBrace">
            <a:avLst>
              <a:gd name="adj1" fmla="val 28573"/>
              <a:gd name="adj2" fmla="val 4826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0"/>
              <a:effectLst>
                <a:outerShdw blurRad="38100" dist="19050" dir="2700000" algn="tl" rotWithShape="0">
                  <a:schemeClr val="dk1">
                    <a:alpha val="40000"/>
                  </a:schemeClr>
                </a:outerShdw>
              </a:effectLst>
            </a:endParaRPr>
          </a:p>
        </p:txBody>
      </p:sp>
      <p:graphicFrame>
        <p:nvGraphicFramePr>
          <p:cNvPr id="6" name="Diagram 5">
            <a:extLst>
              <a:ext uri="{FF2B5EF4-FFF2-40B4-BE49-F238E27FC236}">
                <a16:creationId xmlns:a16="http://schemas.microsoft.com/office/drawing/2014/main" id="{3D421636-2919-38CE-C6B2-CCF5B36CACA2}"/>
              </a:ext>
            </a:extLst>
          </p:cNvPr>
          <p:cNvGraphicFramePr/>
          <p:nvPr>
            <p:extLst>
              <p:ext uri="{D42A27DB-BD31-4B8C-83A1-F6EECF244321}">
                <p14:modId xmlns:p14="http://schemas.microsoft.com/office/powerpoint/2010/main" val="3282129591"/>
              </p:ext>
            </p:extLst>
          </p:nvPr>
        </p:nvGraphicFramePr>
        <p:xfrm>
          <a:off x="305822" y="2822394"/>
          <a:ext cx="5208149" cy="40389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25982C9-F4AC-E5AA-24C4-3D06C753BA90}"/>
              </a:ext>
            </a:extLst>
          </p:cNvPr>
          <p:cNvSpPr txBox="1"/>
          <p:nvPr/>
        </p:nvSpPr>
        <p:spPr>
          <a:xfrm>
            <a:off x="5513971" y="4621413"/>
            <a:ext cx="1790279" cy="369332"/>
          </a:xfrm>
          <a:prstGeom prst="rect">
            <a:avLst/>
          </a:prstGeom>
          <a:noFill/>
        </p:spPr>
        <p:txBody>
          <a:bodyPr wrap="square" rtlCol="0">
            <a:spAutoFit/>
          </a:bodyPr>
          <a:lstStyle/>
          <a:p>
            <a:r>
              <a:rPr lang="en-IN" i="1" dirty="0"/>
              <a:t>Bill  of Materials</a:t>
            </a:r>
          </a:p>
        </p:txBody>
      </p:sp>
      <p:sp>
        <p:nvSpPr>
          <p:cNvPr id="8" name="TextBox 7">
            <a:extLst>
              <a:ext uri="{FF2B5EF4-FFF2-40B4-BE49-F238E27FC236}">
                <a16:creationId xmlns:a16="http://schemas.microsoft.com/office/drawing/2014/main" id="{036AFEB2-E623-4C7D-9697-E63A78BFDBCB}"/>
              </a:ext>
            </a:extLst>
          </p:cNvPr>
          <p:cNvSpPr txBox="1"/>
          <p:nvPr/>
        </p:nvSpPr>
        <p:spPr>
          <a:xfrm>
            <a:off x="5513971" y="5766490"/>
            <a:ext cx="1980000" cy="338554"/>
          </a:xfrm>
          <a:prstGeom prst="rect">
            <a:avLst/>
          </a:prstGeom>
          <a:noFill/>
        </p:spPr>
        <p:txBody>
          <a:bodyPr wrap="square" rtlCol="0">
            <a:spAutoFit/>
          </a:bodyPr>
          <a:lstStyle/>
          <a:p>
            <a:r>
              <a:rPr lang="en-IN" sz="1600" i="1" dirty="0"/>
              <a:t>Formula/ Recipes</a:t>
            </a:r>
          </a:p>
        </p:txBody>
      </p:sp>
      <p:pic>
        <p:nvPicPr>
          <p:cNvPr id="10" name="Picture 9" descr="Assorted pills and tablets">
            <a:extLst>
              <a:ext uri="{FF2B5EF4-FFF2-40B4-BE49-F238E27FC236}">
                <a16:creationId xmlns:a16="http://schemas.microsoft.com/office/drawing/2014/main" id="{841925A4-28F3-484C-F1F9-8F19C17F0E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84124" y="925088"/>
            <a:ext cx="1739630" cy="1159753"/>
          </a:xfrm>
          <a:prstGeom prst="rect">
            <a:avLst/>
          </a:prstGeom>
        </p:spPr>
      </p:pic>
      <p:pic>
        <p:nvPicPr>
          <p:cNvPr id="2050" name="Picture 2" descr="Hyundai Car Price, Images, Reviews and Specs | Autocar India">
            <a:extLst>
              <a:ext uri="{FF2B5EF4-FFF2-40B4-BE49-F238E27FC236}">
                <a16:creationId xmlns:a16="http://schemas.microsoft.com/office/drawing/2014/main" id="{363BA9E6-15B8-4AAE-65D4-1D3B0F030F1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710" t="16334" r="7645" b="17676"/>
          <a:stretch/>
        </p:blipFill>
        <p:spPr bwMode="auto">
          <a:xfrm>
            <a:off x="9125239" y="4778149"/>
            <a:ext cx="2057399" cy="9781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G 9 Kg 5 Star Inverter Direct Drive Fully Automatic Front Load Washing  Machine (FHM1409BDP, Steam Wash, In-Built Heater, Touch Panel, Platinum) :  Amazon.in: Home &amp; Kitchen">
            <a:extLst>
              <a:ext uri="{FF2B5EF4-FFF2-40B4-BE49-F238E27FC236}">
                <a16:creationId xmlns:a16="http://schemas.microsoft.com/office/drawing/2014/main" id="{E4426CDB-BD96-D47E-629E-D2F4607CC0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96286" y="2703624"/>
            <a:ext cx="1115307" cy="155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46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arn(inVertic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2054"/>
                                        </p:tgtEl>
                                        <p:attrNameLst>
                                          <p:attrName>style.visibility</p:attrName>
                                        </p:attrNameLst>
                                      </p:cBhvr>
                                      <p:to>
                                        <p:strVal val="visible"/>
                                      </p:to>
                                    </p:set>
                                    <p:animEffect transition="in" filter="fade">
                                      <p:cBhvr>
                                        <p:cTn id="60" dur="1000"/>
                                        <p:tgtEl>
                                          <p:spTgt spid="2054"/>
                                        </p:tgtEl>
                                      </p:cBhvr>
                                    </p:animEffect>
                                    <p:anim calcmode="lin" valueType="num">
                                      <p:cBhvr>
                                        <p:cTn id="61" dur="1000" fill="hold"/>
                                        <p:tgtEl>
                                          <p:spTgt spid="2054"/>
                                        </p:tgtEl>
                                        <p:attrNameLst>
                                          <p:attrName>ppt_x</p:attrName>
                                        </p:attrNameLst>
                                      </p:cBhvr>
                                      <p:tavLst>
                                        <p:tav tm="0">
                                          <p:val>
                                            <p:strVal val="#ppt_x"/>
                                          </p:val>
                                        </p:tav>
                                        <p:tav tm="100000">
                                          <p:val>
                                            <p:strVal val="#ppt_x"/>
                                          </p:val>
                                        </p:tav>
                                      </p:tavLst>
                                    </p:anim>
                                    <p:anim calcmode="lin" valueType="num">
                                      <p:cBhvr>
                                        <p:cTn id="62"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050"/>
                                        </p:tgtEl>
                                        <p:attrNameLst>
                                          <p:attrName>style.visibility</p:attrName>
                                        </p:attrNameLst>
                                      </p:cBhvr>
                                      <p:to>
                                        <p:strVal val="visible"/>
                                      </p:to>
                                    </p:set>
                                    <p:animEffect transition="in" filter="fade">
                                      <p:cBhvr>
                                        <p:cTn id="73" dur="1000"/>
                                        <p:tgtEl>
                                          <p:spTgt spid="2050"/>
                                        </p:tgtEl>
                                      </p:cBhvr>
                                    </p:animEffect>
                                    <p:anim calcmode="lin" valueType="num">
                                      <p:cBhvr>
                                        <p:cTn id="74" dur="1000" fill="hold"/>
                                        <p:tgtEl>
                                          <p:spTgt spid="2050"/>
                                        </p:tgtEl>
                                        <p:attrNameLst>
                                          <p:attrName>ppt_x</p:attrName>
                                        </p:attrNameLst>
                                      </p:cBhvr>
                                      <p:tavLst>
                                        <p:tav tm="0">
                                          <p:val>
                                            <p:strVal val="#ppt_x"/>
                                          </p:val>
                                        </p:tav>
                                        <p:tav tm="100000">
                                          <p:val>
                                            <p:strVal val="#ppt_x"/>
                                          </p:val>
                                        </p:tav>
                                      </p:tavLst>
                                    </p:anim>
                                    <p:anim calcmode="lin" valueType="num">
                                      <p:cBhvr>
                                        <p:cTn id="7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1000"/>
                                        <p:tgtEl>
                                          <p:spTgt spid="10"/>
                                        </p:tgtEl>
                                      </p:cBhvr>
                                    </p:animEffect>
                                    <p:anim calcmode="lin" valueType="num">
                                      <p:cBhvr>
                                        <p:cTn id="81" dur="1000" fill="hold"/>
                                        <p:tgtEl>
                                          <p:spTgt spid="10"/>
                                        </p:tgtEl>
                                        <p:attrNameLst>
                                          <p:attrName>ppt_x</p:attrName>
                                        </p:attrNameLst>
                                      </p:cBhvr>
                                      <p:tavLst>
                                        <p:tav tm="0">
                                          <p:val>
                                            <p:strVal val="#ppt_x"/>
                                          </p:val>
                                        </p:tav>
                                        <p:tav tm="100000">
                                          <p:val>
                                            <p:strVal val="#ppt_x"/>
                                          </p:val>
                                        </p:tav>
                                      </p:tavLst>
                                    </p:anim>
                                    <p:anim calcmode="lin" valueType="num">
                                      <p:cBhvr>
                                        <p:cTn id="8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6" grpId="0">
        <p:bldAsOne/>
      </p:bldGraphic>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785D-1A29-C4EC-44A3-D7199E7AC41B}"/>
              </a:ext>
            </a:extLst>
          </p:cNvPr>
          <p:cNvSpPr>
            <a:spLocks noGrp="1"/>
          </p:cNvSpPr>
          <p:nvPr>
            <p:ph type="title"/>
          </p:nvPr>
        </p:nvSpPr>
        <p:spPr>
          <a:xfrm>
            <a:off x="1141854" y="815535"/>
            <a:ext cx="1601562" cy="742478"/>
          </a:xfrm>
        </p:spPr>
        <p:txBody>
          <a:bodyPr>
            <a:normAutofit/>
          </a:bodyPr>
          <a:lstStyle/>
          <a:p>
            <a:r>
              <a:rPr lang="en-IN" spc="200" dirty="0"/>
              <a:t>SAP</a:t>
            </a:r>
          </a:p>
        </p:txBody>
      </p:sp>
      <p:sp>
        <p:nvSpPr>
          <p:cNvPr id="3" name="Content Placeholder 2">
            <a:extLst>
              <a:ext uri="{FF2B5EF4-FFF2-40B4-BE49-F238E27FC236}">
                <a16:creationId xmlns:a16="http://schemas.microsoft.com/office/drawing/2014/main" id="{E5361B25-E38F-E581-499F-FC9894AD50F6}"/>
              </a:ext>
            </a:extLst>
          </p:cNvPr>
          <p:cNvSpPr>
            <a:spLocks noGrp="1"/>
          </p:cNvSpPr>
          <p:nvPr>
            <p:ph idx="1"/>
          </p:nvPr>
        </p:nvSpPr>
        <p:spPr>
          <a:xfrm>
            <a:off x="3056108" y="735532"/>
            <a:ext cx="7733488" cy="742478"/>
          </a:xfrm>
        </p:spPr>
        <p:txBody>
          <a:bodyPr>
            <a:normAutofit/>
          </a:bodyPr>
          <a:lstStyle/>
          <a:p>
            <a:pPr marL="0" indent="0" algn="ctr">
              <a:buNone/>
            </a:pPr>
            <a:r>
              <a:rPr lang="en-US" sz="4400" b="1" i="0" dirty="0">
                <a:solidFill>
                  <a:srgbClr val="202124"/>
                </a:solidFill>
                <a:effectLst/>
                <a:latin typeface="Rockwell" panose="02060603020205020403" pitchFamily="18" charset="0"/>
              </a:rPr>
              <a:t>S</a:t>
            </a:r>
            <a:r>
              <a:rPr lang="en-US" dirty="0">
                <a:solidFill>
                  <a:srgbClr val="202124"/>
                </a:solidFill>
                <a:latin typeface="Rockwell" panose="02060603020205020403" pitchFamily="18" charset="0"/>
              </a:rPr>
              <a:t>upply chain process</a:t>
            </a:r>
            <a:endParaRPr lang="en-IN" dirty="0">
              <a:latin typeface="Rockwell" panose="02060603020205020403" pitchFamily="18" charset="0"/>
            </a:endParaRPr>
          </a:p>
        </p:txBody>
      </p:sp>
      <p:sp>
        <p:nvSpPr>
          <p:cNvPr id="5" name="Slide Number Placeholder 4">
            <a:extLst>
              <a:ext uri="{FF2B5EF4-FFF2-40B4-BE49-F238E27FC236}">
                <a16:creationId xmlns:a16="http://schemas.microsoft.com/office/drawing/2014/main" id="{65845A54-1D8F-D008-0D7C-520746F46B53}"/>
              </a:ext>
            </a:extLst>
          </p:cNvPr>
          <p:cNvSpPr>
            <a:spLocks noGrp="1"/>
          </p:cNvSpPr>
          <p:nvPr>
            <p:ph type="sldNum" sz="quarter" idx="12"/>
          </p:nvPr>
        </p:nvSpPr>
        <p:spPr/>
        <p:txBody>
          <a:bodyPr/>
          <a:lstStyle/>
          <a:p>
            <a:fld id="{82E489B1-69AD-41BE-AB14-E292752662FA}" type="slidenum">
              <a:rPr lang="en-IN" smtClean="0"/>
              <a:t>4</a:t>
            </a:fld>
            <a:endParaRPr lang="en-IN"/>
          </a:p>
        </p:txBody>
      </p:sp>
      <p:cxnSp>
        <p:nvCxnSpPr>
          <p:cNvPr id="7" name="Straight Arrow Connector 6">
            <a:extLst>
              <a:ext uri="{FF2B5EF4-FFF2-40B4-BE49-F238E27FC236}">
                <a16:creationId xmlns:a16="http://schemas.microsoft.com/office/drawing/2014/main" id="{C0B248F5-EE91-3AC5-768E-7AF05D890536}"/>
              </a:ext>
            </a:extLst>
          </p:cNvPr>
          <p:cNvCxnSpPr/>
          <p:nvPr/>
        </p:nvCxnSpPr>
        <p:spPr>
          <a:xfrm>
            <a:off x="2509736" y="1097928"/>
            <a:ext cx="466928"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42A85-6F0E-1CB2-1391-ABE994698928}"/>
              </a:ext>
            </a:extLst>
          </p:cNvPr>
          <p:cNvCxnSpPr/>
          <p:nvPr/>
        </p:nvCxnSpPr>
        <p:spPr>
          <a:xfrm>
            <a:off x="4844374" y="446499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Diagram 10">
            <a:extLst>
              <a:ext uri="{FF2B5EF4-FFF2-40B4-BE49-F238E27FC236}">
                <a16:creationId xmlns:a16="http://schemas.microsoft.com/office/drawing/2014/main" id="{5B13B2FA-6011-00DD-21F1-2CC004C7138C}"/>
              </a:ext>
            </a:extLst>
          </p:cNvPr>
          <p:cNvGraphicFramePr/>
          <p:nvPr>
            <p:extLst>
              <p:ext uri="{D42A27DB-BD31-4B8C-83A1-F6EECF244321}">
                <p14:modId xmlns:p14="http://schemas.microsoft.com/office/powerpoint/2010/main" val="4059901929"/>
              </p:ext>
            </p:extLst>
          </p:nvPr>
        </p:nvGraphicFramePr>
        <p:xfrm>
          <a:off x="1483684" y="1487199"/>
          <a:ext cx="9387192" cy="5056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85A15D3-AB1E-CC29-31C6-73F8814334A8}"/>
              </a:ext>
            </a:extLst>
          </p:cNvPr>
          <p:cNvSpPr txBox="1"/>
          <p:nvPr/>
        </p:nvSpPr>
        <p:spPr>
          <a:xfrm>
            <a:off x="2235200" y="4607474"/>
            <a:ext cx="7538720" cy="707886"/>
          </a:xfrm>
          <a:prstGeom prst="rect">
            <a:avLst/>
          </a:prstGeom>
          <a:noFill/>
        </p:spPr>
        <p:txBody>
          <a:bodyPr wrap="square" rtlCol="0">
            <a:spAutoFit/>
            <a:scene3d>
              <a:camera prst="orthographicFront">
                <a:rot lat="0" lon="0" rev="1200000"/>
              </a:camera>
              <a:lightRig rig="threePt" dir="t"/>
            </a:scene3d>
          </a:bodyPr>
          <a:lstStyle/>
          <a:p>
            <a:pPr algn="ctr"/>
            <a:r>
              <a:rPr lang="en-IN" sz="4000" b="1" dirty="0">
                <a:effectLst>
                  <a:outerShdw blurRad="50800" dist="50800" algn="ctr" rotWithShape="0">
                    <a:srgbClr val="000000">
                      <a:alpha val="43137"/>
                    </a:srgbClr>
                  </a:outerShdw>
                </a:effectLst>
              </a:rPr>
              <a:t>Continuously</a:t>
            </a:r>
          </a:p>
        </p:txBody>
      </p:sp>
      <p:sp>
        <p:nvSpPr>
          <p:cNvPr id="6" name="Oval 5">
            <a:extLst>
              <a:ext uri="{FF2B5EF4-FFF2-40B4-BE49-F238E27FC236}">
                <a16:creationId xmlns:a16="http://schemas.microsoft.com/office/drawing/2014/main" id="{68DF5B61-FF6D-3DB2-D05C-F2349C31CD19}"/>
              </a:ext>
            </a:extLst>
          </p:cNvPr>
          <p:cNvSpPr/>
          <p:nvPr/>
        </p:nvSpPr>
        <p:spPr>
          <a:xfrm>
            <a:off x="2346960" y="1665963"/>
            <a:ext cx="7233920" cy="45824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8957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785D-1A29-C4EC-44A3-D7199E7AC41B}"/>
              </a:ext>
            </a:extLst>
          </p:cNvPr>
          <p:cNvSpPr>
            <a:spLocks noGrp="1"/>
          </p:cNvSpPr>
          <p:nvPr>
            <p:ph type="title"/>
          </p:nvPr>
        </p:nvSpPr>
        <p:spPr>
          <a:xfrm>
            <a:off x="908174" y="815535"/>
            <a:ext cx="1601562" cy="742478"/>
          </a:xfrm>
        </p:spPr>
        <p:txBody>
          <a:bodyPr>
            <a:normAutofit/>
          </a:bodyPr>
          <a:lstStyle/>
          <a:p>
            <a:r>
              <a:rPr lang="en-IN" spc="200" dirty="0"/>
              <a:t>SAP</a:t>
            </a:r>
          </a:p>
        </p:txBody>
      </p:sp>
      <p:sp>
        <p:nvSpPr>
          <p:cNvPr id="3" name="Content Placeholder 2">
            <a:extLst>
              <a:ext uri="{FF2B5EF4-FFF2-40B4-BE49-F238E27FC236}">
                <a16:creationId xmlns:a16="http://schemas.microsoft.com/office/drawing/2014/main" id="{E5361B25-E38F-E581-499F-FC9894AD50F6}"/>
              </a:ext>
            </a:extLst>
          </p:cNvPr>
          <p:cNvSpPr>
            <a:spLocks noGrp="1"/>
          </p:cNvSpPr>
          <p:nvPr>
            <p:ph idx="1"/>
          </p:nvPr>
        </p:nvSpPr>
        <p:spPr>
          <a:xfrm>
            <a:off x="3056108" y="928572"/>
            <a:ext cx="7733488" cy="742478"/>
          </a:xfrm>
        </p:spPr>
        <p:txBody>
          <a:bodyPr>
            <a:normAutofit fontScale="92500"/>
          </a:bodyPr>
          <a:lstStyle/>
          <a:p>
            <a:pPr marL="0" indent="0">
              <a:buNone/>
            </a:pPr>
            <a:r>
              <a:rPr lang="en-US" sz="4400" b="1" i="0" dirty="0">
                <a:solidFill>
                  <a:srgbClr val="202124"/>
                </a:solidFill>
                <a:effectLst/>
                <a:latin typeface="Rockwell" panose="02060603020205020403" pitchFamily="18" charset="0"/>
              </a:rPr>
              <a:t>S</a:t>
            </a:r>
            <a:r>
              <a:rPr lang="en-US" b="0" i="0" dirty="0">
                <a:solidFill>
                  <a:srgbClr val="202124"/>
                </a:solidFill>
                <a:effectLst/>
                <a:latin typeface="Rockwell" panose="02060603020205020403" pitchFamily="18" charset="0"/>
              </a:rPr>
              <a:t>ystems, </a:t>
            </a:r>
            <a:r>
              <a:rPr lang="en-US" sz="4400" b="1" dirty="0">
                <a:solidFill>
                  <a:srgbClr val="202124"/>
                </a:solidFill>
                <a:latin typeface="Rockwell" panose="02060603020205020403" pitchFamily="18" charset="0"/>
              </a:rPr>
              <a:t>A</a:t>
            </a:r>
            <a:r>
              <a:rPr lang="en-US" b="0" i="0" dirty="0">
                <a:solidFill>
                  <a:srgbClr val="202124"/>
                </a:solidFill>
                <a:effectLst/>
                <a:latin typeface="Rockwell" panose="02060603020205020403" pitchFamily="18" charset="0"/>
              </a:rPr>
              <a:t>pplications &amp;   </a:t>
            </a:r>
            <a:r>
              <a:rPr lang="en-US" sz="4400" b="1" dirty="0">
                <a:solidFill>
                  <a:srgbClr val="202124"/>
                </a:solidFill>
                <a:latin typeface="Rockwell" panose="02060603020205020403" pitchFamily="18" charset="0"/>
              </a:rPr>
              <a:t>P</a:t>
            </a:r>
            <a:r>
              <a:rPr lang="en-US" b="0" i="0" dirty="0">
                <a:solidFill>
                  <a:srgbClr val="202124"/>
                </a:solidFill>
                <a:effectLst/>
                <a:latin typeface="Rockwell" panose="02060603020205020403" pitchFamily="18" charset="0"/>
              </a:rPr>
              <a:t>roducts in Data Processing</a:t>
            </a:r>
            <a:endParaRPr lang="en-IN" dirty="0">
              <a:latin typeface="Rockwell" panose="02060603020205020403" pitchFamily="18" charset="0"/>
            </a:endParaRPr>
          </a:p>
        </p:txBody>
      </p:sp>
      <p:sp>
        <p:nvSpPr>
          <p:cNvPr id="5" name="Slide Number Placeholder 4">
            <a:extLst>
              <a:ext uri="{FF2B5EF4-FFF2-40B4-BE49-F238E27FC236}">
                <a16:creationId xmlns:a16="http://schemas.microsoft.com/office/drawing/2014/main" id="{65845A54-1D8F-D008-0D7C-520746F46B53}"/>
              </a:ext>
            </a:extLst>
          </p:cNvPr>
          <p:cNvSpPr>
            <a:spLocks noGrp="1"/>
          </p:cNvSpPr>
          <p:nvPr>
            <p:ph type="sldNum" sz="quarter" idx="12"/>
          </p:nvPr>
        </p:nvSpPr>
        <p:spPr/>
        <p:txBody>
          <a:bodyPr/>
          <a:lstStyle/>
          <a:p>
            <a:fld id="{82E489B1-69AD-41BE-AB14-E292752662FA}" type="slidenum">
              <a:rPr lang="en-IN" smtClean="0"/>
              <a:t>5</a:t>
            </a:fld>
            <a:endParaRPr lang="en-IN"/>
          </a:p>
        </p:txBody>
      </p:sp>
      <p:cxnSp>
        <p:nvCxnSpPr>
          <p:cNvPr id="7" name="Straight Arrow Connector 6">
            <a:extLst>
              <a:ext uri="{FF2B5EF4-FFF2-40B4-BE49-F238E27FC236}">
                <a16:creationId xmlns:a16="http://schemas.microsoft.com/office/drawing/2014/main" id="{C0B248F5-EE91-3AC5-768E-7AF05D890536}"/>
              </a:ext>
            </a:extLst>
          </p:cNvPr>
          <p:cNvCxnSpPr/>
          <p:nvPr/>
        </p:nvCxnSpPr>
        <p:spPr>
          <a:xfrm>
            <a:off x="2509736" y="1128408"/>
            <a:ext cx="466928"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42A85-6F0E-1CB2-1391-ABE994698928}"/>
              </a:ext>
            </a:extLst>
          </p:cNvPr>
          <p:cNvCxnSpPr/>
          <p:nvPr/>
        </p:nvCxnSpPr>
        <p:spPr>
          <a:xfrm>
            <a:off x="4844374" y="446499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Diagram 10">
            <a:extLst>
              <a:ext uri="{FF2B5EF4-FFF2-40B4-BE49-F238E27FC236}">
                <a16:creationId xmlns:a16="http://schemas.microsoft.com/office/drawing/2014/main" id="{5B13B2FA-6011-00DD-21F1-2CC004C7138C}"/>
              </a:ext>
            </a:extLst>
          </p:cNvPr>
          <p:cNvGraphicFramePr/>
          <p:nvPr/>
        </p:nvGraphicFramePr>
        <p:xfrm>
          <a:off x="1402404" y="1441281"/>
          <a:ext cx="9387192" cy="5056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6" name="Straight Arrow Connector 15">
            <a:extLst>
              <a:ext uri="{FF2B5EF4-FFF2-40B4-BE49-F238E27FC236}">
                <a16:creationId xmlns:a16="http://schemas.microsoft.com/office/drawing/2014/main" id="{90C34300-28EF-55AD-1DF3-B6DDCA51147F}"/>
              </a:ext>
            </a:extLst>
          </p:cNvPr>
          <p:cNvCxnSpPr>
            <a:cxnSpLocks/>
          </p:cNvCxnSpPr>
          <p:nvPr/>
        </p:nvCxnSpPr>
        <p:spPr>
          <a:xfrm flipH="1">
            <a:off x="2701057" y="3457128"/>
            <a:ext cx="1206224" cy="132296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A649400-CFC9-8454-8579-062901B0C640}"/>
              </a:ext>
            </a:extLst>
          </p:cNvPr>
          <p:cNvCxnSpPr>
            <a:cxnSpLocks/>
          </p:cNvCxnSpPr>
          <p:nvPr/>
        </p:nvCxnSpPr>
        <p:spPr>
          <a:xfrm>
            <a:off x="5632315" y="2704286"/>
            <a:ext cx="3200400" cy="0"/>
          </a:xfrm>
          <a:prstGeom prst="straightConnector1">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2A116674-1E75-7FF8-7CDD-68A6885AD0E2}"/>
              </a:ext>
            </a:extLst>
          </p:cNvPr>
          <p:cNvCxnSpPr>
            <a:cxnSpLocks/>
          </p:cNvCxnSpPr>
          <p:nvPr/>
        </p:nvCxnSpPr>
        <p:spPr>
          <a:xfrm>
            <a:off x="4792494" y="3512245"/>
            <a:ext cx="0" cy="148185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11A77EBB-E534-1B23-2BBD-5BEC7023DE3D}"/>
              </a:ext>
            </a:extLst>
          </p:cNvPr>
          <p:cNvCxnSpPr>
            <a:cxnSpLocks/>
          </p:cNvCxnSpPr>
          <p:nvPr/>
        </p:nvCxnSpPr>
        <p:spPr>
          <a:xfrm>
            <a:off x="5502614" y="3457128"/>
            <a:ext cx="3203643" cy="144294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584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Graphic spid="11"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890EF-753B-3650-26E4-872C1B6B3227}"/>
              </a:ext>
            </a:extLst>
          </p:cNvPr>
          <p:cNvSpPr>
            <a:spLocks noGrp="1"/>
          </p:cNvSpPr>
          <p:nvPr>
            <p:ph type="title"/>
          </p:nvPr>
        </p:nvSpPr>
        <p:spPr>
          <a:xfrm>
            <a:off x="1466901" y="169279"/>
            <a:ext cx="7729728" cy="698738"/>
          </a:xfrm>
        </p:spPr>
        <p:txBody>
          <a:bodyPr>
            <a:normAutofit/>
          </a:bodyPr>
          <a:lstStyle/>
          <a:p>
            <a:pPr algn="ctr"/>
            <a:r>
              <a:rPr lang="en-IN" dirty="0"/>
              <a:t>SAP </a:t>
            </a:r>
            <a:r>
              <a:rPr lang="en-IN" cap="none" dirty="0"/>
              <a:t>Modules</a:t>
            </a:r>
            <a:endParaRPr lang="en-IN" dirty="0"/>
          </a:p>
        </p:txBody>
      </p:sp>
      <p:pic>
        <p:nvPicPr>
          <p:cNvPr id="1026" name="Picture 2" descr="SAP is an Ocean and hence you need to Pick one Module and Start working on  it. | SAP Blogs">
            <a:extLst>
              <a:ext uri="{FF2B5EF4-FFF2-40B4-BE49-F238E27FC236}">
                <a16:creationId xmlns:a16="http://schemas.microsoft.com/office/drawing/2014/main" id="{66227CA0-4301-25B2-3967-8228905529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1989" y="929661"/>
            <a:ext cx="5959553" cy="573699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7E67F389-883C-F4A1-0A6C-CDC5F4BE0393}"/>
              </a:ext>
            </a:extLst>
          </p:cNvPr>
          <p:cNvSpPr>
            <a:spLocks noGrp="1"/>
          </p:cNvSpPr>
          <p:nvPr>
            <p:ph type="sldNum" sz="quarter" idx="12"/>
          </p:nvPr>
        </p:nvSpPr>
        <p:spPr/>
        <p:txBody>
          <a:bodyPr/>
          <a:lstStyle/>
          <a:p>
            <a:fld id="{82E489B1-69AD-41BE-AB14-E292752662FA}" type="slidenum">
              <a:rPr lang="en-IN" smtClean="0"/>
              <a:t>6</a:t>
            </a:fld>
            <a:endParaRPr lang="en-IN"/>
          </a:p>
        </p:txBody>
      </p:sp>
      <p:sp>
        <p:nvSpPr>
          <p:cNvPr id="4" name="Oval 3">
            <a:extLst>
              <a:ext uri="{FF2B5EF4-FFF2-40B4-BE49-F238E27FC236}">
                <a16:creationId xmlns:a16="http://schemas.microsoft.com/office/drawing/2014/main" id="{37D3745A-264C-65E9-1401-9BDC9353F214}"/>
              </a:ext>
            </a:extLst>
          </p:cNvPr>
          <p:cNvSpPr/>
          <p:nvPr/>
        </p:nvSpPr>
        <p:spPr>
          <a:xfrm rot="1989532">
            <a:off x="3391497" y="4523790"/>
            <a:ext cx="1949629" cy="224218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AF0D6745-FA91-9677-92F7-750329B2F4CB}"/>
              </a:ext>
            </a:extLst>
          </p:cNvPr>
          <p:cNvCxnSpPr/>
          <p:nvPr/>
        </p:nvCxnSpPr>
        <p:spPr>
          <a:xfrm>
            <a:off x="914398" y="5564221"/>
            <a:ext cx="2188723" cy="2042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0F592-5B1C-CB88-D26C-EC9906909AFF}"/>
              </a:ext>
            </a:extLst>
          </p:cNvPr>
          <p:cNvSpPr txBox="1"/>
          <p:nvPr/>
        </p:nvSpPr>
        <p:spPr>
          <a:xfrm>
            <a:off x="-92414" y="5140717"/>
            <a:ext cx="2227634" cy="646331"/>
          </a:xfrm>
          <a:prstGeom prst="rect">
            <a:avLst/>
          </a:prstGeom>
          <a:noFill/>
        </p:spPr>
        <p:txBody>
          <a:bodyPr wrap="square" rtlCol="0">
            <a:spAutoFit/>
          </a:bodyPr>
          <a:lstStyle/>
          <a:p>
            <a:r>
              <a:rPr lang="en-IN" dirty="0">
                <a:latin typeface="Rockwell" panose="02060603020205020403" pitchFamily="18" charset="0"/>
              </a:rPr>
              <a:t>Mother of all modules</a:t>
            </a:r>
          </a:p>
        </p:txBody>
      </p:sp>
      <p:sp>
        <p:nvSpPr>
          <p:cNvPr id="8" name="Right Brace 7">
            <a:extLst>
              <a:ext uri="{FF2B5EF4-FFF2-40B4-BE49-F238E27FC236}">
                <a16:creationId xmlns:a16="http://schemas.microsoft.com/office/drawing/2014/main" id="{0B96DF2F-C720-879F-6D04-C78C676CB56B}"/>
              </a:ext>
            </a:extLst>
          </p:cNvPr>
          <p:cNvSpPr/>
          <p:nvPr/>
        </p:nvSpPr>
        <p:spPr>
          <a:xfrm>
            <a:off x="8550609" y="1079769"/>
            <a:ext cx="632301" cy="545721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F1BDC1E9-4C47-88BF-3A8F-587B2748D301}"/>
              </a:ext>
            </a:extLst>
          </p:cNvPr>
          <p:cNvSpPr/>
          <p:nvPr/>
        </p:nvSpPr>
        <p:spPr>
          <a:xfrm>
            <a:off x="9610928" y="2840477"/>
            <a:ext cx="2276272" cy="230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Rockwell" panose="02060603020205020403" pitchFamily="18" charset="0"/>
              </a:rPr>
              <a:t>Seamless Integration of all modules</a:t>
            </a:r>
          </a:p>
          <a:p>
            <a:pPr algn="ctr"/>
            <a:endParaRPr lang="en-IN" dirty="0">
              <a:solidFill>
                <a:schemeClr val="tx1"/>
              </a:solidFill>
              <a:latin typeface="Rockwell" panose="02060603020205020403" pitchFamily="18" charset="0"/>
            </a:endParaRPr>
          </a:p>
          <a:p>
            <a:pPr algn="ctr"/>
            <a:r>
              <a:rPr lang="en-IN" dirty="0">
                <a:solidFill>
                  <a:schemeClr val="tx1"/>
                </a:solidFill>
                <a:latin typeface="Rockwell" panose="02060603020205020403" pitchFamily="18" charset="0"/>
              </a:rPr>
              <a:t>Best practice</a:t>
            </a:r>
          </a:p>
        </p:txBody>
      </p:sp>
    </p:spTree>
    <p:extLst>
      <p:ext uri="{BB962C8B-B14F-4D97-AF65-F5344CB8AC3E}">
        <p14:creationId xmlns:p14="http://schemas.microsoft.com/office/powerpoint/2010/main" val="137632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15DF4394-8DE9-08A8-6732-488885F354E0}"/>
              </a:ext>
            </a:extLst>
          </p:cNvPr>
          <p:cNvGraphicFramePr>
            <a:graphicFrameLocks noGrp="1"/>
          </p:cNvGraphicFramePr>
          <p:nvPr>
            <p:ph idx="1"/>
            <p:extLst>
              <p:ext uri="{D42A27DB-BD31-4B8C-83A1-F6EECF244321}">
                <p14:modId xmlns:p14="http://schemas.microsoft.com/office/powerpoint/2010/main" val="2909958691"/>
              </p:ext>
            </p:extLst>
          </p:nvPr>
        </p:nvGraphicFramePr>
        <p:xfrm>
          <a:off x="1322962" y="1371600"/>
          <a:ext cx="9552561" cy="4007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0EE618DD-F69F-6B68-36DC-F6E9FE00D2C6}"/>
              </a:ext>
            </a:extLst>
          </p:cNvPr>
          <p:cNvSpPr>
            <a:spLocks noGrp="1"/>
          </p:cNvSpPr>
          <p:nvPr>
            <p:ph type="sldNum" sz="quarter" idx="12"/>
          </p:nvPr>
        </p:nvSpPr>
        <p:spPr/>
        <p:txBody>
          <a:bodyPr/>
          <a:lstStyle/>
          <a:p>
            <a:fld id="{82E489B1-69AD-41BE-AB14-E292752662FA}" type="slidenum">
              <a:rPr lang="en-IN" smtClean="0"/>
              <a:t>7</a:t>
            </a:fld>
            <a:endParaRPr lang="en-IN"/>
          </a:p>
        </p:txBody>
      </p:sp>
      <p:sp>
        <p:nvSpPr>
          <p:cNvPr id="9" name="TextBox 8">
            <a:extLst>
              <a:ext uri="{FF2B5EF4-FFF2-40B4-BE49-F238E27FC236}">
                <a16:creationId xmlns:a16="http://schemas.microsoft.com/office/drawing/2014/main" id="{D1E7E456-3763-B2D6-C123-814DF1B498F3}"/>
              </a:ext>
            </a:extLst>
          </p:cNvPr>
          <p:cNvSpPr txBox="1"/>
          <p:nvPr/>
        </p:nvSpPr>
        <p:spPr>
          <a:xfrm>
            <a:off x="4818288" y="2340418"/>
            <a:ext cx="2472003" cy="307777"/>
          </a:xfrm>
          <a:prstGeom prst="rect">
            <a:avLst/>
          </a:prstGeom>
          <a:noFill/>
        </p:spPr>
        <p:txBody>
          <a:bodyPr wrap="square" rtlCol="0">
            <a:spAutoFit/>
          </a:bodyPr>
          <a:lstStyle/>
          <a:p>
            <a:pPr algn="ctr"/>
            <a:r>
              <a:rPr lang="en-IN" sz="1400" dirty="0">
                <a:latin typeface="Rockwell" panose="02060603020205020403" pitchFamily="18" charset="0"/>
              </a:rPr>
              <a:t>Manage SAP environment</a:t>
            </a:r>
          </a:p>
        </p:txBody>
      </p:sp>
      <p:sp>
        <p:nvSpPr>
          <p:cNvPr id="10" name="TextBox 9">
            <a:extLst>
              <a:ext uri="{FF2B5EF4-FFF2-40B4-BE49-F238E27FC236}">
                <a16:creationId xmlns:a16="http://schemas.microsoft.com/office/drawing/2014/main" id="{6888B45B-B6B9-4D9E-801E-E2C80C201383}"/>
              </a:ext>
            </a:extLst>
          </p:cNvPr>
          <p:cNvSpPr txBox="1"/>
          <p:nvPr/>
        </p:nvSpPr>
        <p:spPr>
          <a:xfrm>
            <a:off x="5060005" y="3704646"/>
            <a:ext cx="2071990" cy="307777"/>
          </a:xfrm>
          <a:prstGeom prst="rect">
            <a:avLst/>
          </a:prstGeom>
          <a:noFill/>
        </p:spPr>
        <p:txBody>
          <a:bodyPr wrap="square" rtlCol="0">
            <a:spAutoFit/>
          </a:bodyPr>
          <a:lstStyle/>
          <a:p>
            <a:pPr algn="ctr"/>
            <a:r>
              <a:rPr lang="en-IN" sz="1400" dirty="0">
                <a:latin typeface="Rockwell" panose="02060603020205020403" pitchFamily="18" charset="0"/>
              </a:rPr>
              <a:t>Customisation</a:t>
            </a:r>
          </a:p>
        </p:txBody>
      </p:sp>
      <p:sp>
        <p:nvSpPr>
          <p:cNvPr id="11" name="TextBox 10">
            <a:extLst>
              <a:ext uri="{FF2B5EF4-FFF2-40B4-BE49-F238E27FC236}">
                <a16:creationId xmlns:a16="http://schemas.microsoft.com/office/drawing/2014/main" id="{886D653C-968A-97F1-F937-3B9F04AF167B}"/>
              </a:ext>
            </a:extLst>
          </p:cNvPr>
          <p:cNvSpPr txBox="1"/>
          <p:nvPr/>
        </p:nvSpPr>
        <p:spPr>
          <a:xfrm>
            <a:off x="5018294" y="5061095"/>
            <a:ext cx="2071990" cy="307777"/>
          </a:xfrm>
          <a:prstGeom prst="rect">
            <a:avLst/>
          </a:prstGeom>
          <a:noFill/>
        </p:spPr>
        <p:txBody>
          <a:bodyPr wrap="square" rtlCol="0">
            <a:spAutoFit/>
          </a:bodyPr>
          <a:lstStyle/>
          <a:p>
            <a:pPr algn="ctr"/>
            <a:r>
              <a:rPr lang="en-IN" sz="1400" dirty="0">
                <a:latin typeface="Rockwell" panose="02060603020205020403" pitchFamily="18" charset="0"/>
              </a:rPr>
              <a:t>Configuration</a:t>
            </a:r>
          </a:p>
        </p:txBody>
      </p:sp>
    </p:spTree>
    <p:extLst>
      <p:ext uri="{BB962C8B-B14F-4D97-AF65-F5344CB8AC3E}">
        <p14:creationId xmlns:p14="http://schemas.microsoft.com/office/powerpoint/2010/main" val="145346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28E25C2E-49C7-4A21-8A78-850D4EE7CDF6}"/>
                                            </p:graphicEl>
                                          </p:spTgt>
                                        </p:tgtEl>
                                        <p:attrNameLst>
                                          <p:attrName>style.visibility</p:attrName>
                                        </p:attrNameLst>
                                      </p:cBhvr>
                                      <p:to>
                                        <p:strVal val="visible"/>
                                      </p:to>
                                    </p:set>
                                    <p:animEffect transition="in" filter="fade">
                                      <p:cBhvr>
                                        <p:cTn id="7" dur="1000"/>
                                        <p:tgtEl>
                                          <p:spTgt spid="8">
                                            <p:graphicEl>
                                              <a:dgm id="{28E25C2E-49C7-4A21-8A78-850D4EE7CDF6}"/>
                                            </p:graphicEl>
                                          </p:spTgt>
                                        </p:tgtEl>
                                      </p:cBhvr>
                                    </p:animEffect>
                                    <p:anim calcmode="lin" valueType="num">
                                      <p:cBhvr>
                                        <p:cTn id="8" dur="1000" fill="hold"/>
                                        <p:tgtEl>
                                          <p:spTgt spid="8">
                                            <p:graphicEl>
                                              <a:dgm id="{28E25C2E-49C7-4A21-8A78-850D4EE7CDF6}"/>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28E25C2E-49C7-4A21-8A78-850D4EE7CDF6}"/>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graphicEl>
                                              <a:dgm id="{B57974DB-3627-4AEC-AC19-3060A5DB2828}"/>
                                            </p:graphicEl>
                                          </p:spTgt>
                                        </p:tgtEl>
                                        <p:attrNameLst>
                                          <p:attrName>style.visibility</p:attrName>
                                        </p:attrNameLst>
                                      </p:cBhvr>
                                      <p:to>
                                        <p:strVal val="visible"/>
                                      </p:to>
                                    </p:set>
                                    <p:animEffect transition="in" filter="fade">
                                      <p:cBhvr>
                                        <p:cTn id="14" dur="1000"/>
                                        <p:tgtEl>
                                          <p:spTgt spid="8">
                                            <p:graphicEl>
                                              <a:dgm id="{B57974DB-3627-4AEC-AC19-3060A5DB2828}"/>
                                            </p:graphicEl>
                                          </p:spTgt>
                                        </p:tgtEl>
                                      </p:cBhvr>
                                    </p:animEffect>
                                    <p:anim calcmode="lin" valueType="num">
                                      <p:cBhvr>
                                        <p:cTn id="15" dur="1000" fill="hold"/>
                                        <p:tgtEl>
                                          <p:spTgt spid="8">
                                            <p:graphicEl>
                                              <a:dgm id="{B57974DB-3627-4AEC-AC19-3060A5DB2828}"/>
                                            </p:graphicEl>
                                          </p:spTgt>
                                        </p:tgtEl>
                                        <p:attrNameLst>
                                          <p:attrName>ppt_x</p:attrName>
                                        </p:attrNameLst>
                                      </p:cBhvr>
                                      <p:tavLst>
                                        <p:tav tm="0">
                                          <p:val>
                                            <p:strVal val="#ppt_x"/>
                                          </p:val>
                                        </p:tav>
                                        <p:tav tm="100000">
                                          <p:val>
                                            <p:strVal val="#ppt_x"/>
                                          </p:val>
                                        </p:tav>
                                      </p:tavLst>
                                    </p:anim>
                                    <p:anim calcmode="lin" valueType="num">
                                      <p:cBhvr>
                                        <p:cTn id="16" dur="1000" fill="hold"/>
                                        <p:tgtEl>
                                          <p:spTgt spid="8">
                                            <p:graphicEl>
                                              <a:dgm id="{B57974DB-3627-4AEC-AC19-3060A5DB2828}"/>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graphicEl>
                                              <a:dgm id="{512D4A75-6BCA-49EA-9B39-CC9B310307CB}"/>
                                            </p:graphicEl>
                                          </p:spTgt>
                                        </p:tgtEl>
                                        <p:attrNameLst>
                                          <p:attrName>style.visibility</p:attrName>
                                        </p:attrNameLst>
                                      </p:cBhvr>
                                      <p:to>
                                        <p:strVal val="visible"/>
                                      </p:to>
                                    </p:set>
                                    <p:animEffect transition="in" filter="fade">
                                      <p:cBhvr>
                                        <p:cTn id="19" dur="1000"/>
                                        <p:tgtEl>
                                          <p:spTgt spid="8">
                                            <p:graphicEl>
                                              <a:dgm id="{512D4A75-6BCA-49EA-9B39-CC9B310307CB}"/>
                                            </p:graphicEl>
                                          </p:spTgt>
                                        </p:tgtEl>
                                      </p:cBhvr>
                                    </p:animEffect>
                                    <p:anim calcmode="lin" valueType="num">
                                      <p:cBhvr>
                                        <p:cTn id="20" dur="1000" fill="hold"/>
                                        <p:tgtEl>
                                          <p:spTgt spid="8">
                                            <p:graphicEl>
                                              <a:dgm id="{512D4A75-6BCA-49EA-9B39-CC9B310307CB}"/>
                                            </p:graphicEl>
                                          </p:spTgt>
                                        </p:tgtEl>
                                        <p:attrNameLst>
                                          <p:attrName>ppt_x</p:attrName>
                                        </p:attrNameLst>
                                      </p:cBhvr>
                                      <p:tavLst>
                                        <p:tav tm="0">
                                          <p:val>
                                            <p:strVal val="#ppt_x"/>
                                          </p:val>
                                        </p:tav>
                                        <p:tav tm="100000">
                                          <p:val>
                                            <p:strVal val="#ppt_x"/>
                                          </p:val>
                                        </p:tav>
                                      </p:tavLst>
                                    </p:anim>
                                    <p:anim calcmode="lin" valueType="num">
                                      <p:cBhvr>
                                        <p:cTn id="21" dur="1000" fill="hold"/>
                                        <p:tgtEl>
                                          <p:spTgt spid="8">
                                            <p:graphicEl>
                                              <a:dgm id="{512D4A75-6BCA-49EA-9B39-CC9B310307CB}"/>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graphicEl>
                                              <a:dgm id="{5DE91493-B497-49FE-8525-36EA659EBC97}"/>
                                            </p:graphicEl>
                                          </p:spTgt>
                                        </p:tgtEl>
                                        <p:attrNameLst>
                                          <p:attrName>style.visibility</p:attrName>
                                        </p:attrNameLst>
                                      </p:cBhvr>
                                      <p:to>
                                        <p:strVal val="visible"/>
                                      </p:to>
                                    </p:set>
                                    <p:animEffect transition="in" filter="fade">
                                      <p:cBhvr>
                                        <p:cTn id="31" dur="1000"/>
                                        <p:tgtEl>
                                          <p:spTgt spid="8">
                                            <p:graphicEl>
                                              <a:dgm id="{5DE91493-B497-49FE-8525-36EA659EBC97}"/>
                                            </p:graphicEl>
                                          </p:spTgt>
                                        </p:tgtEl>
                                      </p:cBhvr>
                                    </p:animEffect>
                                    <p:anim calcmode="lin" valueType="num">
                                      <p:cBhvr>
                                        <p:cTn id="32" dur="1000" fill="hold"/>
                                        <p:tgtEl>
                                          <p:spTgt spid="8">
                                            <p:graphicEl>
                                              <a:dgm id="{5DE91493-B497-49FE-8525-36EA659EBC97}"/>
                                            </p:graphicEl>
                                          </p:spTgt>
                                        </p:tgtEl>
                                        <p:attrNameLst>
                                          <p:attrName>ppt_x</p:attrName>
                                        </p:attrNameLst>
                                      </p:cBhvr>
                                      <p:tavLst>
                                        <p:tav tm="0">
                                          <p:val>
                                            <p:strVal val="#ppt_x"/>
                                          </p:val>
                                        </p:tav>
                                        <p:tav tm="100000">
                                          <p:val>
                                            <p:strVal val="#ppt_x"/>
                                          </p:val>
                                        </p:tav>
                                      </p:tavLst>
                                    </p:anim>
                                    <p:anim calcmode="lin" valueType="num">
                                      <p:cBhvr>
                                        <p:cTn id="33" dur="1000" fill="hold"/>
                                        <p:tgtEl>
                                          <p:spTgt spid="8">
                                            <p:graphicEl>
                                              <a:dgm id="{5DE91493-B497-49FE-8525-36EA659EBC97}"/>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graphicEl>
                                              <a:dgm id="{B2E0C15E-007C-4B73-8523-B12808580440}"/>
                                            </p:graphicEl>
                                          </p:spTgt>
                                        </p:tgtEl>
                                        <p:attrNameLst>
                                          <p:attrName>style.visibility</p:attrName>
                                        </p:attrNameLst>
                                      </p:cBhvr>
                                      <p:to>
                                        <p:strVal val="visible"/>
                                      </p:to>
                                    </p:set>
                                    <p:animEffect transition="in" filter="fade">
                                      <p:cBhvr>
                                        <p:cTn id="36" dur="1000"/>
                                        <p:tgtEl>
                                          <p:spTgt spid="8">
                                            <p:graphicEl>
                                              <a:dgm id="{B2E0C15E-007C-4B73-8523-B12808580440}"/>
                                            </p:graphicEl>
                                          </p:spTgt>
                                        </p:tgtEl>
                                      </p:cBhvr>
                                    </p:animEffect>
                                    <p:anim calcmode="lin" valueType="num">
                                      <p:cBhvr>
                                        <p:cTn id="37" dur="1000" fill="hold"/>
                                        <p:tgtEl>
                                          <p:spTgt spid="8">
                                            <p:graphicEl>
                                              <a:dgm id="{B2E0C15E-007C-4B73-8523-B12808580440}"/>
                                            </p:graphicEl>
                                          </p:spTgt>
                                        </p:tgtEl>
                                        <p:attrNameLst>
                                          <p:attrName>ppt_x</p:attrName>
                                        </p:attrNameLst>
                                      </p:cBhvr>
                                      <p:tavLst>
                                        <p:tav tm="0">
                                          <p:val>
                                            <p:strVal val="#ppt_x"/>
                                          </p:val>
                                        </p:tav>
                                        <p:tav tm="100000">
                                          <p:val>
                                            <p:strVal val="#ppt_x"/>
                                          </p:val>
                                        </p:tav>
                                      </p:tavLst>
                                    </p:anim>
                                    <p:anim calcmode="lin" valueType="num">
                                      <p:cBhvr>
                                        <p:cTn id="38" dur="1000" fill="hold"/>
                                        <p:tgtEl>
                                          <p:spTgt spid="8">
                                            <p:graphicEl>
                                              <a:dgm id="{B2E0C15E-007C-4B73-8523-B12808580440}"/>
                                            </p:graphicEl>
                                          </p:spTgt>
                                        </p:tgtEl>
                                        <p:attrNameLst>
                                          <p:attrName>ppt_y</p:attrName>
                                        </p:attrNameLst>
                                      </p:cBhvr>
                                      <p:tavLst>
                                        <p:tav tm="0">
                                          <p:val>
                                            <p:strVal val="#ppt_y+.1"/>
                                          </p:val>
                                        </p:tav>
                                        <p:tav tm="100000">
                                          <p:val>
                                            <p:strVal val="#ppt_y"/>
                                          </p:val>
                                        </p:tav>
                                      </p:tavLst>
                                    </p:anim>
                                  </p:childTnLst>
                                </p:cTn>
                              </p:par>
                              <p:par>
                                <p:cTn id="39" presetID="16" presetClass="entr" presetSubtype="21"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graphicEl>
                                              <a:dgm id="{51B07228-E4EC-46CC-85D4-4B69FBAB5114}"/>
                                            </p:graphicEl>
                                          </p:spTgt>
                                        </p:tgtEl>
                                        <p:attrNameLst>
                                          <p:attrName>style.visibility</p:attrName>
                                        </p:attrNameLst>
                                      </p:cBhvr>
                                      <p:to>
                                        <p:strVal val="visible"/>
                                      </p:to>
                                    </p:set>
                                    <p:animEffect transition="in" filter="fade">
                                      <p:cBhvr>
                                        <p:cTn id="46" dur="1000"/>
                                        <p:tgtEl>
                                          <p:spTgt spid="8">
                                            <p:graphicEl>
                                              <a:dgm id="{51B07228-E4EC-46CC-85D4-4B69FBAB5114}"/>
                                            </p:graphicEl>
                                          </p:spTgt>
                                        </p:tgtEl>
                                      </p:cBhvr>
                                    </p:animEffect>
                                    <p:anim calcmode="lin" valueType="num">
                                      <p:cBhvr>
                                        <p:cTn id="47" dur="1000" fill="hold"/>
                                        <p:tgtEl>
                                          <p:spTgt spid="8">
                                            <p:graphicEl>
                                              <a:dgm id="{51B07228-E4EC-46CC-85D4-4B69FBAB5114}"/>
                                            </p:graphicEl>
                                          </p:spTgt>
                                        </p:tgtEl>
                                        <p:attrNameLst>
                                          <p:attrName>ppt_x</p:attrName>
                                        </p:attrNameLst>
                                      </p:cBhvr>
                                      <p:tavLst>
                                        <p:tav tm="0">
                                          <p:val>
                                            <p:strVal val="#ppt_x"/>
                                          </p:val>
                                        </p:tav>
                                        <p:tav tm="100000">
                                          <p:val>
                                            <p:strVal val="#ppt_x"/>
                                          </p:val>
                                        </p:tav>
                                      </p:tavLst>
                                    </p:anim>
                                    <p:anim calcmode="lin" valueType="num">
                                      <p:cBhvr>
                                        <p:cTn id="48" dur="1000" fill="hold"/>
                                        <p:tgtEl>
                                          <p:spTgt spid="8">
                                            <p:graphicEl>
                                              <a:dgm id="{51B07228-E4EC-46CC-85D4-4B69FBAB5114}"/>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graphicEl>
                                              <a:dgm id="{1BD2BDF5-D975-4C76-96F9-191C5594DC2B}"/>
                                            </p:graphicEl>
                                          </p:spTgt>
                                        </p:tgtEl>
                                        <p:attrNameLst>
                                          <p:attrName>style.visibility</p:attrName>
                                        </p:attrNameLst>
                                      </p:cBhvr>
                                      <p:to>
                                        <p:strVal val="visible"/>
                                      </p:to>
                                    </p:set>
                                    <p:animEffect transition="in" filter="fade">
                                      <p:cBhvr>
                                        <p:cTn id="51" dur="1000"/>
                                        <p:tgtEl>
                                          <p:spTgt spid="8">
                                            <p:graphicEl>
                                              <a:dgm id="{1BD2BDF5-D975-4C76-96F9-191C5594DC2B}"/>
                                            </p:graphicEl>
                                          </p:spTgt>
                                        </p:tgtEl>
                                      </p:cBhvr>
                                    </p:animEffect>
                                    <p:anim calcmode="lin" valueType="num">
                                      <p:cBhvr>
                                        <p:cTn id="52" dur="1000" fill="hold"/>
                                        <p:tgtEl>
                                          <p:spTgt spid="8">
                                            <p:graphicEl>
                                              <a:dgm id="{1BD2BDF5-D975-4C76-96F9-191C5594DC2B}"/>
                                            </p:graphicEl>
                                          </p:spTgt>
                                        </p:tgtEl>
                                        <p:attrNameLst>
                                          <p:attrName>ppt_x</p:attrName>
                                        </p:attrNameLst>
                                      </p:cBhvr>
                                      <p:tavLst>
                                        <p:tav tm="0">
                                          <p:val>
                                            <p:strVal val="#ppt_x"/>
                                          </p:val>
                                        </p:tav>
                                        <p:tav tm="100000">
                                          <p:val>
                                            <p:strVal val="#ppt_x"/>
                                          </p:val>
                                        </p:tav>
                                      </p:tavLst>
                                    </p:anim>
                                    <p:anim calcmode="lin" valueType="num">
                                      <p:cBhvr>
                                        <p:cTn id="53" dur="1000" fill="hold"/>
                                        <p:tgtEl>
                                          <p:spTgt spid="8">
                                            <p:graphicEl>
                                              <a:dgm id="{1BD2BDF5-D975-4C76-96F9-191C5594DC2B}"/>
                                            </p:graphic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graphicEl>
                                              <a:dgm id="{E3C30577-0F01-4F71-BD09-F7F207E21198}"/>
                                            </p:graphicEl>
                                          </p:spTgt>
                                        </p:tgtEl>
                                        <p:attrNameLst>
                                          <p:attrName>style.visibility</p:attrName>
                                        </p:attrNameLst>
                                      </p:cBhvr>
                                      <p:to>
                                        <p:strVal val="visible"/>
                                      </p:to>
                                    </p:set>
                                    <p:animEffect transition="in" filter="fade">
                                      <p:cBhvr>
                                        <p:cTn id="58" dur="1000"/>
                                        <p:tgtEl>
                                          <p:spTgt spid="8">
                                            <p:graphicEl>
                                              <a:dgm id="{E3C30577-0F01-4F71-BD09-F7F207E21198}"/>
                                            </p:graphicEl>
                                          </p:spTgt>
                                        </p:tgtEl>
                                      </p:cBhvr>
                                    </p:animEffect>
                                    <p:anim calcmode="lin" valueType="num">
                                      <p:cBhvr>
                                        <p:cTn id="59" dur="1000" fill="hold"/>
                                        <p:tgtEl>
                                          <p:spTgt spid="8">
                                            <p:graphicEl>
                                              <a:dgm id="{E3C30577-0F01-4F71-BD09-F7F207E21198}"/>
                                            </p:graphicEl>
                                          </p:spTgt>
                                        </p:tgtEl>
                                        <p:attrNameLst>
                                          <p:attrName>ppt_x</p:attrName>
                                        </p:attrNameLst>
                                      </p:cBhvr>
                                      <p:tavLst>
                                        <p:tav tm="0">
                                          <p:val>
                                            <p:strVal val="#ppt_x"/>
                                          </p:val>
                                        </p:tav>
                                        <p:tav tm="100000">
                                          <p:val>
                                            <p:strVal val="#ppt_x"/>
                                          </p:val>
                                        </p:tav>
                                      </p:tavLst>
                                    </p:anim>
                                    <p:anim calcmode="lin" valueType="num">
                                      <p:cBhvr>
                                        <p:cTn id="60" dur="1000" fill="hold"/>
                                        <p:tgtEl>
                                          <p:spTgt spid="8">
                                            <p:graphicEl>
                                              <a:dgm id="{E3C30577-0F01-4F71-BD09-F7F207E21198}"/>
                                            </p:graphic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
                                            <p:graphicEl>
                                              <a:dgm id="{38655F01-A241-4441-A531-1394C98E8A2E}"/>
                                            </p:graphicEl>
                                          </p:spTgt>
                                        </p:tgtEl>
                                        <p:attrNameLst>
                                          <p:attrName>style.visibility</p:attrName>
                                        </p:attrNameLst>
                                      </p:cBhvr>
                                      <p:to>
                                        <p:strVal val="visible"/>
                                      </p:to>
                                    </p:set>
                                    <p:animEffect transition="in" filter="fade">
                                      <p:cBhvr>
                                        <p:cTn id="63" dur="1000"/>
                                        <p:tgtEl>
                                          <p:spTgt spid="8">
                                            <p:graphicEl>
                                              <a:dgm id="{38655F01-A241-4441-A531-1394C98E8A2E}"/>
                                            </p:graphicEl>
                                          </p:spTgt>
                                        </p:tgtEl>
                                      </p:cBhvr>
                                    </p:animEffect>
                                    <p:anim calcmode="lin" valueType="num">
                                      <p:cBhvr>
                                        <p:cTn id="64" dur="1000" fill="hold"/>
                                        <p:tgtEl>
                                          <p:spTgt spid="8">
                                            <p:graphicEl>
                                              <a:dgm id="{38655F01-A241-4441-A531-1394C98E8A2E}"/>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38655F01-A241-4441-A531-1394C98E8A2E}"/>
                                            </p:graphicEl>
                                          </p:spTgt>
                                        </p:tgtEl>
                                        <p:attrNameLst>
                                          <p:attrName>ppt_y</p:attrName>
                                        </p:attrNameLst>
                                      </p:cBhvr>
                                      <p:tavLst>
                                        <p:tav tm="0">
                                          <p:val>
                                            <p:strVal val="#ppt_y+.1"/>
                                          </p:val>
                                        </p:tav>
                                        <p:tav tm="100000">
                                          <p:val>
                                            <p:strVal val="#ppt_y"/>
                                          </p:val>
                                        </p:tav>
                                      </p:tavLst>
                                    </p:anim>
                                  </p:childTnLst>
                                </p:cTn>
                              </p:par>
                              <p:par>
                                <p:cTn id="66" presetID="16" presetClass="entr" presetSubtype="21"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barn(inVertical)">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P spid="9" grpId="0" uiExpand="1"/>
      <p:bldP spid="10" grpId="0" uiExpand="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5F59-9A3A-CC69-4C67-F5FE6FAB5CBD}"/>
              </a:ext>
            </a:extLst>
          </p:cNvPr>
          <p:cNvSpPr>
            <a:spLocks noGrp="1"/>
          </p:cNvSpPr>
          <p:nvPr>
            <p:ph type="title"/>
          </p:nvPr>
        </p:nvSpPr>
        <p:spPr>
          <a:xfrm>
            <a:off x="984115" y="618456"/>
            <a:ext cx="11125200" cy="1325563"/>
          </a:xfrm>
        </p:spPr>
        <p:txBody>
          <a:bodyPr>
            <a:normAutofit/>
          </a:bodyPr>
          <a:lstStyle/>
          <a:p>
            <a:r>
              <a:rPr lang="en-IN" dirty="0"/>
              <a:t>ERP </a:t>
            </a:r>
            <a:r>
              <a:rPr lang="en-IN" dirty="0">
                <a:sym typeface="Wingdings" panose="05000000000000000000" pitchFamily="2" charset="2"/>
              </a:rPr>
              <a:t> </a:t>
            </a:r>
            <a:r>
              <a:rPr lang="en-IN" cap="none" dirty="0">
                <a:sym typeface="Wingdings" panose="05000000000000000000" pitchFamily="2" charset="2"/>
              </a:rPr>
              <a:t>Optimized used of 3M’s</a:t>
            </a:r>
            <a:endParaRPr lang="en-IN" dirty="0"/>
          </a:p>
        </p:txBody>
      </p:sp>
      <p:graphicFrame>
        <p:nvGraphicFramePr>
          <p:cNvPr id="4" name="Content Placeholder 3">
            <a:extLst>
              <a:ext uri="{FF2B5EF4-FFF2-40B4-BE49-F238E27FC236}">
                <a16:creationId xmlns:a16="http://schemas.microsoft.com/office/drawing/2014/main" id="{8F9512CD-6BA1-8D62-C112-C6BE27965AD6}"/>
              </a:ext>
            </a:extLst>
          </p:cNvPr>
          <p:cNvGraphicFramePr>
            <a:graphicFrameLocks noGrp="1"/>
          </p:cNvGraphicFramePr>
          <p:nvPr>
            <p:ph idx="1"/>
            <p:extLst>
              <p:ext uri="{D42A27DB-BD31-4B8C-83A1-F6EECF244321}">
                <p14:modId xmlns:p14="http://schemas.microsoft.com/office/powerpoint/2010/main" val="617557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0C2C886F-5300-0910-51F3-2B11FCA2EBA5}"/>
              </a:ext>
            </a:extLst>
          </p:cNvPr>
          <p:cNvSpPr>
            <a:spLocks noGrp="1"/>
          </p:cNvSpPr>
          <p:nvPr>
            <p:ph type="sldNum" sz="quarter" idx="12"/>
          </p:nvPr>
        </p:nvSpPr>
        <p:spPr/>
        <p:txBody>
          <a:bodyPr/>
          <a:lstStyle/>
          <a:p>
            <a:fld id="{82E489B1-69AD-41BE-AB14-E292752662FA}" type="slidenum">
              <a:rPr lang="en-IN" smtClean="0"/>
              <a:t>8</a:t>
            </a:fld>
            <a:endParaRPr lang="en-IN"/>
          </a:p>
        </p:txBody>
      </p:sp>
    </p:spTree>
    <p:extLst>
      <p:ext uri="{BB962C8B-B14F-4D97-AF65-F5344CB8AC3E}">
        <p14:creationId xmlns:p14="http://schemas.microsoft.com/office/powerpoint/2010/main" val="685315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EA9A-9F0E-076C-51DE-8A5A073F3B3D}"/>
              </a:ext>
            </a:extLst>
          </p:cNvPr>
          <p:cNvSpPr>
            <a:spLocks noGrp="1"/>
          </p:cNvSpPr>
          <p:nvPr>
            <p:ph type="title"/>
          </p:nvPr>
        </p:nvSpPr>
        <p:spPr>
          <a:xfrm>
            <a:off x="742545" y="556131"/>
            <a:ext cx="11449455" cy="825197"/>
          </a:xfrm>
        </p:spPr>
        <p:txBody>
          <a:bodyPr>
            <a:normAutofit/>
          </a:bodyPr>
          <a:lstStyle/>
          <a:p>
            <a:r>
              <a:rPr lang="en-IN" cap="none" dirty="0"/>
              <a:t>SD Module – Sales and Distribution</a:t>
            </a:r>
          </a:p>
        </p:txBody>
      </p:sp>
      <p:graphicFrame>
        <p:nvGraphicFramePr>
          <p:cNvPr id="4" name="Content Placeholder 3">
            <a:extLst>
              <a:ext uri="{FF2B5EF4-FFF2-40B4-BE49-F238E27FC236}">
                <a16:creationId xmlns:a16="http://schemas.microsoft.com/office/drawing/2014/main" id="{A53F18F4-1F49-9CFD-9674-2E4C5EAD31E0}"/>
              </a:ext>
            </a:extLst>
          </p:cNvPr>
          <p:cNvGraphicFramePr>
            <a:graphicFrameLocks noGrp="1"/>
          </p:cNvGraphicFramePr>
          <p:nvPr>
            <p:ph idx="1"/>
            <p:extLst>
              <p:ext uri="{D42A27DB-BD31-4B8C-83A1-F6EECF244321}">
                <p14:modId xmlns:p14="http://schemas.microsoft.com/office/powerpoint/2010/main" val="3489762331"/>
              </p:ext>
            </p:extLst>
          </p:nvPr>
        </p:nvGraphicFramePr>
        <p:xfrm>
          <a:off x="0" y="1935804"/>
          <a:ext cx="5379396" cy="384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0C1A850E-D6C0-694A-112A-DBD5E80D78EE}"/>
              </a:ext>
            </a:extLst>
          </p:cNvPr>
          <p:cNvSpPr>
            <a:spLocks noGrp="1"/>
          </p:cNvSpPr>
          <p:nvPr>
            <p:ph type="sldNum" sz="quarter" idx="12"/>
          </p:nvPr>
        </p:nvSpPr>
        <p:spPr/>
        <p:txBody>
          <a:bodyPr/>
          <a:lstStyle/>
          <a:p>
            <a:fld id="{82E489B1-69AD-41BE-AB14-E292752662FA}" type="slidenum">
              <a:rPr lang="en-IN" smtClean="0"/>
              <a:t>9</a:t>
            </a:fld>
            <a:endParaRPr lang="en-IN"/>
          </a:p>
        </p:txBody>
      </p:sp>
    </p:spTree>
    <p:extLst>
      <p:ext uri="{BB962C8B-B14F-4D97-AF65-F5344CB8AC3E}">
        <p14:creationId xmlns:p14="http://schemas.microsoft.com/office/powerpoint/2010/main" val="362898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D44E683C-3A5B-4D24-ADD7-01F9E7E4A82E}"/>
                                            </p:graphicEl>
                                          </p:spTgt>
                                        </p:tgtEl>
                                        <p:attrNameLst>
                                          <p:attrName>style.visibility</p:attrName>
                                        </p:attrNameLst>
                                      </p:cBhvr>
                                      <p:to>
                                        <p:strVal val="visible"/>
                                      </p:to>
                                    </p:set>
                                    <p:animEffect transition="in" filter="fade">
                                      <p:cBhvr>
                                        <p:cTn id="7" dur="5300"/>
                                        <p:tgtEl>
                                          <p:spTgt spid="4">
                                            <p:graphicEl>
                                              <a:dgm id="{D44E683C-3A5B-4D24-ADD7-01F9E7E4A82E}"/>
                                            </p:graphicEl>
                                          </p:spTgt>
                                        </p:tgtEl>
                                      </p:cBhvr>
                                    </p:animEffect>
                                    <p:anim calcmode="lin" valueType="num">
                                      <p:cBhvr>
                                        <p:cTn id="8" dur="5300" fill="hold"/>
                                        <p:tgtEl>
                                          <p:spTgt spid="4">
                                            <p:graphicEl>
                                              <a:dgm id="{D44E683C-3A5B-4D24-ADD7-01F9E7E4A82E}"/>
                                            </p:graphicEl>
                                          </p:spTgt>
                                        </p:tgtEl>
                                        <p:attrNameLst>
                                          <p:attrName>ppt_x</p:attrName>
                                        </p:attrNameLst>
                                      </p:cBhvr>
                                      <p:tavLst>
                                        <p:tav tm="0">
                                          <p:val>
                                            <p:strVal val="#ppt_x"/>
                                          </p:val>
                                        </p:tav>
                                        <p:tav tm="100000">
                                          <p:val>
                                            <p:strVal val="#ppt_x"/>
                                          </p:val>
                                        </p:tav>
                                      </p:tavLst>
                                    </p:anim>
                                    <p:anim calcmode="lin" valueType="num">
                                      <p:cBhvr>
                                        <p:cTn id="9" dur="5300" fill="hold"/>
                                        <p:tgtEl>
                                          <p:spTgt spid="4">
                                            <p:graphicEl>
                                              <a:dgm id="{D44E683C-3A5B-4D24-ADD7-01F9E7E4A82E}"/>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939D4F4E-0C9F-420A-9DF5-C5A882792290}"/>
                                            </p:graphicEl>
                                          </p:spTgt>
                                        </p:tgtEl>
                                        <p:attrNameLst>
                                          <p:attrName>style.visibility</p:attrName>
                                        </p:attrNameLst>
                                      </p:cBhvr>
                                      <p:to>
                                        <p:strVal val="visible"/>
                                      </p:to>
                                    </p:set>
                                    <p:animEffect transition="in" filter="fade">
                                      <p:cBhvr>
                                        <p:cTn id="12" dur="5300"/>
                                        <p:tgtEl>
                                          <p:spTgt spid="4">
                                            <p:graphicEl>
                                              <a:dgm id="{939D4F4E-0C9F-420A-9DF5-C5A882792290}"/>
                                            </p:graphicEl>
                                          </p:spTgt>
                                        </p:tgtEl>
                                      </p:cBhvr>
                                    </p:animEffect>
                                    <p:anim calcmode="lin" valueType="num">
                                      <p:cBhvr>
                                        <p:cTn id="13" dur="5300" fill="hold"/>
                                        <p:tgtEl>
                                          <p:spTgt spid="4">
                                            <p:graphicEl>
                                              <a:dgm id="{939D4F4E-0C9F-420A-9DF5-C5A882792290}"/>
                                            </p:graphicEl>
                                          </p:spTgt>
                                        </p:tgtEl>
                                        <p:attrNameLst>
                                          <p:attrName>ppt_x</p:attrName>
                                        </p:attrNameLst>
                                      </p:cBhvr>
                                      <p:tavLst>
                                        <p:tav tm="0">
                                          <p:val>
                                            <p:strVal val="#ppt_x"/>
                                          </p:val>
                                        </p:tav>
                                        <p:tav tm="100000">
                                          <p:val>
                                            <p:strVal val="#ppt_x"/>
                                          </p:val>
                                        </p:tav>
                                      </p:tavLst>
                                    </p:anim>
                                    <p:anim calcmode="lin" valueType="num">
                                      <p:cBhvr>
                                        <p:cTn id="14" dur="5300" fill="hold"/>
                                        <p:tgtEl>
                                          <p:spTgt spid="4">
                                            <p:graphicEl>
                                              <a:dgm id="{939D4F4E-0C9F-420A-9DF5-C5A882792290}"/>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graphicEl>
                                              <a:dgm id="{1D1C52B7-725C-4223-87C8-A9129E06A611}"/>
                                            </p:graphicEl>
                                          </p:spTgt>
                                        </p:tgtEl>
                                        <p:attrNameLst>
                                          <p:attrName>style.visibility</p:attrName>
                                        </p:attrNameLst>
                                      </p:cBhvr>
                                      <p:to>
                                        <p:strVal val="visible"/>
                                      </p:to>
                                    </p:set>
                                    <p:animEffect transition="in" filter="fade">
                                      <p:cBhvr>
                                        <p:cTn id="17" dur="5300"/>
                                        <p:tgtEl>
                                          <p:spTgt spid="4">
                                            <p:graphicEl>
                                              <a:dgm id="{1D1C52B7-725C-4223-87C8-A9129E06A611}"/>
                                            </p:graphicEl>
                                          </p:spTgt>
                                        </p:tgtEl>
                                      </p:cBhvr>
                                    </p:animEffect>
                                    <p:anim calcmode="lin" valueType="num">
                                      <p:cBhvr>
                                        <p:cTn id="18" dur="5300" fill="hold"/>
                                        <p:tgtEl>
                                          <p:spTgt spid="4">
                                            <p:graphicEl>
                                              <a:dgm id="{1D1C52B7-725C-4223-87C8-A9129E06A611}"/>
                                            </p:graphicEl>
                                          </p:spTgt>
                                        </p:tgtEl>
                                        <p:attrNameLst>
                                          <p:attrName>ppt_x</p:attrName>
                                        </p:attrNameLst>
                                      </p:cBhvr>
                                      <p:tavLst>
                                        <p:tav tm="0">
                                          <p:val>
                                            <p:strVal val="#ppt_x"/>
                                          </p:val>
                                        </p:tav>
                                        <p:tav tm="100000">
                                          <p:val>
                                            <p:strVal val="#ppt_x"/>
                                          </p:val>
                                        </p:tav>
                                      </p:tavLst>
                                    </p:anim>
                                    <p:anim calcmode="lin" valueType="num">
                                      <p:cBhvr>
                                        <p:cTn id="19" dur="5300" fill="hold"/>
                                        <p:tgtEl>
                                          <p:spTgt spid="4">
                                            <p:graphicEl>
                                              <a:dgm id="{1D1C52B7-725C-4223-87C8-A9129E06A611}"/>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graphicEl>
                                              <a:dgm id="{F0E9B909-315A-48C6-AB8F-5EF055FF4A8D}"/>
                                            </p:graphicEl>
                                          </p:spTgt>
                                        </p:tgtEl>
                                        <p:attrNameLst>
                                          <p:attrName>style.visibility</p:attrName>
                                        </p:attrNameLst>
                                      </p:cBhvr>
                                      <p:to>
                                        <p:strVal val="visible"/>
                                      </p:to>
                                    </p:set>
                                    <p:animEffect transition="in" filter="fade">
                                      <p:cBhvr>
                                        <p:cTn id="24" dur="5300"/>
                                        <p:tgtEl>
                                          <p:spTgt spid="4">
                                            <p:graphicEl>
                                              <a:dgm id="{F0E9B909-315A-48C6-AB8F-5EF055FF4A8D}"/>
                                            </p:graphicEl>
                                          </p:spTgt>
                                        </p:tgtEl>
                                      </p:cBhvr>
                                    </p:animEffect>
                                    <p:anim calcmode="lin" valueType="num">
                                      <p:cBhvr>
                                        <p:cTn id="25" dur="5300" fill="hold"/>
                                        <p:tgtEl>
                                          <p:spTgt spid="4">
                                            <p:graphicEl>
                                              <a:dgm id="{F0E9B909-315A-48C6-AB8F-5EF055FF4A8D}"/>
                                            </p:graphicEl>
                                          </p:spTgt>
                                        </p:tgtEl>
                                        <p:attrNameLst>
                                          <p:attrName>ppt_x</p:attrName>
                                        </p:attrNameLst>
                                      </p:cBhvr>
                                      <p:tavLst>
                                        <p:tav tm="0">
                                          <p:val>
                                            <p:strVal val="#ppt_x"/>
                                          </p:val>
                                        </p:tav>
                                        <p:tav tm="100000">
                                          <p:val>
                                            <p:strVal val="#ppt_x"/>
                                          </p:val>
                                        </p:tav>
                                      </p:tavLst>
                                    </p:anim>
                                    <p:anim calcmode="lin" valueType="num">
                                      <p:cBhvr>
                                        <p:cTn id="26" dur="5300" fill="hold"/>
                                        <p:tgtEl>
                                          <p:spTgt spid="4">
                                            <p:graphicEl>
                                              <a:dgm id="{F0E9B909-315A-48C6-AB8F-5EF055FF4A8D}"/>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graphicEl>
                                              <a:dgm id="{472D4410-F605-4201-B3F4-D51E7F3D69B1}"/>
                                            </p:graphicEl>
                                          </p:spTgt>
                                        </p:tgtEl>
                                        <p:attrNameLst>
                                          <p:attrName>style.visibility</p:attrName>
                                        </p:attrNameLst>
                                      </p:cBhvr>
                                      <p:to>
                                        <p:strVal val="visible"/>
                                      </p:to>
                                    </p:set>
                                    <p:animEffect transition="in" filter="fade">
                                      <p:cBhvr>
                                        <p:cTn id="29" dur="5300"/>
                                        <p:tgtEl>
                                          <p:spTgt spid="4">
                                            <p:graphicEl>
                                              <a:dgm id="{472D4410-F605-4201-B3F4-D51E7F3D69B1}"/>
                                            </p:graphicEl>
                                          </p:spTgt>
                                        </p:tgtEl>
                                      </p:cBhvr>
                                    </p:animEffect>
                                    <p:anim calcmode="lin" valueType="num">
                                      <p:cBhvr>
                                        <p:cTn id="30" dur="5300" fill="hold"/>
                                        <p:tgtEl>
                                          <p:spTgt spid="4">
                                            <p:graphicEl>
                                              <a:dgm id="{472D4410-F605-4201-B3F4-D51E7F3D69B1}"/>
                                            </p:graphicEl>
                                          </p:spTgt>
                                        </p:tgtEl>
                                        <p:attrNameLst>
                                          <p:attrName>ppt_x</p:attrName>
                                        </p:attrNameLst>
                                      </p:cBhvr>
                                      <p:tavLst>
                                        <p:tav tm="0">
                                          <p:val>
                                            <p:strVal val="#ppt_x"/>
                                          </p:val>
                                        </p:tav>
                                        <p:tav tm="100000">
                                          <p:val>
                                            <p:strVal val="#ppt_x"/>
                                          </p:val>
                                        </p:tav>
                                      </p:tavLst>
                                    </p:anim>
                                    <p:anim calcmode="lin" valueType="num">
                                      <p:cBhvr>
                                        <p:cTn id="31" dur="5300" fill="hold"/>
                                        <p:tgtEl>
                                          <p:spTgt spid="4">
                                            <p:graphicEl>
                                              <a:dgm id="{472D4410-F605-4201-B3F4-D51E7F3D69B1}"/>
                                            </p:graphic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graphicEl>
                                              <a:dgm id="{9A102821-B605-40D0-A418-CE50A81ACC01}"/>
                                            </p:graphicEl>
                                          </p:spTgt>
                                        </p:tgtEl>
                                        <p:attrNameLst>
                                          <p:attrName>style.visibility</p:attrName>
                                        </p:attrNameLst>
                                      </p:cBhvr>
                                      <p:to>
                                        <p:strVal val="visible"/>
                                      </p:to>
                                    </p:set>
                                    <p:animEffect transition="in" filter="fade">
                                      <p:cBhvr>
                                        <p:cTn id="36" dur="5300"/>
                                        <p:tgtEl>
                                          <p:spTgt spid="4">
                                            <p:graphicEl>
                                              <a:dgm id="{9A102821-B605-40D0-A418-CE50A81ACC01}"/>
                                            </p:graphicEl>
                                          </p:spTgt>
                                        </p:tgtEl>
                                      </p:cBhvr>
                                    </p:animEffect>
                                    <p:anim calcmode="lin" valueType="num">
                                      <p:cBhvr>
                                        <p:cTn id="37" dur="5300" fill="hold"/>
                                        <p:tgtEl>
                                          <p:spTgt spid="4">
                                            <p:graphicEl>
                                              <a:dgm id="{9A102821-B605-40D0-A418-CE50A81ACC01}"/>
                                            </p:graphicEl>
                                          </p:spTgt>
                                        </p:tgtEl>
                                        <p:attrNameLst>
                                          <p:attrName>ppt_x</p:attrName>
                                        </p:attrNameLst>
                                      </p:cBhvr>
                                      <p:tavLst>
                                        <p:tav tm="0">
                                          <p:val>
                                            <p:strVal val="#ppt_x"/>
                                          </p:val>
                                        </p:tav>
                                        <p:tav tm="100000">
                                          <p:val>
                                            <p:strVal val="#ppt_x"/>
                                          </p:val>
                                        </p:tav>
                                      </p:tavLst>
                                    </p:anim>
                                    <p:anim calcmode="lin" valueType="num">
                                      <p:cBhvr>
                                        <p:cTn id="38" dur="5300" fill="hold"/>
                                        <p:tgtEl>
                                          <p:spTgt spid="4">
                                            <p:graphicEl>
                                              <a:dgm id="{9A102821-B605-40D0-A418-CE50A81ACC01}"/>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4">
                                            <p:graphicEl>
                                              <a:dgm id="{BA1502B8-CC21-43FE-9F34-403C5FC7987D}"/>
                                            </p:graphicEl>
                                          </p:spTgt>
                                        </p:tgtEl>
                                        <p:attrNameLst>
                                          <p:attrName>style.visibility</p:attrName>
                                        </p:attrNameLst>
                                      </p:cBhvr>
                                      <p:to>
                                        <p:strVal val="visible"/>
                                      </p:to>
                                    </p:set>
                                    <p:animEffect transition="in" filter="fade">
                                      <p:cBhvr>
                                        <p:cTn id="41" dur="5300"/>
                                        <p:tgtEl>
                                          <p:spTgt spid="4">
                                            <p:graphicEl>
                                              <a:dgm id="{BA1502B8-CC21-43FE-9F34-403C5FC7987D}"/>
                                            </p:graphicEl>
                                          </p:spTgt>
                                        </p:tgtEl>
                                      </p:cBhvr>
                                    </p:animEffect>
                                    <p:anim calcmode="lin" valueType="num">
                                      <p:cBhvr>
                                        <p:cTn id="42" dur="5300" fill="hold"/>
                                        <p:tgtEl>
                                          <p:spTgt spid="4">
                                            <p:graphicEl>
                                              <a:dgm id="{BA1502B8-CC21-43FE-9F34-403C5FC7987D}"/>
                                            </p:graphicEl>
                                          </p:spTgt>
                                        </p:tgtEl>
                                        <p:attrNameLst>
                                          <p:attrName>ppt_x</p:attrName>
                                        </p:attrNameLst>
                                      </p:cBhvr>
                                      <p:tavLst>
                                        <p:tav tm="0">
                                          <p:val>
                                            <p:strVal val="#ppt_x"/>
                                          </p:val>
                                        </p:tav>
                                        <p:tav tm="100000">
                                          <p:val>
                                            <p:strVal val="#ppt_x"/>
                                          </p:val>
                                        </p:tav>
                                      </p:tavLst>
                                    </p:anim>
                                    <p:anim calcmode="lin" valueType="num">
                                      <p:cBhvr>
                                        <p:cTn id="43" dur="5300" fill="hold"/>
                                        <p:tgtEl>
                                          <p:spTgt spid="4">
                                            <p:graphicEl>
                                              <a:dgm id="{BA1502B8-CC21-43FE-9F34-403C5FC7987D}"/>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graphicEl>
                                              <a:dgm id="{CFB34D20-97C3-4033-A668-C0BB1D333532}"/>
                                            </p:graphicEl>
                                          </p:spTgt>
                                        </p:tgtEl>
                                        <p:attrNameLst>
                                          <p:attrName>style.visibility</p:attrName>
                                        </p:attrNameLst>
                                      </p:cBhvr>
                                      <p:to>
                                        <p:strVal val="visible"/>
                                      </p:to>
                                    </p:set>
                                    <p:animEffect transition="in" filter="fade">
                                      <p:cBhvr>
                                        <p:cTn id="48" dur="5300"/>
                                        <p:tgtEl>
                                          <p:spTgt spid="4">
                                            <p:graphicEl>
                                              <a:dgm id="{CFB34D20-97C3-4033-A668-C0BB1D333532}"/>
                                            </p:graphicEl>
                                          </p:spTgt>
                                        </p:tgtEl>
                                      </p:cBhvr>
                                    </p:animEffect>
                                    <p:anim calcmode="lin" valueType="num">
                                      <p:cBhvr>
                                        <p:cTn id="49" dur="5300" fill="hold"/>
                                        <p:tgtEl>
                                          <p:spTgt spid="4">
                                            <p:graphicEl>
                                              <a:dgm id="{CFB34D20-97C3-4033-A668-C0BB1D333532}"/>
                                            </p:graphicEl>
                                          </p:spTgt>
                                        </p:tgtEl>
                                        <p:attrNameLst>
                                          <p:attrName>ppt_x</p:attrName>
                                        </p:attrNameLst>
                                      </p:cBhvr>
                                      <p:tavLst>
                                        <p:tav tm="0">
                                          <p:val>
                                            <p:strVal val="#ppt_x"/>
                                          </p:val>
                                        </p:tav>
                                        <p:tav tm="100000">
                                          <p:val>
                                            <p:strVal val="#ppt_x"/>
                                          </p:val>
                                        </p:tav>
                                      </p:tavLst>
                                    </p:anim>
                                    <p:anim calcmode="lin" valueType="num">
                                      <p:cBhvr>
                                        <p:cTn id="50" dur="5300" fill="hold"/>
                                        <p:tgtEl>
                                          <p:spTgt spid="4">
                                            <p:graphicEl>
                                              <a:dgm id="{CFB34D20-97C3-4033-A668-C0BB1D333532}"/>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
                                            <p:graphicEl>
                                              <a:dgm id="{29A7FE68-3A16-4958-81B8-41EF6E53AF2C}"/>
                                            </p:graphicEl>
                                          </p:spTgt>
                                        </p:tgtEl>
                                        <p:attrNameLst>
                                          <p:attrName>style.visibility</p:attrName>
                                        </p:attrNameLst>
                                      </p:cBhvr>
                                      <p:to>
                                        <p:strVal val="visible"/>
                                      </p:to>
                                    </p:set>
                                    <p:animEffect transition="in" filter="fade">
                                      <p:cBhvr>
                                        <p:cTn id="53" dur="5300"/>
                                        <p:tgtEl>
                                          <p:spTgt spid="4">
                                            <p:graphicEl>
                                              <a:dgm id="{29A7FE68-3A16-4958-81B8-41EF6E53AF2C}"/>
                                            </p:graphicEl>
                                          </p:spTgt>
                                        </p:tgtEl>
                                      </p:cBhvr>
                                    </p:animEffect>
                                    <p:anim calcmode="lin" valueType="num">
                                      <p:cBhvr>
                                        <p:cTn id="54" dur="5300" fill="hold"/>
                                        <p:tgtEl>
                                          <p:spTgt spid="4">
                                            <p:graphicEl>
                                              <a:dgm id="{29A7FE68-3A16-4958-81B8-41EF6E53AF2C}"/>
                                            </p:graphicEl>
                                          </p:spTgt>
                                        </p:tgtEl>
                                        <p:attrNameLst>
                                          <p:attrName>ppt_x</p:attrName>
                                        </p:attrNameLst>
                                      </p:cBhvr>
                                      <p:tavLst>
                                        <p:tav tm="0">
                                          <p:val>
                                            <p:strVal val="#ppt_x"/>
                                          </p:val>
                                        </p:tav>
                                        <p:tav tm="100000">
                                          <p:val>
                                            <p:strVal val="#ppt_x"/>
                                          </p:val>
                                        </p:tav>
                                      </p:tavLst>
                                    </p:anim>
                                    <p:anim calcmode="lin" valueType="num">
                                      <p:cBhvr>
                                        <p:cTn id="55" dur="5300" fill="hold"/>
                                        <p:tgtEl>
                                          <p:spTgt spid="4">
                                            <p:graphicEl>
                                              <a:dgm id="{29A7FE68-3A16-4958-81B8-41EF6E53AF2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33208</TotalTime>
  <Words>1557</Words>
  <Application>Microsoft Office PowerPoint</Application>
  <PresentationFormat>Widescreen</PresentationFormat>
  <Paragraphs>437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 Black</vt:lpstr>
      <vt:lpstr>Calibri</vt:lpstr>
      <vt:lpstr>Gill Sans MT</vt:lpstr>
      <vt:lpstr>Rockwell</vt:lpstr>
      <vt:lpstr>Source Sans Pro</vt:lpstr>
      <vt:lpstr>Verdana</vt:lpstr>
      <vt:lpstr>Wingdings</vt:lpstr>
      <vt:lpstr>Office Theme</vt:lpstr>
      <vt:lpstr>PowerPoint Presentation</vt:lpstr>
      <vt:lpstr>History of SAP</vt:lpstr>
      <vt:lpstr>ERP Introduction</vt:lpstr>
      <vt:lpstr>SAP</vt:lpstr>
      <vt:lpstr>SAP</vt:lpstr>
      <vt:lpstr>SAP Modules</vt:lpstr>
      <vt:lpstr>PowerPoint Presentation</vt:lpstr>
      <vt:lpstr>ERP  Optimized used of 3M’s</vt:lpstr>
      <vt:lpstr>SD Module – Sales and Distribution</vt:lpstr>
      <vt:lpstr>Implementation Methodology  ECC ASAP Methadology    </vt:lpstr>
      <vt:lpstr>Sales and distribution processing</vt:lpstr>
      <vt:lpstr>PowerPoint Presentation</vt:lpstr>
      <vt:lpstr>Organisation Structure</vt:lpstr>
      <vt:lpstr>PowerPoint Presentation</vt:lpstr>
      <vt:lpstr>Icons in SAP</vt:lpstr>
      <vt:lpstr>Transportation Request</vt:lpstr>
      <vt:lpstr>PowerPoint Presentation</vt:lpstr>
      <vt:lpstr>Organisation Structure Creation </vt:lpstr>
      <vt:lpstr>Customer Master Account Group</vt:lpstr>
      <vt:lpstr>Tables</vt:lpstr>
      <vt:lpstr>PowerPoint Presentation</vt:lpstr>
      <vt:lpstr>Sales Document Types</vt:lpstr>
      <vt:lpstr>Credit Memo Request Vs  Debit Memo Request</vt:lpstr>
      <vt:lpstr>Cash Sales VS Rush Order</vt:lpstr>
      <vt:lpstr>Consignment Process</vt:lpstr>
      <vt:lpstr>PowerPoint Presentation</vt:lpstr>
      <vt:lpstr>Tax Determination</vt:lpstr>
      <vt:lpstr>Value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s4hana </dc:title>
  <dc:creator>Samhetha</dc:creator>
  <cp:lastModifiedBy>Nivarthi, Sivakumar (Cognizant)</cp:lastModifiedBy>
  <cp:revision>12</cp:revision>
  <dcterms:created xsi:type="dcterms:W3CDTF">2023-06-13T08:37:32Z</dcterms:created>
  <dcterms:modified xsi:type="dcterms:W3CDTF">2024-11-27T09:49:40Z</dcterms:modified>
</cp:coreProperties>
</file>