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1" r:id="rId6"/>
    <p:sldId id="262" r:id="rId7"/>
    <p:sldId id="263" r:id="rId8"/>
    <p:sldId id="266" r:id="rId9"/>
    <p:sldId id="285" r:id="rId10"/>
  </p:sldIdLst>
  <p:sldSz cx="18300700" cy="10299700"/>
  <p:notesSz cx="18300700" cy="1029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65360" y="2192350"/>
            <a:ext cx="13612901" cy="36805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6D5B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5829697" y="6284665"/>
            <a:ext cx="6628765" cy="13055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6D5B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6D5B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700" b="0" i="0">
                <a:solidFill>
                  <a:srgbClr val="6D5B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8000" cy="10286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10156" y="655815"/>
            <a:ext cx="14458619" cy="1555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700" b="0" i="0">
                <a:solidFill>
                  <a:srgbClr val="6D5B5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31229" y="3111092"/>
            <a:ext cx="9737090" cy="465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2700"/>
            <a:ext cx="18288000" cy="10287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A00823B-A13E-824E-9195-40EF78DDE4F1}"/>
              </a:ext>
            </a:extLst>
          </p:cNvPr>
          <p:cNvSpPr txBox="1"/>
          <p:nvPr/>
        </p:nvSpPr>
        <p:spPr>
          <a:xfrm>
            <a:off x="2254039" y="385445"/>
            <a:ext cx="1375431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Vidya </a:t>
            </a:r>
            <a:r>
              <a:rPr lang="en-US" sz="3200" b="1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Pratishthan’s</a:t>
            </a:r>
            <a:r>
              <a:rPr lang="en-US" sz="32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Kamalnayan</a:t>
            </a:r>
            <a:r>
              <a:rPr lang="en-US" sz="3200" b="1" dirty="0">
                <a:solidFill>
                  <a:srgbClr val="00000A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Bajaj Institute of Engineering and Technology, Baramati, </a:t>
            </a:r>
            <a:endParaRPr lang="en-IN" sz="3200" b="1" dirty="0">
              <a:solidFill>
                <a:srgbClr val="00000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E41031-F918-035A-51D2-48D06D8B8389}"/>
              </a:ext>
            </a:extLst>
          </p:cNvPr>
          <p:cNvSpPr txBox="1"/>
          <p:nvPr/>
        </p:nvSpPr>
        <p:spPr>
          <a:xfrm>
            <a:off x="6865161" y="3767662"/>
            <a:ext cx="5927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Aptos" panose="020B0004020202020204" pitchFamily="34" charset="0"/>
                <a:cs typeface="Times New Roman" panose="02020603050405020304" pitchFamily="18" charset="0"/>
              </a:rPr>
              <a:t>Artificial Intelligence (Mini Project)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6546C0-5257-8733-69D5-FEEC3B6DB51F}"/>
              </a:ext>
            </a:extLst>
          </p:cNvPr>
          <p:cNvSpPr txBox="1"/>
          <p:nvPr/>
        </p:nvSpPr>
        <p:spPr>
          <a:xfrm>
            <a:off x="3676588" y="5086954"/>
            <a:ext cx="63771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Cooper Black" panose="0208090404030B020404" pitchFamily="18" charset="0"/>
              </a:rPr>
              <a:t>          </a:t>
            </a:r>
            <a:endParaRPr lang="en-IN" sz="4800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7DB79C7-75A5-6FE2-8813-DF9808ED50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1" y="260964"/>
            <a:ext cx="1041188" cy="117133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BD66747-8556-7BE8-5871-683A362C66FB}"/>
              </a:ext>
            </a:extLst>
          </p:cNvPr>
          <p:cNvSpPr txBox="1"/>
          <p:nvPr/>
        </p:nvSpPr>
        <p:spPr>
          <a:xfrm>
            <a:off x="4197350" y="4581233"/>
            <a:ext cx="1096872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60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Cooper Black" panose="0208090404030B020404" pitchFamily="18" charset="0"/>
              </a:rPr>
              <a:t>Expert System: Employee performance evaluation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9B25BCF-0822-A415-0994-35ED541E4CA4}"/>
              </a:ext>
            </a:extLst>
          </p:cNvPr>
          <p:cNvSpPr txBox="1"/>
          <p:nvPr/>
        </p:nvSpPr>
        <p:spPr>
          <a:xfrm>
            <a:off x="5797550" y="1731753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Arial Rounded MT Bold" panose="020F0704030504030204" pitchFamily="34" charset="0"/>
              </a:rPr>
              <a:t>Department Of Artificial </a:t>
            </a:r>
            <a:r>
              <a:rPr lang="en-IN" sz="2400" dirty="0" err="1">
                <a:latin typeface="Arial Rounded MT Bold" panose="020F0704030504030204" pitchFamily="34" charset="0"/>
              </a:rPr>
              <a:t>Intelliegence</a:t>
            </a:r>
            <a:r>
              <a:rPr lang="en-IN" sz="2400" dirty="0">
                <a:latin typeface="Arial Rounded MT Bold" panose="020F0704030504030204" pitchFamily="34" charset="0"/>
              </a:rPr>
              <a:t> and Data Science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118B645-0C58-6CF6-FBDE-FD0FF1218D81}"/>
              </a:ext>
            </a:extLst>
          </p:cNvPr>
          <p:cNvGrpSpPr/>
          <p:nvPr/>
        </p:nvGrpSpPr>
        <p:grpSpPr>
          <a:xfrm>
            <a:off x="8163130" y="7600889"/>
            <a:ext cx="1833357" cy="1015873"/>
            <a:chOff x="7925658" y="7092952"/>
            <a:chExt cx="1833357" cy="101587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0514D6FC-2CFA-0AA0-8E10-25E8C56A8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25658" y="7092952"/>
              <a:ext cx="1015873" cy="1015873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4E4A9CB9-A2CF-5C1E-9C44-42E0C38833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78044" y="7238506"/>
              <a:ext cx="780971" cy="780971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2700"/>
            <a:ext cx="18288000" cy="10287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xfrm>
            <a:off x="2901950" y="5590749"/>
            <a:ext cx="11430000" cy="3309239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Standardize the performance evaluation process across the organization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 subjectivity and bias in performance assessments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 detailed insights into individual and overall employee performance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Enable data-driven decision-making for employee development and organizational strategies</a:t>
            </a:r>
          </a:p>
          <a:p>
            <a:pPr marL="12700" marR="5080" algn="ctr">
              <a:lnSpc>
                <a:spcPts val="3150"/>
              </a:lnSpc>
              <a:spcBef>
                <a:spcPts val="730"/>
              </a:spcBef>
            </a:pPr>
            <a:endParaRPr sz="3150" dirty="0">
              <a:latin typeface="Tahoma"/>
              <a:cs typeface="Tahom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39FDFC-F56C-7DFF-204A-B563702EE494}"/>
              </a:ext>
            </a:extLst>
          </p:cNvPr>
          <p:cNvSpPr txBox="1"/>
          <p:nvPr/>
        </p:nvSpPr>
        <p:spPr>
          <a:xfrm>
            <a:off x="2216150" y="730250"/>
            <a:ext cx="11506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5400" b="1" kern="100" dirty="0">
                <a:solidFill>
                  <a:schemeClr val="tx1"/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endParaRPr lang="en-IN" sz="5400" kern="100" dirty="0">
              <a:solidFill>
                <a:schemeClr val="tx1"/>
              </a:solidFill>
              <a:effectLst/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5400" dirty="0">
              <a:solidFill>
                <a:srgbClr val="996633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17FB9B-97F9-7907-2ECE-F641D49BC4B8}"/>
              </a:ext>
            </a:extLst>
          </p:cNvPr>
          <p:cNvSpPr txBox="1"/>
          <p:nvPr/>
        </p:nvSpPr>
        <p:spPr>
          <a:xfrm>
            <a:off x="2749550" y="2202894"/>
            <a:ext cx="123444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develop an expert system that automates and standardizes the employee performance evaluation process, reducing subjectivity and inefficiency while providing data-driven insights for effective workforce management</a:t>
            </a:r>
            <a:endParaRPr lang="en-IN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68FBE0-D4DA-4C53-C121-93C3BA84FB45}"/>
              </a:ext>
            </a:extLst>
          </p:cNvPr>
          <p:cNvSpPr txBox="1"/>
          <p:nvPr/>
        </p:nvSpPr>
        <p:spPr>
          <a:xfrm>
            <a:off x="1911350" y="4097704"/>
            <a:ext cx="92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kern="1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Objectives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905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CF10D9-93A1-E0B9-2A63-2C409B91D063}"/>
              </a:ext>
            </a:extLst>
          </p:cNvPr>
          <p:cNvSpPr txBox="1"/>
          <p:nvPr/>
        </p:nvSpPr>
        <p:spPr>
          <a:xfrm>
            <a:off x="1301750" y="349250"/>
            <a:ext cx="92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kern="1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EC3C16-573A-8B9E-0480-651317FD50A6}"/>
              </a:ext>
            </a:extLst>
          </p:cNvPr>
          <p:cNvSpPr txBox="1"/>
          <p:nvPr/>
        </p:nvSpPr>
        <p:spPr>
          <a:xfrm>
            <a:off x="8823325" y="1704588"/>
            <a:ext cx="9359900" cy="79714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Components:</a:t>
            </a:r>
          </a:p>
          <a:p>
            <a:endParaRPr lang="en-IN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 Interface: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Command-line interface for user interactions.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Input Module: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Collects employee performance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Interface: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Modifies evaluation criteria and rules.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Core System: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Includes input validation, rule management, rule engine and evaluation module.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Output Generation: </a:t>
            </a:r>
            <a:r>
              <a:rPr lang="en-IN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Produces reports and visualizes performance data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DD0C127-2358-87D2-8B42-F8771981B1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0" y="1701800"/>
            <a:ext cx="8128648" cy="85471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00" y="12700"/>
            <a:ext cx="18288000" cy="10287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0B4017-8B54-432C-64BC-6B50617F849C}"/>
              </a:ext>
            </a:extLst>
          </p:cNvPr>
          <p:cNvSpPr txBox="1"/>
          <p:nvPr/>
        </p:nvSpPr>
        <p:spPr>
          <a:xfrm>
            <a:off x="1454150" y="196850"/>
            <a:ext cx="92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kern="1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Theoretical Foundation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153AC785-72F9-538F-0756-28AC1EAD5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4878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A119B2-330C-FE37-F3A2-24C3C5C442F0}"/>
              </a:ext>
            </a:extLst>
          </p:cNvPr>
          <p:cNvSpPr txBox="1"/>
          <p:nvPr/>
        </p:nvSpPr>
        <p:spPr>
          <a:xfrm>
            <a:off x="1606550" y="1568450"/>
            <a:ext cx="14478000" cy="6664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Rule-based Expert System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Uses "if-then" logic for decision-making, mimicking human evaluations.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Key Performance Indicators (KPIs)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Measures success across 8 areas (e.g.-</a:t>
            </a:r>
            <a:r>
              <a:rPr lang="en-US" sz="3200" dirty="0">
                <a:latin typeface="+mn-lt"/>
              </a:rPr>
              <a:t> Work quality, attendance, teamwork, initiative, punctuality, problem-solving, leadership, and innovation.)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Quantitative Analysis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Converts qualitative feedback into numerical data for statistical analysis.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Matplotlib Integration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: Visualizes performance with bar charts for easier interpretation</a:t>
            </a:r>
            <a:endParaRPr lang="en-IN" sz="3200" dirty="0"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18288000" cy="10287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87D120-49A2-3C56-55F1-A7249105CC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43" y="941454"/>
            <a:ext cx="5105400" cy="46317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881CC9-399C-1229-ABE9-99D3A0E509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70"/>
          <a:stretch/>
        </p:blipFill>
        <p:spPr>
          <a:xfrm>
            <a:off x="5783262" y="402312"/>
            <a:ext cx="3657600" cy="530371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F13368-6403-C4E7-FBD5-7B5E10740B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" y="5973858"/>
            <a:ext cx="8686800" cy="42099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F7D315-A4D1-1BC2-9C71-5D06E3A15E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59" y="5573157"/>
            <a:ext cx="7868833" cy="44835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B866C2C-206A-6CE4-2626-2C76145271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5060" y="730250"/>
            <a:ext cx="7918993" cy="411106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3810"/>
            <a:ext cx="18288000" cy="10287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A3F1B88-35B5-6A28-7C8D-A969AC393579}"/>
              </a:ext>
            </a:extLst>
          </p:cNvPr>
          <p:cNvSpPr txBox="1"/>
          <p:nvPr/>
        </p:nvSpPr>
        <p:spPr>
          <a:xfrm>
            <a:off x="369327" y="155486"/>
            <a:ext cx="92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kern="1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</a:t>
            </a: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7E674D96-DF67-24FC-5549-0A07678C8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97" y="38101"/>
            <a:ext cx="31290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C977229-422E-58AB-D8E8-FBD6D6DD9757}"/>
              </a:ext>
            </a:extLst>
          </p:cNvPr>
          <p:cNvSpPr txBox="1"/>
          <p:nvPr/>
        </p:nvSpPr>
        <p:spPr>
          <a:xfrm>
            <a:off x="1682750" y="1187450"/>
            <a:ext cx="9258300" cy="333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bias in evaluations.</a:t>
            </a:r>
          </a:p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Uniform evaluation across the organization.</a:t>
            </a:r>
          </a:p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Quantifiable metrics and visual reports.</a:t>
            </a:r>
          </a:p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Saves time and resources.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48E085-22D1-E87A-CAB1-8B2C2A1AC283}"/>
              </a:ext>
            </a:extLst>
          </p:cNvPr>
          <p:cNvSpPr txBox="1"/>
          <p:nvPr/>
        </p:nvSpPr>
        <p:spPr>
          <a:xfrm>
            <a:off x="343927" y="4934216"/>
            <a:ext cx="9258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kern="1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Disadvantages:</a:t>
            </a:r>
            <a:endParaRPr lang="en-IN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4F172F-B318-FD41-E182-C63C599A734A}"/>
              </a:ext>
            </a:extLst>
          </p:cNvPr>
          <p:cNvSpPr txBox="1"/>
          <p:nvPr/>
        </p:nvSpPr>
        <p:spPr>
          <a:xfrm>
            <a:off x="1673860" y="5808246"/>
            <a:ext cx="10896600" cy="36074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May not capture nuanced aspects of performance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Relies on accurate input data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Requires initial setup and maintenance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Focuses primarily on quantitative data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" y="12700"/>
            <a:ext cx="18288000" cy="102870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AC9134D-4721-5AC4-D030-8A3D2F32BE19}"/>
              </a:ext>
            </a:extLst>
          </p:cNvPr>
          <p:cNvSpPr txBox="1"/>
          <p:nvPr/>
        </p:nvSpPr>
        <p:spPr>
          <a:xfrm>
            <a:off x="1987550" y="577850"/>
            <a:ext cx="92659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5400" b="1" kern="1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en-IN" dirty="0"/>
              <a:t> </a:t>
            </a:r>
            <a:r>
              <a:rPr lang="en-IN" sz="5400" b="1" kern="1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805510B0-91FA-5503-E291-3A18E6422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97BBBE4-0221-02D5-DA39-B707A9078D81}"/>
              </a:ext>
            </a:extLst>
          </p:cNvPr>
          <p:cNvSpPr txBox="1"/>
          <p:nvPr/>
        </p:nvSpPr>
        <p:spPr>
          <a:xfrm>
            <a:off x="2139950" y="2049820"/>
            <a:ext cx="11621770" cy="49924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Machine learning for predictive insights.</a:t>
            </a:r>
          </a:p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processing for qualitative feedback.</a:t>
            </a:r>
          </a:p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performance tracking.</a:t>
            </a:r>
          </a:p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HR systems.</a:t>
            </a:r>
          </a:p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development.</a:t>
            </a:r>
          </a:p>
          <a:p>
            <a:pPr marL="457200" indent="-457200" algn="l" rt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Personalized career development plans </a:t>
            </a:r>
            <a:endParaRPr lang="en-IN" sz="3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1270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25115" y="1202148"/>
            <a:ext cx="8646795" cy="1871794"/>
          </a:xfrm>
          <a:prstGeom prst="rect">
            <a:avLst/>
          </a:prstGeom>
        </p:spPr>
        <p:txBody>
          <a:bodyPr vert="horz" wrap="square" lIns="0" tIns="370205" rIns="0" bIns="0" rtlCol="0">
            <a:spAutoFit/>
          </a:bodyPr>
          <a:lstStyle/>
          <a:p>
            <a:pPr marL="1433195" marR="5080" indent="-1421130">
              <a:lnSpc>
                <a:spcPts val="13950"/>
              </a:lnSpc>
              <a:spcBef>
                <a:spcPts val="2915"/>
              </a:spcBef>
            </a:pPr>
            <a:r>
              <a:rPr lang="en-IN" sz="6000" b="1" kern="100" dirty="0">
                <a:solidFill>
                  <a:schemeClr val="tx1"/>
                </a:solidFill>
                <a:latin typeface="Arial Rounded MT Bold" panose="020F07040305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endParaRPr sz="5400" b="1" kern="100" dirty="0">
              <a:solidFill>
                <a:schemeClr val="tx1"/>
              </a:solidFill>
              <a:latin typeface="Arial Rounded MT Bold" panose="020F07040305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FEE4B4-684E-DCCA-D837-80D2EDEDEC39}"/>
              </a:ext>
            </a:extLst>
          </p:cNvPr>
          <p:cNvSpPr txBox="1"/>
          <p:nvPr/>
        </p:nvSpPr>
        <p:spPr>
          <a:xfrm>
            <a:off x="2849245" y="4235450"/>
            <a:ext cx="126276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  <a:latin typeface="+mn-lt"/>
              </a:rPr>
              <a:t>The Employee Performance Evaluation Expert System provides a standardized, efficient, and unbiased way to assess performance, making it a valuable tool for informed employee development.</a:t>
            </a:r>
            <a:endParaRPr lang="en-IN" sz="32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700"/>
            <a:ext cx="18288000" cy="10287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30750" y="3397250"/>
            <a:ext cx="9220200" cy="161710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0400" spc="375" dirty="0"/>
              <a:t>THANK</a:t>
            </a:r>
            <a:r>
              <a:rPr lang="en-IN" sz="10400" spc="375" dirty="0"/>
              <a:t> YOU!!!</a:t>
            </a:r>
            <a:endParaRPr sz="10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B0898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</TotalTime>
  <Words>344</Words>
  <Application>Microsoft Office PowerPoint</Application>
  <PresentationFormat>Custom</PresentationFormat>
  <Paragraphs>52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Arial Rounded MT Bold</vt:lpstr>
      <vt:lpstr>Calibri</vt:lpstr>
      <vt:lpstr>Cooper Black</vt:lpstr>
      <vt:lpstr>Tahoma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vedanti</dc:creator>
  <cp:lastModifiedBy>vedanti shedage</cp:lastModifiedBy>
  <cp:revision>3</cp:revision>
  <dcterms:created xsi:type="dcterms:W3CDTF">2024-10-13T17:16:03Z</dcterms:created>
  <dcterms:modified xsi:type="dcterms:W3CDTF">2024-10-16T08:19:53Z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2024-10-13T00:00:00Z</vt:filetime>
  </property>
  <property fmtid="{D5CDD505-2E9C-101B-9397-08002B2CF9AE}" pid="3" name="Creator">
    <vt:lpwstr>Chromium</vt:lpwstr>
  </property>
  <property fmtid="{D5CDD505-2E9C-101B-9397-08002B2CF9AE}" pid="4" name="LastSaved">
    <vt:filetime>2024-10-13T00:00:00Z</vt:filetime>
  </property>
  <property fmtid="{D5CDD505-2E9C-101B-9397-08002B2CF9AE}" pid="5" name="Producer">
    <vt:lpwstr>GPL Ghostscript 10.02.0</vt:lpwstr>
  </property>
</Properties>
</file>