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Informal Summary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Automatically Generated from Research Paper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4500"/>
                </a:solidFill>
              </a:defRPr>
            </a:pPr>
            <a:r>
              <a:t>I. I 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ts val="1400"/>
              </a:lnSpc>
              <a:defRPr sz="1800">
                <a:solidFill>
                  <a:srgbClr val="0000FF"/>
                </a:solidFill>
              </a:defRPr>
            </a:pPr>
            <a:r>
              <a:t>Here are three simple points that summarize the text:</a:t>
            </a:r>
          </a:p>
          <a:p>
            <a:pPr>
              <a:lnSpc>
                <a:spcPts val="1400"/>
              </a:lnSpc>
              <a:defRPr sz="1800">
                <a:solidFill>
                  <a:srgbClr val="0000FF"/>
                </a:solidFill>
              </a:defRPr>
            </a:pPr>
          </a:p>
          <a:p>
            <a:pPr>
              <a:lnSpc>
                <a:spcPts val="1400"/>
              </a:lnSpc>
              <a:defRPr sz="1800">
                <a:solidFill>
                  <a:srgbClr val="0000FF"/>
                </a:solidFill>
              </a:defRPr>
            </a:pPr>
            <a:r>
              <a:t>1. **Link selection is crucial for V2X communication**: In Vehicle-to-</a:t>
            </a:r>
            <a:br/>
            <a:r>
              <a:t>Everything (V2X) communication, selecting the right channel to</a:t>
            </a:r>
            <a:br/>
            <a:r>
              <a:t>transmit data between vehicles and base stations is essential for</a:t>
            </a:r>
            <a:br/>
            <a:r>
              <a:t>reliable and efficient data exchange.</a:t>
            </a:r>
          </a:p>
          <a:p>
            <a:pPr>
              <a:lnSpc>
                <a:spcPts val="1400"/>
              </a:lnSpc>
              <a:defRPr sz="1800">
                <a:solidFill>
                  <a:srgbClr val="0000FF"/>
                </a:solidFill>
              </a:defRPr>
            </a:pPr>
            <a:r>
              <a:t>2. **Machine learning can optimize link selection**: By using machine</a:t>
            </a:r>
            <a:br/>
            <a:r>
              <a:t>learning algorithms, such as XGBoost, random forest, and linear</a:t>
            </a:r>
            <a:br/>
            <a:r>
              <a:t>regression, the best link for data transmission can be predicted based</a:t>
            </a:r>
            <a:br/>
            <a:r>
              <a:t>on factors like latency, signal strength, and throughput.</a:t>
            </a:r>
          </a:p>
          <a:p>
            <a:pPr>
              <a:lnSpc>
                <a:spcPts val="1400"/>
              </a:lnSpc>
              <a:defRPr sz="1800">
                <a:solidFill>
                  <a:srgbClr val="0000FF"/>
                </a:solidFill>
              </a:defRPr>
            </a:pPr>
            <a:r>
              <a:t>3. **The goal is low-latency and reliable data transmission**: The</a:t>
            </a:r>
            <a:br/>
            <a:r>
              <a:t>ultimate objective is to enable fast and reliable data exchange</a:t>
            </a:r>
            <a:br/>
            <a:r>
              <a:t>between vehicles and base stations, which can help reduce road</a:t>
            </a:r>
            <a:br/>
            <a:r>
              <a:t>accidents and improve traffic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4500"/>
                </a:solidFill>
              </a:defRPr>
            </a:pPr>
            <a:r>
              <a:t>PN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ts val="1400"/>
              </a:lnSpc>
              <a:defRPr sz="1800">
                <a:solidFill>
                  <a:srgbClr val="0000FF"/>
                </a:solidFill>
              </a:defRPr>
            </a:pPr>
            <a:r>
              <a:t>Here are three simple points that summarize the text:</a:t>
            </a:r>
          </a:p>
          <a:p>
            <a:pPr>
              <a:lnSpc>
                <a:spcPts val="1400"/>
              </a:lnSpc>
              <a:defRPr sz="1800">
                <a:solidFill>
                  <a:srgbClr val="0000FF"/>
                </a:solidFill>
              </a:defRPr>
            </a:pPr>
          </a:p>
          <a:p>
            <a:pPr>
              <a:lnSpc>
                <a:spcPts val="1400"/>
              </a:lnSpc>
              <a:defRPr sz="1800">
                <a:solidFill>
                  <a:srgbClr val="0000FF"/>
                </a:solidFill>
              </a:defRPr>
            </a:pPr>
            <a:r>
              <a:t>1. To measure how well a model is performing, it's better to use</a:t>
            </a:r>
            <a:br/>
            <a:r>
              <a:t>R-square and RMSE (Root Mean Squared Error) values instead of other</a:t>
            </a:r>
            <a:br/>
            <a:r>
              <a:t>metrics like MSE, MAE, or MAPE.</a:t>
            </a:r>
          </a:p>
          <a:p>
            <a:pPr>
              <a:lnSpc>
                <a:spcPts val="1400"/>
              </a:lnSpc>
              <a:defRPr sz="1800">
                <a:solidFill>
                  <a:srgbClr val="0000FF"/>
                </a:solidFill>
              </a:defRPr>
            </a:pPr>
            <a:r>
              <a:t>2. R-square measures how well the model's features explain the target</a:t>
            </a:r>
            <a:br/>
            <a:r>
              <a:t>variable, and a higher R-squared value means the model is better at</a:t>
            </a:r>
            <a:br/>
            <a:r>
              <a:t>predicting the target variable.</a:t>
            </a:r>
          </a:p>
          <a:p>
            <a:pPr>
              <a:lnSpc>
                <a:spcPts val="1400"/>
              </a:lnSpc>
              <a:defRPr sz="1800">
                <a:solidFill>
                  <a:srgbClr val="0000FF"/>
                </a:solidFill>
              </a:defRPr>
            </a:pPr>
            <a:r>
              <a:t>3. The XGBoost model was chosen because it fit the dataset well and</a:t>
            </a:r>
            <a:br/>
            <a:r>
              <a:t>had a high R-squared value, indicating that it can accurately predict</a:t>
            </a:r>
            <a:br/>
            <a:r>
              <a:t>the target variable and capture the underlying patterns in the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4500"/>
                </a:solidFill>
              </a:defRPr>
            </a:pPr>
            <a:r>
              <a:t>V.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ts val="1400"/>
              </a:lnSpc>
              <a:defRPr sz="1800">
                <a:solidFill>
                  <a:srgbClr val="0000FF"/>
                </a:solidFill>
              </a:defRPr>
            </a:pPr>
            <a:r>
              <a:t>Here are 3 simple points that summarize the text:</a:t>
            </a:r>
          </a:p>
          <a:p>
            <a:pPr>
              <a:lnSpc>
                <a:spcPts val="1400"/>
              </a:lnSpc>
              <a:defRPr sz="1800">
                <a:solidFill>
                  <a:srgbClr val="0000FF"/>
                </a:solidFill>
              </a:defRPr>
            </a:pPr>
          </a:p>
          <a:p>
            <a:pPr>
              <a:lnSpc>
                <a:spcPts val="1400"/>
              </a:lnSpc>
              <a:defRPr sz="1800">
                <a:solidFill>
                  <a:srgbClr val="0000FF"/>
                </a:solidFill>
              </a:defRPr>
            </a:pPr>
            <a:r>
              <a:t>1. Choosing the right "link" for communication between vehicles (V2X)</a:t>
            </a:r>
            <a:br/>
            <a:r>
              <a:t>is important for preventing accidents and making traffic flow</a:t>
            </a:r>
            <a:br/>
            <a:r>
              <a:t>smoothly.</a:t>
            </a:r>
          </a:p>
          <a:p>
            <a:pPr>
              <a:lnSpc>
                <a:spcPts val="1400"/>
              </a:lnSpc>
              <a:defRPr sz="1800">
                <a:solidFill>
                  <a:srgbClr val="0000FF"/>
                </a:solidFill>
              </a:defRPr>
            </a:pPr>
            <a:r>
              <a:t>2. Researchers used different models to find the best way to select</a:t>
            </a:r>
            <a:br/>
            <a:r>
              <a:t>links, and found that one model (XGBoost) performed the best in</a:t>
            </a:r>
            <a:br/>
            <a:r>
              <a:t>reducing communication delay.</a:t>
            </a:r>
          </a:p>
          <a:p>
            <a:pPr>
              <a:lnSpc>
                <a:spcPts val="1400"/>
              </a:lnSpc>
              <a:defRPr sz="1800">
                <a:solidFill>
                  <a:srgbClr val="0000FF"/>
                </a:solidFill>
              </a:defRPr>
            </a:pPr>
            <a:r>
              <a:t>3. This research can be improved by testing it in different</a:t>
            </a:r>
            <a:br/>
            <a:r>
              <a:t>environments and situations, which could make V2X communication even</a:t>
            </a:r>
            <a:br/>
            <a:r>
              <a:t>safer and more reliable.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