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31"/>
  </p:notesMasterIdLst>
  <p:sldIdLst>
    <p:sldId id="256" r:id="rId2"/>
    <p:sldId id="714" r:id="rId3"/>
    <p:sldId id="674" r:id="rId4"/>
    <p:sldId id="715" r:id="rId5"/>
    <p:sldId id="716" r:id="rId6"/>
    <p:sldId id="733" r:id="rId7"/>
    <p:sldId id="717" r:id="rId8"/>
    <p:sldId id="718" r:id="rId9"/>
    <p:sldId id="719" r:id="rId10"/>
    <p:sldId id="734" r:id="rId11"/>
    <p:sldId id="735" r:id="rId12"/>
    <p:sldId id="736" r:id="rId13"/>
    <p:sldId id="737" r:id="rId14"/>
    <p:sldId id="738" r:id="rId15"/>
    <p:sldId id="739" r:id="rId16"/>
    <p:sldId id="740" r:id="rId17"/>
    <p:sldId id="741" r:id="rId18"/>
    <p:sldId id="742" r:id="rId19"/>
    <p:sldId id="743" r:id="rId20"/>
    <p:sldId id="722" r:id="rId21"/>
    <p:sldId id="721" r:id="rId22"/>
    <p:sldId id="725" r:id="rId23"/>
    <p:sldId id="732" r:id="rId24"/>
    <p:sldId id="726" r:id="rId25"/>
    <p:sldId id="729" r:id="rId26"/>
    <p:sldId id="744" r:id="rId27"/>
    <p:sldId id="745" r:id="rId28"/>
    <p:sldId id="746"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A3E"/>
    <a:srgbClr val="323B8D"/>
    <a:srgbClr val="203864"/>
    <a:srgbClr val="21275D"/>
    <a:srgbClr val="333F50"/>
    <a:srgbClr val="8497B0"/>
    <a:srgbClr val="8FAADC"/>
    <a:srgbClr val="2F5597"/>
    <a:srgbClr val="626CC7"/>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3447" autoAdjust="0"/>
  </p:normalViewPr>
  <p:slideViewPr>
    <p:cSldViewPr snapToGrid="0">
      <p:cViewPr varScale="1">
        <p:scale>
          <a:sx n="79" d="100"/>
          <a:sy n="79" d="100"/>
        </p:scale>
        <p:origin x="739" y="8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t Purandare" userId="6b0140eb46a6916a" providerId="LiveId" clId="{3842DD77-2807-4418-903A-D9F876A31383}"/>
    <pc:docChg chg="undo custSel addSld delSld modSld sldOrd">
      <pc:chgData name="Vedant Purandare" userId="6b0140eb46a6916a" providerId="LiveId" clId="{3842DD77-2807-4418-903A-D9F876A31383}" dt="2024-08-12T11:58:15.439" v="2830" actId="14100"/>
      <pc:docMkLst>
        <pc:docMk/>
      </pc:docMkLst>
      <pc:sldChg chg="modSp mod">
        <pc:chgData name="Vedant Purandare" userId="6b0140eb46a6916a" providerId="LiveId" clId="{3842DD77-2807-4418-903A-D9F876A31383}" dt="2024-08-08T11:20:07.082" v="1" actId="122"/>
        <pc:sldMkLst>
          <pc:docMk/>
          <pc:sldMk cId="1024334718" sldId="256"/>
        </pc:sldMkLst>
        <pc:spChg chg="mod">
          <ac:chgData name="Vedant Purandare" userId="6b0140eb46a6916a" providerId="LiveId" clId="{3842DD77-2807-4418-903A-D9F876A31383}" dt="2024-08-08T11:20:07.082" v="1" actId="122"/>
          <ac:spMkLst>
            <pc:docMk/>
            <pc:sldMk cId="1024334718" sldId="256"/>
            <ac:spMk id="2" creationId="{1A225F15-9B21-01FF-BD6D-D04F30F7A091}"/>
          </ac:spMkLst>
        </pc:spChg>
      </pc:sldChg>
      <pc:sldChg chg="addSp delSp modSp mod">
        <pc:chgData name="Vedant Purandare" userId="6b0140eb46a6916a" providerId="LiveId" clId="{3842DD77-2807-4418-903A-D9F876A31383}" dt="2024-08-08T11:35:22.025" v="17" actId="1076"/>
        <pc:sldMkLst>
          <pc:docMk/>
          <pc:sldMk cId="2272459462" sldId="674"/>
        </pc:sldMkLst>
        <pc:picChg chg="del">
          <ac:chgData name="Vedant Purandare" userId="6b0140eb46a6916a" providerId="LiveId" clId="{3842DD77-2807-4418-903A-D9F876A31383}" dt="2024-08-08T11:34:09.614" v="13" actId="478"/>
          <ac:picMkLst>
            <pc:docMk/>
            <pc:sldMk cId="2272459462" sldId="674"/>
            <ac:picMk id="4" creationId="{00000000-0000-0000-0000-000000000000}"/>
          </ac:picMkLst>
        </pc:picChg>
        <pc:picChg chg="add mod">
          <ac:chgData name="Vedant Purandare" userId="6b0140eb46a6916a" providerId="LiveId" clId="{3842DD77-2807-4418-903A-D9F876A31383}" dt="2024-08-08T11:35:22.025" v="17" actId="1076"/>
          <ac:picMkLst>
            <pc:docMk/>
            <pc:sldMk cId="2272459462" sldId="674"/>
            <ac:picMk id="6" creationId="{6198DBAA-E922-4BF6-341B-ED858B478482}"/>
          </ac:picMkLst>
        </pc:picChg>
        <pc:picChg chg="add mod">
          <ac:chgData name="Vedant Purandare" userId="6b0140eb46a6916a" providerId="LiveId" clId="{3842DD77-2807-4418-903A-D9F876A31383}" dt="2024-08-08T11:35:18.583" v="16" actId="1076"/>
          <ac:picMkLst>
            <pc:docMk/>
            <pc:sldMk cId="2272459462" sldId="674"/>
            <ac:picMk id="8" creationId="{B50796A2-0948-0ACF-9117-8E8541A97E02}"/>
          </ac:picMkLst>
        </pc:picChg>
      </pc:sldChg>
      <pc:sldChg chg="delSp modSp mod">
        <pc:chgData name="Vedant Purandare" userId="6b0140eb46a6916a" providerId="LiveId" clId="{3842DD77-2807-4418-903A-D9F876A31383}" dt="2024-08-08T11:21:51.328" v="11" actId="1076"/>
        <pc:sldMkLst>
          <pc:docMk/>
          <pc:sldMk cId="1953804542" sldId="714"/>
        </pc:sldMkLst>
        <pc:spChg chg="mod">
          <ac:chgData name="Vedant Purandare" userId="6b0140eb46a6916a" providerId="LiveId" clId="{3842DD77-2807-4418-903A-D9F876A31383}" dt="2024-08-08T11:21:51.328" v="11" actId="1076"/>
          <ac:spMkLst>
            <pc:docMk/>
            <pc:sldMk cId="1953804542" sldId="714"/>
            <ac:spMk id="3" creationId="{67B003C9-103A-47E6-D7EB-87D0A8CB5431}"/>
          </ac:spMkLst>
        </pc:spChg>
        <pc:picChg chg="del">
          <ac:chgData name="Vedant Purandare" userId="6b0140eb46a6916a" providerId="LiveId" clId="{3842DD77-2807-4418-903A-D9F876A31383}" dt="2024-08-08T11:21:30.223" v="6" actId="478"/>
          <ac:picMkLst>
            <pc:docMk/>
            <pc:sldMk cId="1953804542" sldId="714"/>
            <ac:picMk id="4" creationId="{00000000-0000-0000-0000-000000000000}"/>
          </ac:picMkLst>
        </pc:picChg>
        <pc:picChg chg="del">
          <ac:chgData name="Vedant Purandare" userId="6b0140eb46a6916a" providerId="LiveId" clId="{3842DD77-2807-4418-903A-D9F876A31383}" dt="2024-08-08T11:21:27.638" v="5" actId="478"/>
          <ac:picMkLst>
            <pc:docMk/>
            <pc:sldMk cId="1953804542" sldId="714"/>
            <ac:picMk id="5" creationId="{00000000-0000-0000-0000-000000000000}"/>
          </ac:picMkLst>
        </pc:picChg>
      </pc:sldChg>
      <pc:sldChg chg="addSp modSp mod">
        <pc:chgData name="Vedant Purandare" userId="6b0140eb46a6916a" providerId="LiveId" clId="{3842DD77-2807-4418-903A-D9F876A31383}" dt="2024-08-09T08:28:30.784" v="782" actId="113"/>
        <pc:sldMkLst>
          <pc:docMk/>
          <pc:sldMk cId="2792552905" sldId="715"/>
        </pc:sldMkLst>
        <pc:spChg chg="mod">
          <ac:chgData name="Vedant Purandare" userId="6b0140eb46a6916a" providerId="LiveId" clId="{3842DD77-2807-4418-903A-D9F876A31383}" dt="2024-08-09T08:28:30.784" v="782" actId="113"/>
          <ac:spMkLst>
            <pc:docMk/>
            <pc:sldMk cId="2792552905" sldId="715"/>
            <ac:spMk id="3" creationId="{00000000-0000-0000-0000-000000000000}"/>
          </ac:spMkLst>
        </pc:spChg>
        <pc:spChg chg="add">
          <ac:chgData name="Vedant Purandare" userId="6b0140eb46a6916a" providerId="LiveId" clId="{3842DD77-2807-4418-903A-D9F876A31383}" dt="2024-08-09T08:16:40.326" v="625"/>
          <ac:spMkLst>
            <pc:docMk/>
            <pc:sldMk cId="2792552905" sldId="715"/>
            <ac:spMk id="4" creationId="{C4E390B5-5C4D-923F-CAEF-9F2C371D5EF7}"/>
          </ac:spMkLst>
        </pc:spChg>
        <pc:spChg chg="add">
          <ac:chgData name="Vedant Purandare" userId="6b0140eb46a6916a" providerId="LiveId" clId="{3842DD77-2807-4418-903A-D9F876A31383}" dt="2024-08-09T08:17:04.876" v="629"/>
          <ac:spMkLst>
            <pc:docMk/>
            <pc:sldMk cId="2792552905" sldId="715"/>
            <ac:spMk id="5" creationId="{B49B0CAF-E0C4-ACD3-6252-3F3F5F7D8175}"/>
          </ac:spMkLst>
        </pc:spChg>
        <pc:spChg chg="add">
          <ac:chgData name="Vedant Purandare" userId="6b0140eb46a6916a" providerId="LiveId" clId="{3842DD77-2807-4418-903A-D9F876A31383}" dt="2024-08-09T08:17:11.909" v="633"/>
          <ac:spMkLst>
            <pc:docMk/>
            <pc:sldMk cId="2792552905" sldId="715"/>
            <ac:spMk id="6" creationId="{115D6493-1779-95D8-31B2-97D654925800}"/>
          </ac:spMkLst>
        </pc:spChg>
        <pc:spChg chg="add">
          <ac:chgData name="Vedant Purandare" userId="6b0140eb46a6916a" providerId="LiveId" clId="{3842DD77-2807-4418-903A-D9F876A31383}" dt="2024-08-09T08:20:25.483" v="675"/>
          <ac:spMkLst>
            <pc:docMk/>
            <pc:sldMk cId="2792552905" sldId="715"/>
            <ac:spMk id="7" creationId="{DA4B10AC-29B4-8135-1F13-8B7128059151}"/>
          </ac:spMkLst>
        </pc:spChg>
      </pc:sldChg>
      <pc:sldChg chg="addSp delSp modSp mod">
        <pc:chgData name="Vedant Purandare" userId="6b0140eb46a6916a" providerId="LiveId" clId="{3842DD77-2807-4418-903A-D9F876A31383}" dt="2024-08-09T09:34:08.892" v="1203" actId="5793"/>
        <pc:sldMkLst>
          <pc:docMk/>
          <pc:sldMk cId="1527684441" sldId="716"/>
        </pc:sldMkLst>
        <pc:spChg chg="mod">
          <ac:chgData name="Vedant Purandare" userId="6b0140eb46a6916a" providerId="LiveId" clId="{3842DD77-2807-4418-903A-D9F876A31383}" dt="2024-08-09T09:34:08.892" v="1203" actId="5793"/>
          <ac:spMkLst>
            <pc:docMk/>
            <pc:sldMk cId="1527684441" sldId="716"/>
            <ac:spMk id="3" creationId="{00000000-0000-0000-0000-000000000000}"/>
          </ac:spMkLst>
        </pc:spChg>
        <pc:picChg chg="del">
          <ac:chgData name="Vedant Purandare" userId="6b0140eb46a6916a" providerId="LiveId" clId="{3842DD77-2807-4418-903A-D9F876A31383}" dt="2024-08-09T08:44:41.579" v="989" actId="478"/>
          <ac:picMkLst>
            <pc:docMk/>
            <pc:sldMk cId="1527684441" sldId="716"/>
            <ac:picMk id="4" creationId="{00000000-0000-0000-0000-000000000000}"/>
          </ac:picMkLst>
        </pc:picChg>
        <pc:picChg chg="del">
          <ac:chgData name="Vedant Purandare" userId="6b0140eb46a6916a" providerId="LiveId" clId="{3842DD77-2807-4418-903A-D9F876A31383}" dt="2024-08-09T08:44:39.783" v="988" actId="478"/>
          <ac:picMkLst>
            <pc:docMk/>
            <pc:sldMk cId="1527684441" sldId="716"/>
            <ac:picMk id="5" creationId="{00000000-0000-0000-0000-000000000000}"/>
          </ac:picMkLst>
        </pc:picChg>
        <pc:picChg chg="add mod">
          <ac:chgData name="Vedant Purandare" userId="6b0140eb46a6916a" providerId="LiveId" clId="{3842DD77-2807-4418-903A-D9F876A31383}" dt="2024-08-09T09:33:47.892" v="1200" actId="1076"/>
          <ac:picMkLst>
            <pc:docMk/>
            <pc:sldMk cId="1527684441" sldId="716"/>
            <ac:picMk id="7" creationId="{BBF675A2-F3D2-1B45-D48A-988C0D5C9AAF}"/>
          </ac:picMkLst>
        </pc:picChg>
        <pc:picChg chg="add mod">
          <ac:chgData name="Vedant Purandare" userId="6b0140eb46a6916a" providerId="LiveId" clId="{3842DD77-2807-4418-903A-D9F876A31383}" dt="2024-08-09T09:03:27.739" v="1198" actId="14100"/>
          <ac:picMkLst>
            <pc:docMk/>
            <pc:sldMk cId="1527684441" sldId="716"/>
            <ac:picMk id="9" creationId="{30CA5BCA-C384-F1B5-9A29-A16D060EC78F}"/>
          </ac:picMkLst>
        </pc:picChg>
      </pc:sldChg>
      <pc:sldChg chg="addSp delSp modSp mod chgLayout">
        <pc:chgData name="Vedant Purandare" userId="6b0140eb46a6916a" providerId="LiveId" clId="{3842DD77-2807-4418-903A-D9F876A31383}" dt="2024-08-09T10:59:40.799" v="1674" actId="207"/>
        <pc:sldMkLst>
          <pc:docMk/>
          <pc:sldMk cId="1058704650" sldId="717"/>
        </pc:sldMkLst>
        <pc:spChg chg="mod ord">
          <ac:chgData name="Vedant Purandare" userId="6b0140eb46a6916a" providerId="LiveId" clId="{3842DD77-2807-4418-903A-D9F876A31383}" dt="2024-08-09T10:47:32.945" v="1592" actId="20577"/>
          <ac:spMkLst>
            <pc:docMk/>
            <pc:sldMk cId="1058704650" sldId="717"/>
            <ac:spMk id="2" creationId="{00000000-0000-0000-0000-000000000000}"/>
          </ac:spMkLst>
        </pc:spChg>
        <pc:spChg chg="del mod">
          <ac:chgData name="Vedant Purandare" userId="6b0140eb46a6916a" providerId="LiveId" clId="{3842DD77-2807-4418-903A-D9F876A31383}" dt="2024-08-09T10:40:21.468" v="1553"/>
          <ac:spMkLst>
            <pc:docMk/>
            <pc:sldMk cId="1058704650" sldId="717"/>
            <ac:spMk id="5" creationId="{00000000-0000-0000-0000-000000000000}"/>
          </ac:spMkLst>
        </pc:spChg>
        <pc:spChg chg="add del mod">
          <ac:chgData name="Vedant Purandare" userId="6b0140eb46a6916a" providerId="LiveId" clId="{3842DD77-2807-4418-903A-D9F876A31383}" dt="2024-08-09T10:40:53.274" v="1561" actId="478"/>
          <ac:spMkLst>
            <pc:docMk/>
            <pc:sldMk cId="1058704650" sldId="717"/>
            <ac:spMk id="7" creationId="{7A5B9FA2-1319-B42A-0D99-3F94426F60B9}"/>
          </ac:spMkLst>
        </pc:spChg>
        <pc:spChg chg="add del mod">
          <ac:chgData name="Vedant Purandare" userId="6b0140eb46a6916a" providerId="LiveId" clId="{3842DD77-2807-4418-903A-D9F876A31383}" dt="2024-08-09T10:40:58.133" v="1562" actId="478"/>
          <ac:spMkLst>
            <pc:docMk/>
            <pc:sldMk cId="1058704650" sldId="717"/>
            <ac:spMk id="9" creationId="{5ACC5411-90C3-9927-7E16-845656D19DBC}"/>
          </ac:spMkLst>
        </pc:spChg>
        <pc:spChg chg="add del mod ord">
          <ac:chgData name="Vedant Purandare" userId="6b0140eb46a6916a" providerId="LiveId" clId="{3842DD77-2807-4418-903A-D9F876A31383}" dt="2024-08-09T10:47:15.082" v="1586" actId="22"/>
          <ac:spMkLst>
            <pc:docMk/>
            <pc:sldMk cId="1058704650" sldId="717"/>
            <ac:spMk id="10" creationId="{D8D47E2C-6041-85B7-C569-8A5AB36FC9DD}"/>
          </ac:spMkLst>
        </pc:spChg>
        <pc:spChg chg="add mod">
          <ac:chgData name="Vedant Purandare" userId="6b0140eb46a6916a" providerId="LiveId" clId="{3842DD77-2807-4418-903A-D9F876A31383}" dt="2024-08-09T10:59:40.799" v="1674" actId="207"/>
          <ac:spMkLst>
            <pc:docMk/>
            <pc:sldMk cId="1058704650" sldId="717"/>
            <ac:spMk id="14" creationId="{B39308CF-A0EC-93C7-E681-C2A4F1973AC5}"/>
          </ac:spMkLst>
        </pc:spChg>
        <pc:spChg chg="add del mod">
          <ac:chgData name="Vedant Purandare" userId="6b0140eb46a6916a" providerId="LiveId" clId="{3842DD77-2807-4418-903A-D9F876A31383}" dt="2024-08-09T10:53:15.862" v="1622" actId="478"/>
          <ac:spMkLst>
            <pc:docMk/>
            <pc:sldMk cId="1058704650" sldId="717"/>
            <ac:spMk id="17" creationId="{7F2A02F1-D8DC-10C8-D3BD-282716C2C4BA}"/>
          </ac:spMkLst>
        </pc:spChg>
        <pc:spChg chg="add del mod">
          <ac:chgData name="Vedant Purandare" userId="6b0140eb46a6916a" providerId="LiveId" clId="{3842DD77-2807-4418-903A-D9F876A31383}" dt="2024-08-09T10:53:15.862" v="1624"/>
          <ac:spMkLst>
            <pc:docMk/>
            <pc:sldMk cId="1058704650" sldId="717"/>
            <ac:spMk id="18" creationId="{0BC0400D-E5B9-094E-F34D-3149E1F47705}"/>
          </ac:spMkLst>
        </pc:spChg>
        <pc:picChg chg="del">
          <ac:chgData name="Vedant Purandare" userId="6b0140eb46a6916a" providerId="LiveId" clId="{3842DD77-2807-4418-903A-D9F876A31383}" dt="2024-08-09T10:40:21.468" v="1551" actId="478"/>
          <ac:picMkLst>
            <pc:docMk/>
            <pc:sldMk cId="1058704650" sldId="717"/>
            <ac:picMk id="4" creationId="{00000000-0000-0000-0000-000000000000}"/>
          </ac:picMkLst>
        </pc:picChg>
        <pc:picChg chg="add del">
          <ac:chgData name="Vedant Purandare" userId="6b0140eb46a6916a" providerId="LiveId" clId="{3842DD77-2807-4418-903A-D9F876A31383}" dt="2024-08-09T10:40:59.866" v="1563" actId="478"/>
          <ac:picMkLst>
            <pc:docMk/>
            <pc:sldMk cId="1058704650" sldId="717"/>
            <ac:picMk id="6" creationId="{00000000-0000-0000-0000-000000000000}"/>
          </ac:picMkLst>
        </pc:picChg>
        <pc:picChg chg="add del mod ord">
          <ac:chgData name="Vedant Purandare" userId="6b0140eb46a6916a" providerId="LiveId" clId="{3842DD77-2807-4418-903A-D9F876A31383}" dt="2024-08-09T10:48:14.871" v="1598" actId="478"/>
          <ac:picMkLst>
            <pc:docMk/>
            <pc:sldMk cId="1058704650" sldId="717"/>
            <ac:picMk id="12" creationId="{1F7A8DD6-6093-8358-0DA6-8B551056EC1B}"/>
          </ac:picMkLst>
        </pc:picChg>
        <pc:picChg chg="add mod">
          <ac:chgData name="Vedant Purandare" userId="6b0140eb46a6916a" providerId="LiveId" clId="{3842DD77-2807-4418-903A-D9F876A31383}" dt="2024-08-09T10:57:48.884" v="1671" actId="14100"/>
          <ac:picMkLst>
            <pc:docMk/>
            <pc:sldMk cId="1058704650" sldId="717"/>
            <ac:picMk id="16" creationId="{CDD4DB3A-40A2-35D4-9215-623A9FC2CA46}"/>
          </ac:picMkLst>
        </pc:picChg>
      </pc:sldChg>
      <pc:sldChg chg="addSp delSp modSp mod">
        <pc:chgData name="Vedant Purandare" userId="6b0140eb46a6916a" providerId="LiveId" clId="{3842DD77-2807-4418-903A-D9F876A31383}" dt="2024-08-09T11:41:05.974" v="2009" actId="20577"/>
        <pc:sldMkLst>
          <pc:docMk/>
          <pc:sldMk cId="1603544503" sldId="718"/>
        </pc:sldMkLst>
        <pc:spChg chg="mod">
          <ac:chgData name="Vedant Purandare" userId="6b0140eb46a6916a" providerId="LiveId" clId="{3842DD77-2807-4418-903A-D9F876A31383}" dt="2024-08-09T11:41:05.974" v="2009" actId="20577"/>
          <ac:spMkLst>
            <pc:docMk/>
            <pc:sldMk cId="1603544503" sldId="718"/>
            <ac:spMk id="2" creationId="{00000000-0000-0000-0000-000000000000}"/>
          </ac:spMkLst>
        </pc:spChg>
        <pc:spChg chg="del mod">
          <ac:chgData name="Vedant Purandare" userId="6b0140eb46a6916a" providerId="LiveId" clId="{3842DD77-2807-4418-903A-D9F876A31383}" dt="2024-08-09T11:02:20.608" v="1700" actId="478"/>
          <ac:spMkLst>
            <pc:docMk/>
            <pc:sldMk cId="1603544503" sldId="718"/>
            <ac:spMk id="5" creationId="{00000000-0000-0000-0000-000000000000}"/>
          </ac:spMkLst>
        </pc:spChg>
        <pc:spChg chg="add del mod">
          <ac:chgData name="Vedant Purandare" userId="6b0140eb46a6916a" providerId="LiveId" clId="{3842DD77-2807-4418-903A-D9F876A31383}" dt="2024-08-09T11:02:15.159" v="1699" actId="478"/>
          <ac:spMkLst>
            <pc:docMk/>
            <pc:sldMk cId="1603544503" sldId="718"/>
            <ac:spMk id="7" creationId="{00000000-0000-0000-0000-000000000000}"/>
          </ac:spMkLst>
        </pc:spChg>
        <pc:spChg chg="add del mod">
          <ac:chgData name="Vedant Purandare" userId="6b0140eb46a6916a" providerId="LiveId" clId="{3842DD77-2807-4418-903A-D9F876A31383}" dt="2024-08-09T11:18:56.765" v="1812" actId="255"/>
          <ac:spMkLst>
            <pc:docMk/>
            <pc:sldMk cId="1603544503" sldId="718"/>
            <ac:spMk id="8" creationId="{7A787495-7F4B-D8CA-C851-A0E3DB382ABF}"/>
          </ac:spMkLst>
        </pc:spChg>
        <pc:spChg chg="add del mod">
          <ac:chgData name="Vedant Purandare" userId="6b0140eb46a6916a" providerId="LiveId" clId="{3842DD77-2807-4418-903A-D9F876A31383}" dt="2024-08-09T11:13:43.413" v="1777"/>
          <ac:spMkLst>
            <pc:docMk/>
            <pc:sldMk cId="1603544503" sldId="718"/>
            <ac:spMk id="13" creationId="{D03251E5-D906-332F-F24B-08C07990D1FA}"/>
          </ac:spMkLst>
        </pc:spChg>
        <pc:spChg chg="add del mod">
          <ac:chgData name="Vedant Purandare" userId="6b0140eb46a6916a" providerId="LiveId" clId="{3842DD77-2807-4418-903A-D9F876A31383}" dt="2024-08-09T11:18:57.805" v="1814"/>
          <ac:spMkLst>
            <pc:docMk/>
            <pc:sldMk cId="1603544503" sldId="718"/>
            <ac:spMk id="14" creationId="{7FBBFAD6-CC2E-2F41-05B4-B33F96EFB068}"/>
          </ac:spMkLst>
        </pc:spChg>
        <pc:picChg chg="del">
          <ac:chgData name="Vedant Purandare" userId="6b0140eb46a6916a" providerId="LiveId" clId="{3842DD77-2807-4418-903A-D9F876A31383}" dt="2024-08-09T10:59:51.137" v="1675" actId="478"/>
          <ac:picMkLst>
            <pc:docMk/>
            <pc:sldMk cId="1603544503" sldId="718"/>
            <ac:picMk id="4" creationId="{00000000-0000-0000-0000-000000000000}"/>
          </ac:picMkLst>
        </pc:picChg>
        <pc:picChg chg="del">
          <ac:chgData name="Vedant Purandare" userId="6b0140eb46a6916a" providerId="LiveId" clId="{3842DD77-2807-4418-903A-D9F876A31383}" dt="2024-08-09T10:59:57.508" v="1677" actId="478"/>
          <ac:picMkLst>
            <pc:docMk/>
            <pc:sldMk cId="1603544503" sldId="718"/>
            <ac:picMk id="6" creationId="{00000000-0000-0000-0000-000000000000}"/>
          </ac:picMkLst>
        </pc:picChg>
        <pc:picChg chg="add del mod ord">
          <ac:chgData name="Vedant Purandare" userId="6b0140eb46a6916a" providerId="LiveId" clId="{3842DD77-2807-4418-903A-D9F876A31383}" dt="2024-08-09T11:02:08.515" v="1695" actId="22"/>
          <ac:picMkLst>
            <pc:docMk/>
            <pc:sldMk cId="1603544503" sldId="718"/>
            <ac:picMk id="10" creationId="{A79B0F86-59BA-444F-6675-B31BAF003DC5}"/>
          </ac:picMkLst>
        </pc:picChg>
        <pc:picChg chg="add mod">
          <ac:chgData name="Vedant Purandare" userId="6b0140eb46a6916a" providerId="LiveId" clId="{3842DD77-2807-4418-903A-D9F876A31383}" dt="2024-08-09T11:19:05.108" v="1815" actId="1076"/>
          <ac:picMkLst>
            <pc:docMk/>
            <pc:sldMk cId="1603544503" sldId="718"/>
            <ac:picMk id="12" creationId="{B0C6C252-777F-CE85-D55E-304B512E1D20}"/>
          </ac:picMkLst>
        </pc:picChg>
      </pc:sldChg>
      <pc:sldChg chg="addSp delSp modSp mod chgLayout">
        <pc:chgData name="Vedant Purandare" userId="6b0140eb46a6916a" providerId="LiveId" clId="{3842DD77-2807-4418-903A-D9F876A31383}" dt="2024-08-09T11:40:41.878" v="2004" actId="255"/>
        <pc:sldMkLst>
          <pc:docMk/>
          <pc:sldMk cId="1649547581" sldId="719"/>
        </pc:sldMkLst>
        <pc:spChg chg="mod ord">
          <ac:chgData name="Vedant Purandare" userId="6b0140eb46a6916a" providerId="LiveId" clId="{3842DD77-2807-4418-903A-D9F876A31383}" dt="2024-08-09T11:40:41.878" v="2004" actId="255"/>
          <ac:spMkLst>
            <pc:docMk/>
            <pc:sldMk cId="1649547581" sldId="719"/>
            <ac:spMk id="2" creationId="{00000000-0000-0000-0000-000000000000}"/>
          </ac:spMkLst>
        </pc:spChg>
        <pc:spChg chg="add mod ord">
          <ac:chgData name="Vedant Purandare" userId="6b0140eb46a6916a" providerId="LiveId" clId="{3842DD77-2807-4418-903A-D9F876A31383}" dt="2024-08-09T11:37:10.369" v="1884" actId="255"/>
          <ac:spMkLst>
            <pc:docMk/>
            <pc:sldMk cId="1649547581" sldId="719"/>
            <ac:spMk id="3" creationId="{A3FA3522-50C3-140A-6397-8A552BF05491}"/>
          </ac:spMkLst>
        </pc:spChg>
        <pc:spChg chg="add del mod">
          <ac:chgData name="Vedant Purandare" userId="6b0140eb46a6916a" providerId="LiveId" clId="{3842DD77-2807-4418-903A-D9F876A31383}" dt="2024-08-09T11:29:16.781" v="1835" actId="478"/>
          <ac:spMkLst>
            <pc:docMk/>
            <pc:sldMk cId="1649547581" sldId="719"/>
            <ac:spMk id="4" creationId="{43100265-5754-A1CB-83E4-5607D232BCDF}"/>
          </ac:spMkLst>
        </pc:spChg>
        <pc:spChg chg="add del mod">
          <ac:chgData name="Vedant Purandare" userId="6b0140eb46a6916a" providerId="LiveId" clId="{3842DD77-2807-4418-903A-D9F876A31383}" dt="2024-08-09T11:21:13.855" v="1825" actId="478"/>
          <ac:spMkLst>
            <pc:docMk/>
            <pc:sldMk cId="1649547581" sldId="719"/>
            <ac:spMk id="5" creationId="{00000000-0000-0000-0000-000000000000}"/>
          </ac:spMkLst>
        </pc:spChg>
        <pc:spChg chg="del">
          <ac:chgData name="Vedant Purandare" userId="6b0140eb46a6916a" providerId="LiveId" clId="{3842DD77-2807-4418-903A-D9F876A31383}" dt="2024-08-09T11:21:10.800" v="1824" actId="478"/>
          <ac:spMkLst>
            <pc:docMk/>
            <pc:sldMk cId="1649547581" sldId="719"/>
            <ac:spMk id="7" creationId="{00000000-0000-0000-0000-000000000000}"/>
          </ac:spMkLst>
        </pc:spChg>
        <pc:picChg chg="add mod">
          <ac:chgData name="Vedant Purandare" userId="6b0140eb46a6916a" providerId="LiveId" clId="{3842DD77-2807-4418-903A-D9F876A31383}" dt="2024-08-09T11:35:13.888" v="1871" actId="1076"/>
          <ac:picMkLst>
            <pc:docMk/>
            <pc:sldMk cId="1649547581" sldId="719"/>
            <ac:picMk id="8" creationId="{26C1EB38-282D-20D7-2805-329691DEFB52}"/>
          </ac:picMkLst>
        </pc:picChg>
        <pc:picChg chg="add del">
          <ac:chgData name="Vedant Purandare" userId="6b0140eb46a6916a" providerId="LiveId" clId="{3842DD77-2807-4418-903A-D9F876A31383}" dt="2024-08-09T11:21:15.315" v="1826" actId="478"/>
          <ac:picMkLst>
            <pc:docMk/>
            <pc:sldMk cId="1649547581" sldId="719"/>
            <ac:picMk id="10" creationId="{00000000-0000-0000-0000-000000000000}"/>
          </ac:picMkLst>
        </pc:picChg>
        <pc:picChg chg="add del">
          <ac:chgData name="Vedant Purandare" userId="6b0140eb46a6916a" providerId="LiveId" clId="{3842DD77-2807-4418-903A-D9F876A31383}" dt="2024-08-09T11:21:16.707" v="1827" actId="478"/>
          <ac:picMkLst>
            <pc:docMk/>
            <pc:sldMk cId="1649547581" sldId="719"/>
            <ac:picMk id="12" creationId="{00000000-0000-0000-0000-000000000000}"/>
          </ac:picMkLst>
        </pc:picChg>
      </pc:sldChg>
      <pc:sldChg chg="del">
        <pc:chgData name="Vedant Purandare" userId="6b0140eb46a6916a" providerId="LiveId" clId="{3842DD77-2807-4418-903A-D9F876A31383}" dt="2024-08-12T09:10:01.374" v="2355" actId="2696"/>
        <pc:sldMkLst>
          <pc:docMk/>
          <pc:sldMk cId="1107434637" sldId="720"/>
        </pc:sldMkLst>
      </pc:sldChg>
      <pc:sldChg chg="addSp delSp modSp mod">
        <pc:chgData name="Vedant Purandare" userId="6b0140eb46a6916a" providerId="LiveId" clId="{3842DD77-2807-4418-903A-D9F876A31383}" dt="2024-08-12T10:36:38.098" v="2503" actId="2711"/>
        <pc:sldMkLst>
          <pc:docMk/>
          <pc:sldMk cId="2984714328" sldId="721"/>
        </pc:sldMkLst>
        <pc:spChg chg="mod">
          <ac:chgData name="Vedant Purandare" userId="6b0140eb46a6916a" providerId="LiveId" clId="{3842DD77-2807-4418-903A-D9F876A31383}" dt="2024-08-12T10:36:24.279" v="2502" actId="255"/>
          <ac:spMkLst>
            <pc:docMk/>
            <pc:sldMk cId="2984714328" sldId="721"/>
            <ac:spMk id="2" creationId="{00000000-0000-0000-0000-000000000000}"/>
          </ac:spMkLst>
        </pc:spChg>
        <pc:spChg chg="mod">
          <ac:chgData name="Vedant Purandare" userId="6b0140eb46a6916a" providerId="LiveId" clId="{3842DD77-2807-4418-903A-D9F876A31383}" dt="2024-08-12T10:36:38.098" v="2503" actId="2711"/>
          <ac:spMkLst>
            <pc:docMk/>
            <pc:sldMk cId="2984714328" sldId="721"/>
            <ac:spMk id="7" creationId="{00000000-0000-0000-0000-000000000000}"/>
          </ac:spMkLst>
        </pc:spChg>
        <pc:picChg chg="add mod">
          <ac:chgData name="Vedant Purandare" userId="6b0140eb46a6916a" providerId="LiveId" clId="{3842DD77-2807-4418-903A-D9F876A31383}" dt="2024-08-12T10:16:55.160" v="2466" actId="1076"/>
          <ac:picMkLst>
            <pc:docMk/>
            <pc:sldMk cId="2984714328" sldId="721"/>
            <ac:picMk id="4" creationId="{C9E4C59F-778B-C6FA-3C59-087D2762F539}"/>
          </ac:picMkLst>
        </pc:picChg>
        <pc:picChg chg="del">
          <ac:chgData name="Vedant Purandare" userId="6b0140eb46a6916a" providerId="LiveId" clId="{3842DD77-2807-4418-903A-D9F876A31383}" dt="2024-08-12T10:13:30.775" v="2442" actId="478"/>
          <ac:picMkLst>
            <pc:docMk/>
            <pc:sldMk cId="2984714328" sldId="721"/>
            <ac:picMk id="6" creationId="{00000000-0000-0000-0000-000000000000}"/>
          </ac:picMkLst>
        </pc:picChg>
        <pc:picChg chg="add mod">
          <ac:chgData name="Vedant Purandare" userId="6b0140eb46a6916a" providerId="LiveId" clId="{3842DD77-2807-4418-903A-D9F876A31383}" dt="2024-08-12T10:16:58.881" v="2467" actId="1076"/>
          <ac:picMkLst>
            <pc:docMk/>
            <pc:sldMk cId="2984714328" sldId="721"/>
            <ac:picMk id="8" creationId="{4B4213FF-17A9-7745-EADF-684733BAFFFC}"/>
          </ac:picMkLst>
        </pc:picChg>
      </pc:sldChg>
      <pc:sldChg chg="addSp delSp modSp mod">
        <pc:chgData name="Vedant Purandare" userId="6b0140eb46a6916a" providerId="LiveId" clId="{3842DD77-2807-4418-903A-D9F876A31383}" dt="2024-08-12T10:37:33.798" v="2510" actId="20577"/>
        <pc:sldMkLst>
          <pc:docMk/>
          <pc:sldMk cId="3727196539" sldId="722"/>
        </pc:sldMkLst>
        <pc:spChg chg="mod">
          <ac:chgData name="Vedant Purandare" userId="6b0140eb46a6916a" providerId="LiveId" clId="{3842DD77-2807-4418-903A-D9F876A31383}" dt="2024-08-12T10:37:33.798" v="2510" actId="20577"/>
          <ac:spMkLst>
            <pc:docMk/>
            <pc:sldMk cId="3727196539" sldId="722"/>
            <ac:spMk id="2" creationId="{00000000-0000-0000-0000-000000000000}"/>
          </ac:spMkLst>
        </pc:spChg>
        <pc:spChg chg="mod">
          <ac:chgData name="Vedant Purandare" userId="6b0140eb46a6916a" providerId="LiveId" clId="{3842DD77-2807-4418-903A-D9F876A31383}" dt="2024-08-12T10:36:59.877" v="2506" actId="2711"/>
          <ac:spMkLst>
            <pc:docMk/>
            <pc:sldMk cId="3727196539" sldId="722"/>
            <ac:spMk id="7" creationId="{00000000-0000-0000-0000-000000000000}"/>
          </ac:spMkLst>
        </pc:spChg>
        <pc:spChg chg="mod">
          <ac:chgData name="Vedant Purandare" userId="6b0140eb46a6916a" providerId="LiveId" clId="{3842DD77-2807-4418-903A-D9F876A31383}" dt="2024-08-12T10:37:08.477" v="2507" actId="2711"/>
          <ac:spMkLst>
            <pc:docMk/>
            <pc:sldMk cId="3727196539" sldId="722"/>
            <ac:spMk id="8" creationId="{00000000-0000-0000-0000-000000000000}"/>
          </ac:spMkLst>
        </pc:spChg>
        <pc:spChg chg="add del mod">
          <ac:chgData name="Vedant Purandare" userId="6b0140eb46a6916a" providerId="LiveId" clId="{3842DD77-2807-4418-903A-D9F876A31383}" dt="2024-08-12T10:09:34.699" v="2411" actId="478"/>
          <ac:spMkLst>
            <pc:docMk/>
            <pc:sldMk cId="3727196539" sldId="722"/>
            <ac:spMk id="11" creationId="{60AD5207-DC87-1BA1-883F-3C9E9D0BA018}"/>
          </ac:spMkLst>
        </pc:spChg>
        <pc:spChg chg="add del mod">
          <ac:chgData name="Vedant Purandare" userId="6b0140eb46a6916a" providerId="LiveId" clId="{3842DD77-2807-4418-903A-D9F876A31383}" dt="2024-08-12T10:10:10.286" v="2419" actId="478"/>
          <ac:spMkLst>
            <pc:docMk/>
            <pc:sldMk cId="3727196539" sldId="722"/>
            <ac:spMk id="13" creationId="{2635EFD7-D988-CE14-C783-D27B2B8C98CC}"/>
          </ac:spMkLst>
        </pc:spChg>
        <pc:picChg chg="add del">
          <ac:chgData name="Vedant Purandare" userId="6b0140eb46a6916a" providerId="LiveId" clId="{3842DD77-2807-4418-903A-D9F876A31383}" dt="2024-08-12T10:09:40.213" v="2413" actId="478"/>
          <ac:picMkLst>
            <pc:docMk/>
            <pc:sldMk cId="3727196539" sldId="722"/>
            <ac:picMk id="4" creationId="{00000000-0000-0000-0000-000000000000}"/>
          </ac:picMkLst>
        </pc:picChg>
        <pc:picChg chg="del">
          <ac:chgData name="Vedant Purandare" userId="6b0140eb46a6916a" providerId="LiveId" clId="{3842DD77-2807-4418-903A-D9F876A31383}" dt="2024-08-12T10:10:43.932" v="2425" actId="478"/>
          <ac:picMkLst>
            <pc:docMk/>
            <pc:sldMk cId="3727196539" sldId="722"/>
            <ac:picMk id="5" creationId="{00000000-0000-0000-0000-000000000000}"/>
          </ac:picMkLst>
        </pc:picChg>
        <pc:picChg chg="add mod">
          <ac:chgData name="Vedant Purandare" userId="6b0140eb46a6916a" providerId="LiveId" clId="{3842DD77-2807-4418-903A-D9F876A31383}" dt="2024-08-12T10:13:08.178" v="2441" actId="1076"/>
          <ac:picMkLst>
            <pc:docMk/>
            <pc:sldMk cId="3727196539" sldId="722"/>
            <ac:picMk id="6" creationId="{3F8134E7-5ECA-8DCC-95A0-B5F67B0268AB}"/>
          </ac:picMkLst>
        </pc:picChg>
        <pc:picChg chg="del">
          <ac:chgData name="Vedant Purandare" userId="6b0140eb46a6916a" providerId="LiveId" clId="{3842DD77-2807-4418-903A-D9F876A31383}" dt="2024-08-12T10:12:27.101" v="2429" actId="478"/>
          <ac:picMkLst>
            <pc:docMk/>
            <pc:sldMk cId="3727196539" sldId="722"/>
            <ac:picMk id="9" creationId="{00000000-0000-0000-0000-000000000000}"/>
          </ac:picMkLst>
        </pc:picChg>
        <pc:picChg chg="add del mod">
          <ac:chgData name="Vedant Purandare" userId="6b0140eb46a6916a" providerId="LiveId" clId="{3842DD77-2807-4418-903A-D9F876A31383}" dt="2024-08-12T10:10:26.726" v="2422" actId="478"/>
          <ac:picMkLst>
            <pc:docMk/>
            <pc:sldMk cId="3727196539" sldId="722"/>
            <ac:picMk id="15" creationId="{0945A061-65DA-CB38-34DE-C7B78769AD71}"/>
          </ac:picMkLst>
        </pc:picChg>
        <pc:picChg chg="add mod">
          <ac:chgData name="Vedant Purandare" userId="6b0140eb46a6916a" providerId="LiveId" clId="{3842DD77-2807-4418-903A-D9F876A31383}" dt="2024-08-12T10:12:59.865" v="2440" actId="14100"/>
          <ac:picMkLst>
            <pc:docMk/>
            <pc:sldMk cId="3727196539" sldId="722"/>
            <ac:picMk id="17" creationId="{F3C2B58B-5952-0A7C-F39B-CE18FEAEF7B5}"/>
          </ac:picMkLst>
        </pc:picChg>
        <pc:picChg chg="add mod">
          <ac:chgData name="Vedant Purandare" userId="6b0140eb46a6916a" providerId="LiveId" clId="{3842DD77-2807-4418-903A-D9F876A31383}" dt="2024-08-12T10:12:54.274" v="2439" actId="1076"/>
          <ac:picMkLst>
            <pc:docMk/>
            <pc:sldMk cId="3727196539" sldId="722"/>
            <ac:picMk id="19" creationId="{B7F82FB1-1DEA-7E4A-38F8-A698ADEFB2F6}"/>
          </ac:picMkLst>
        </pc:picChg>
      </pc:sldChg>
      <pc:sldChg chg="del">
        <pc:chgData name="Vedant Purandare" userId="6b0140eb46a6916a" providerId="LiveId" clId="{3842DD77-2807-4418-903A-D9F876A31383}" dt="2024-08-12T10:17:22.821" v="2468" actId="47"/>
        <pc:sldMkLst>
          <pc:docMk/>
          <pc:sldMk cId="3865096194" sldId="723"/>
        </pc:sldMkLst>
      </pc:sldChg>
      <pc:sldChg chg="del">
        <pc:chgData name="Vedant Purandare" userId="6b0140eb46a6916a" providerId="LiveId" clId="{3842DD77-2807-4418-903A-D9F876A31383}" dt="2024-08-12T10:17:26.420" v="2469" actId="47"/>
        <pc:sldMkLst>
          <pc:docMk/>
          <pc:sldMk cId="460654812" sldId="724"/>
        </pc:sldMkLst>
      </pc:sldChg>
      <pc:sldChg chg="addSp delSp modSp mod">
        <pc:chgData name="Vedant Purandare" userId="6b0140eb46a6916a" providerId="LiveId" clId="{3842DD77-2807-4418-903A-D9F876A31383}" dt="2024-08-12T10:36:50.462" v="2505" actId="255"/>
        <pc:sldMkLst>
          <pc:docMk/>
          <pc:sldMk cId="1082878369" sldId="725"/>
        </pc:sldMkLst>
        <pc:spChg chg="mod">
          <ac:chgData name="Vedant Purandare" userId="6b0140eb46a6916a" providerId="LiveId" clId="{3842DD77-2807-4418-903A-D9F876A31383}" dt="2024-08-12T10:36:12.288" v="2500" actId="255"/>
          <ac:spMkLst>
            <pc:docMk/>
            <pc:sldMk cId="1082878369" sldId="725"/>
            <ac:spMk id="2" creationId="{00000000-0000-0000-0000-000000000000}"/>
          </ac:spMkLst>
        </pc:spChg>
        <pc:spChg chg="mod">
          <ac:chgData name="Vedant Purandare" userId="6b0140eb46a6916a" providerId="LiveId" clId="{3842DD77-2807-4418-903A-D9F876A31383}" dt="2024-08-12T10:36:50.462" v="2505" actId="255"/>
          <ac:spMkLst>
            <pc:docMk/>
            <pc:sldMk cId="1082878369" sldId="725"/>
            <ac:spMk id="3" creationId="{00000000-0000-0000-0000-000000000000}"/>
          </ac:spMkLst>
        </pc:spChg>
        <pc:picChg chg="del">
          <ac:chgData name="Vedant Purandare" userId="6b0140eb46a6916a" providerId="LiveId" clId="{3842DD77-2807-4418-903A-D9F876A31383}" dt="2024-08-12T10:32:05.722" v="2480" actId="478"/>
          <ac:picMkLst>
            <pc:docMk/>
            <pc:sldMk cId="1082878369" sldId="725"/>
            <ac:picMk id="4" creationId="{00000000-0000-0000-0000-000000000000}"/>
          </ac:picMkLst>
        </pc:picChg>
        <pc:picChg chg="del">
          <ac:chgData name="Vedant Purandare" userId="6b0140eb46a6916a" providerId="LiveId" clId="{3842DD77-2807-4418-903A-D9F876A31383}" dt="2024-08-12T10:34:54.788" v="2485" actId="478"/>
          <ac:picMkLst>
            <pc:docMk/>
            <pc:sldMk cId="1082878369" sldId="725"/>
            <ac:picMk id="5" creationId="{00000000-0000-0000-0000-000000000000}"/>
          </ac:picMkLst>
        </pc:picChg>
        <pc:picChg chg="add mod">
          <ac:chgData name="Vedant Purandare" userId="6b0140eb46a6916a" providerId="LiveId" clId="{3842DD77-2807-4418-903A-D9F876A31383}" dt="2024-08-12T10:35:41.250" v="2496" actId="1076"/>
          <ac:picMkLst>
            <pc:docMk/>
            <pc:sldMk cId="1082878369" sldId="725"/>
            <ac:picMk id="7" creationId="{20D81C26-FDC9-2A53-4CD8-3FFFEE41E08B}"/>
          </ac:picMkLst>
        </pc:picChg>
        <pc:picChg chg="add mod">
          <ac:chgData name="Vedant Purandare" userId="6b0140eb46a6916a" providerId="LiveId" clId="{3842DD77-2807-4418-903A-D9F876A31383}" dt="2024-08-12T10:35:54.677" v="2498" actId="14100"/>
          <ac:picMkLst>
            <pc:docMk/>
            <pc:sldMk cId="1082878369" sldId="725"/>
            <ac:picMk id="9" creationId="{0B376FD9-61BE-993B-2B02-BC6A8620F531}"/>
          </ac:picMkLst>
        </pc:picChg>
      </pc:sldChg>
      <pc:sldChg chg="addSp delSp modSp mod">
        <pc:chgData name="Vedant Purandare" userId="6b0140eb46a6916a" providerId="LiveId" clId="{3842DD77-2807-4418-903A-D9F876A31383}" dt="2024-08-12T10:48:44.258" v="2633" actId="255"/>
        <pc:sldMkLst>
          <pc:docMk/>
          <pc:sldMk cId="1195802878" sldId="726"/>
        </pc:sldMkLst>
        <pc:spChg chg="mod">
          <ac:chgData name="Vedant Purandare" userId="6b0140eb46a6916a" providerId="LiveId" clId="{3842DD77-2807-4418-903A-D9F876A31383}" dt="2024-08-12T10:40:54.061" v="2539" actId="255"/>
          <ac:spMkLst>
            <pc:docMk/>
            <pc:sldMk cId="1195802878" sldId="726"/>
            <ac:spMk id="2" creationId="{00000000-0000-0000-0000-000000000000}"/>
          </ac:spMkLst>
        </pc:spChg>
        <pc:spChg chg="mod">
          <ac:chgData name="Vedant Purandare" userId="6b0140eb46a6916a" providerId="LiveId" clId="{3842DD77-2807-4418-903A-D9F876A31383}" dt="2024-08-12T10:48:44.258" v="2633" actId="255"/>
          <ac:spMkLst>
            <pc:docMk/>
            <pc:sldMk cId="1195802878" sldId="726"/>
            <ac:spMk id="3" creationId="{00000000-0000-0000-0000-000000000000}"/>
          </ac:spMkLst>
        </pc:spChg>
        <pc:picChg chg="add mod">
          <ac:chgData name="Vedant Purandare" userId="6b0140eb46a6916a" providerId="LiveId" clId="{3842DD77-2807-4418-903A-D9F876A31383}" dt="2024-08-12T10:45:53.960" v="2624" actId="1076"/>
          <ac:picMkLst>
            <pc:docMk/>
            <pc:sldMk cId="1195802878" sldId="726"/>
            <ac:picMk id="5" creationId="{32FE3262-A894-AFC2-4E3C-CEEB1B929562}"/>
          </ac:picMkLst>
        </pc:picChg>
        <pc:picChg chg="del">
          <ac:chgData name="Vedant Purandare" userId="6b0140eb46a6916a" providerId="LiveId" clId="{3842DD77-2807-4418-903A-D9F876A31383}" dt="2024-08-12T10:44:56.058" v="2620" actId="478"/>
          <ac:picMkLst>
            <pc:docMk/>
            <pc:sldMk cId="1195802878" sldId="726"/>
            <ac:picMk id="6" creationId="{00000000-0000-0000-0000-000000000000}"/>
          </ac:picMkLst>
        </pc:picChg>
        <pc:picChg chg="del">
          <ac:chgData name="Vedant Purandare" userId="6b0140eb46a6916a" providerId="LiveId" clId="{3842DD77-2807-4418-903A-D9F876A31383}" dt="2024-08-12T10:45:56.506" v="2625" actId="478"/>
          <ac:picMkLst>
            <pc:docMk/>
            <pc:sldMk cId="1195802878" sldId="726"/>
            <ac:picMk id="7" creationId="{00000000-0000-0000-0000-000000000000}"/>
          </ac:picMkLst>
        </pc:picChg>
        <pc:picChg chg="add mod">
          <ac:chgData name="Vedant Purandare" userId="6b0140eb46a6916a" providerId="LiveId" clId="{3842DD77-2807-4418-903A-D9F876A31383}" dt="2024-08-12T10:46:37.291" v="2629" actId="1076"/>
          <ac:picMkLst>
            <pc:docMk/>
            <pc:sldMk cId="1195802878" sldId="726"/>
            <ac:picMk id="9" creationId="{07DAC7A1-5974-8AA0-282F-FAE1D268608A}"/>
          </ac:picMkLst>
        </pc:picChg>
      </pc:sldChg>
      <pc:sldChg chg="modSp del mod">
        <pc:chgData name="Vedant Purandare" userId="6b0140eb46a6916a" providerId="LiveId" clId="{3842DD77-2807-4418-903A-D9F876A31383}" dt="2024-08-12T11:29:57.507" v="2717" actId="47"/>
        <pc:sldMkLst>
          <pc:docMk/>
          <pc:sldMk cId="4153857138" sldId="727"/>
        </pc:sldMkLst>
        <pc:spChg chg="mod">
          <ac:chgData name="Vedant Purandare" userId="6b0140eb46a6916a" providerId="LiveId" clId="{3842DD77-2807-4418-903A-D9F876A31383}" dt="2024-08-12T10:42:52.286" v="2587" actId="255"/>
          <ac:spMkLst>
            <pc:docMk/>
            <pc:sldMk cId="4153857138" sldId="727"/>
            <ac:spMk id="2" creationId="{00000000-0000-0000-0000-000000000000}"/>
          </ac:spMkLst>
        </pc:spChg>
        <pc:spChg chg="mod">
          <ac:chgData name="Vedant Purandare" userId="6b0140eb46a6916a" providerId="LiveId" clId="{3842DD77-2807-4418-903A-D9F876A31383}" dt="2024-08-12T10:43:11.992" v="2596" actId="20577"/>
          <ac:spMkLst>
            <pc:docMk/>
            <pc:sldMk cId="4153857138" sldId="727"/>
            <ac:spMk id="3" creationId="{00000000-0000-0000-0000-000000000000}"/>
          </ac:spMkLst>
        </pc:spChg>
      </pc:sldChg>
      <pc:sldChg chg="modSp del mod">
        <pc:chgData name="Vedant Purandare" userId="6b0140eb46a6916a" providerId="LiveId" clId="{3842DD77-2807-4418-903A-D9F876A31383}" dt="2024-08-12T10:54:31.785" v="2661" actId="47"/>
        <pc:sldMkLst>
          <pc:docMk/>
          <pc:sldMk cId="2791956286" sldId="728"/>
        </pc:sldMkLst>
        <pc:spChg chg="mod">
          <ac:chgData name="Vedant Purandare" userId="6b0140eb46a6916a" providerId="LiveId" clId="{3842DD77-2807-4418-903A-D9F876A31383}" dt="2024-08-12T10:43:59.096" v="2605" actId="255"/>
          <ac:spMkLst>
            <pc:docMk/>
            <pc:sldMk cId="2791956286" sldId="728"/>
            <ac:spMk id="2" creationId="{00000000-0000-0000-0000-000000000000}"/>
          </ac:spMkLst>
        </pc:spChg>
        <pc:spChg chg="mod">
          <ac:chgData name="Vedant Purandare" userId="6b0140eb46a6916a" providerId="LiveId" clId="{3842DD77-2807-4418-903A-D9F876A31383}" dt="2024-08-12T10:44:21.779" v="2612" actId="113"/>
          <ac:spMkLst>
            <pc:docMk/>
            <pc:sldMk cId="2791956286" sldId="728"/>
            <ac:spMk id="3" creationId="{00000000-0000-0000-0000-000000000000}"/>
          </ac:spMkLst>
        </pc:spChg>
      </pc:sldChg>
      <pc:sldChg chg="addSp delSp modSp mod">
        <pc:chgData name="Vedant Purandare" userId="6b0140eb46a6916a" providerId="LiveId" clId="{3842DD77-2807-4418-903A-D9F876A31383}" dt="2024-08-12T10:54:08.580" v="2659" actId="1076"/>
        <pc:sldMkLst>
          <pc:docMk/>
          <pc:sldMk cId="1929897208" sldId="729"/>
        </pc:sldMkLst>
        <pc:spChg chg="mod">
          <ac:chgData name="Vedant Purandare" userId="6b0140eb46a6916a" providerId="LiveId" clId="{3842DD77-2807-4418-903A-D9F876A31383}" dt="2024-08-12T10:41:50.654" v="2569" actId="255"/>
          <ac:spMkLst>
            <pc:docMk/>
            <pc:sldMk cId="1929897208" sldId="729"/>
            <ac:spMk id="2" creationId="{00000000-0000-0000-0000-000000000000}"/>
          </ac:spMkLst>
        </pc:spChg>
        <pc:spChg chg="mod">
          <ac:chgData name="Vedant Purandare" userId="6b0140eb46a6916a" providerId="LiveId" clId="{3842DD77-2807-4418-903A-D9F876A31383}" dt="2024-08-12T10:53:54.558" v="2657" actId="255"/>
          <ac:spMkLst>
            <pc:docMk/>
            <pc:sldMk cId="1929897208" sldId="729"/>
            <ac:spMk id="3" creationId="{00000000-0000-0000-0000-000000000000}"/>
          </ac:spMkLst>
        </pc:spChg>
        <pc:picChg chg="del">
          <ac:chgData name="Vedant Purandare" userId="6b0140eb46a6916a" providerId="LiveId" clId="{3842DD77-2807-4418-903A-D9F876A31383}" dt="2024-08-12T10:49:33.160" v="2640" actId="478"/>
          <ac:picMkLst>
            <pc:docMk/>
            <pc:sldMk cId="1929897208" sldId="729"/>
            <ac:picMk id="4" creationId="{00000000-0000-0000-0000-000000000000}"/>
          </ac:picMkLst>
        </pc:picChg>
        <pc:picChg chg="add mod">
          <ac:chgData name="Vedant Purandare" userId="6b0140eb46a6916a" providerId="LiveId" clId="{3842DD77-2807-4418-903A-D9F876A31383}" dt="2024-08-12T10:54:03.066" v="2658" actId="1076"/>
          <ac:picMkLst>
            <pc:docMk/>
            <pc:sldMk cId="1929897208" sldId="729"/>
            <ac:picMk id="6" creationId="{2C44EAE1-A6A6-020C-8BD2-EEDABD5B45D6}"/>
          </ac:picMkLst>
        </pc:picChg>
        <pc:picChg chg="add mod">
          <ac:chgData name="Vedant Purandare" userId="6b0140eb46a6916a" providerId="LiveId" clId="{3842DD77-2807-4418-903A-D9F876A31383}" dt="2024-08-12T10:54:08.580" v="2659" actId="1076"/>
          <ac:picMkLst>
            <pc:docMk/>
            <pc:sldMk cId="1929897208" sldId="729"/>
            <ac:picMk id="8" creationId="{927C91E9-BB89-9E5F-70E2-C811DB6573DE}"/>
          </ac:picMkLst>
        </pc:picChg>
        <pc:picChg chg="del">
          <ac:chgData name="Vedant Purandare" userId="6b0140eb46a6916a" providerId="LiveId" clId="{3842DD77-2807-4418-903A-D9F876A31383}" dt="2024-08-12T10:49:31.522" v="2639" actId="478"/>
          <ac:picMkLst>
            <pc:docMk/>
            <pc:sldMk cId="1929897208" sldId="729"/>
            <ac:picMk id="9" creationId="{00000000-0000-0000-0000-000000000000}"/>
          </ac:picMkLst>
        </pc:picChg>
      </pc:sldChg>
      <pc:sldChg chg="del">
        <pc:chgData name="Vedant Purandare" userId="6b0140eb46a6916a" providerId="LiveId" clId="{3842DD77-2807-4418-903A-D9F876A31383}" dt="2024-08-12T10:43:27.865" v="2597" actId="47"/>
        <pc:sldMkLst>
          <pc:docMk/>
          <pc:sldMk cId="36860187" sldId="730"/>
        </pc:sldMkLst>
      </pc:sldChg>
      <pc:sldChg chg="modSp del mod">
        <pc:chgData name="Vedant Purandare" userId="6b0140eb46a6916a" providerId="LiveId" clId="{3842DD77-2807-4418-903A-D9F876A31383}" dt="2024-08-12T11:54:52.844" v="2771" actId="2696"/>
        <pc:sldMkLst>
          <pc:docMk/>
          <pc:sldMk cId="1637559681" sldId="731"/>
        </pc:sldMkLst>
        <pc:spChg chg="mod">
          <ac:chgData name="Vedant Purandare" userId="6b0140eb46a6916a" providerId="LiveId" clId="{3842DD77-2807-4418-903A-D9F876A31383}" dt="2024-08-12T11:53:46.207" v="2766" actId="255"/>
          <ac:spMkLst>
            <pc:docMk/>
            <pc:sldMk cId="1637559681" sldId="731"/>
            <ac:spMk id="2" creationId="{00000000-0000-0000-0000-000000000000}"/>
          </ac:spMkLst>
        </pc:spChg>
        <pc:spChg chg="mod">
          <ac:chgData name="Vedant Purandare" userId="6b0140eb46a6916a" providerId="LiveId" clId="{3842DD77-2807-4418-903A-D9F876A31383}" dt="2024-08-12T11:54:31.778" v="2769"/>
          <ac:spMkLst>
            <pc:docMk/>
            <pc:sldMk cId="1637559681" sldId="731"/>
            <ac:spMk id="3" creationId="{00000000-0000-0000-0000-000000000000}"/>
          </ac:spMkLst>
        </pc:spChg>
      </pc:sldChg>
      <pc:sldChg chg="modSp mod">
        <pc:chgData name="Vedant Purandare" userId="6b0140eb46a6916a" providerId="LiveId" clId="{3842DD77-2807-4418-903A-D9F876A31383}" dt="2024-08-12T10:39:41.460" v="2517" actId="27636"/>
        <pc:sldMkLst>
          <pc:docMk/>
          <pc:sldMk cId="3084506094" sldId="732"/>
        </pc:sldMkLst>
        <pc:spChg chg="mod">
          <ac:chgData name="Vedant Purandare" userId="6b0140eb46a6916a" providerId="LiveId" clId="{3842DD77-2807-4418-903A-D9F876A31383}" dt="2024-08-12T10:39:32.421" v="2514" actId="255"/>
          <ac:spMkLst>
            <pc:docMk/>
            <pc:sldMk cId="3084506094" sldId="732"/>
            <ac:spMk id="2" creationId="{00000000-0000-0000-0000-000000000000}"/>
          </ac:spMkLst>
        </pc:spChg>
        <pc:spChg chg="mod">
          <ac:chgData name="Vedant Purandare" userId="6b0140eb46a6916a" providerId="LiveId" clId="{3842DD77-2807-4418-903A-D9F876A31383}" dt="2024-08-12T10:39:41.460" v="2517" actId="27636"/>
          <ac:spMkLst>
            <pc:docMk/>
            <pc:sldMk cId="3084506094" sldId="732"/>
            <ac:spMk id="3" creationId="{00000000-0000-0000-0000-000000000000}"/>
          </ac:spMkLst>
        </pc:spChg>
      </pc:sldChg>
      <pc:sldChg chg="addSp delSp modSp add mod">
        <pc:chgData name="Vedant Purandare" userId="6b0140eb46a6916a" providerId="LiveId" clId="{3842DD77-2807-4418-903A-D9F876A31383}" dt="2024-08-09T10:13:40.415" v="1523" actId="1076"/>
        <pc:sldMkLst>
          <pc:docMk/>
          <pc:sldMk cId="4190647684" sldId="733"/>
        </pc:sldMkLst>
        <pc:spChg chg="mod">
          <ac:chgData name="Vedant Purandare" userId="6b0140eb46a6916a" providerId="LiveId" clId="{3842DD77-2807-4418-903A-D9F876A31383}" dt="2024-08-09T09:34:36.419" v="1231" actId="20577"/>
          <ac:spMkLst>
            <pc:docMk/>
            <pc:sldMk cId="4190647684" sldId="733"/>
            <ac:spMk id="2" creationId="{00000000-0000-0000-0000-000000000000}"/>
          </ac:spMkLst>
        </pc:spChg>
        <pc:spChg chg="mod">
          <ac:chgData name="Vedant Purandare" userId="6b0140eb46a6916a" providerId="LiveId" clId="{3842DD77-2807-4418-903A-D9F876A31383}" dt="2024-08-09T10:00:43.206" v="1521" actId="20577"/>
          <ac:spMkLst>
            <pc:docMk/>
            <pc:sldMk cId="4190647684" sldId="733"/>
            <ac:spMk id="3" creationId="{00000000-0000-0000-0000-000000000000}"/>
          </ac:spMkLst>
        </pc:spChg>
        <pc:spChg chg="add">
          <ac:chgData name="Vedant Purandare" userId="6b0140eb46a6916a" providerId="LiveId" clId="{3842DD77-2807-4418-903A-D9F876A31383}" dt="2024-08-09T09:44:15.648" v="1233"/>
          <ac:spMkLst>
            <pc:docMk/>
            <pc:sldMk cId="4190647684" sldId="733"/>
            <ac:spMk id="4" creationId="{953FD705-CF23-A57F-BB85-A7BE82CFF366}"/>
          </ac:spMkLst>
        </pc:spChg>
        <pc:spChg chg="add del mod">
          <ac:chgData name="Vedant Purandare" userId="6b0140eb46a6916a" providerId="LiveId" clId="{3842DD77-2807-4418-903A-D9F876A31383}" dt="2024-08-09T09:45:28.347" v="1245" actId="478"/>
          <ac:spMkLst>
            <pc:docMk/>
            <pc:sldMk cId="4190647684" sldId="733"/>
            <ac:spMk id="5" creationId="{3629EE24-7D80-8B0E-0CB6-5FA167B521F8}"/>
          </ac:spMkLst>
        </pc:spChg>
        <pc:spChg chg="add">
          <ac:chgData name="Vedant Purandare" userId="6b0140eb46a6916a" providerId="LiveId" clId="{3842DD77-2807-4418-903A-D9F876A31383}" dt="2024-08-09T09:47:12.269" v="1277"/>
          <ac:spMkLst>
            <pc:docMk/>
            <pc:sldMk cId="4190647684" sldId="733"/>
            <ac:spMk id="6" creationId="{4E3FD1FF-B1C4-63F7-D18F-AB250DCC38C3}"/>
          </ac:spMkLst>
        </pc:spChg>
        <pc:spChg chg="add">
          <ac:chgData name="Vedant Purandare" userId="6b0140eb46a6916a" providerId="LiveId" clId="{3842DD77-2807-4418-903A-D9F876A31383}" dt="2024-08-09T09:47:16.654" v="1280"/>
          <ac:spMkLst>
            <pc:docMk/>
            <pc:sldMk cId="4190647684" sldId="733"/>
            <ac:spMk id="8" creationId="{39FF0E58-E183-F65B-C284-4975788D163B}"/>
          </ac:spMkLst>
        </pc:spChg>
        <pc:spChg chg="add">
          <ac:chgData name="Vedant Purandare" userId="6b0140eb46a6916a" providerId="LiveId" clId="{3842DD77-2807-4418-903A-D9F876A31383}" dt="2024-08-09T09:47:23.966" v="1281"/>
          <ac:spMkLst>
            <pc:docMk/>
            <pc:sldMk cId="4190647684" sldId="733"/>
            <ac:spMk id="10" creationId="{D5537B30-DBA6-6FDC-B302-0E28B74ED0CF}"/>
          </ac:spMkLst>
        </pc:spChg>
        <pc:spChg chg="add del mod">
          <ac:chgData name="Vedant Purandare" userId="6b0140eb46a6916a" providerId="LiveId" clId="{3842DD77-2807-4418-903A-D9F876A31383}" dt="2024-08-09T09:55:54.577" v="1351"/>
          <ac:spMkLst>
            <pc:docMk/>
            <pc:sldMk cId="4190647684" sldId="733"/>
            <ac:spMk id="11" creationId="{2F1DD249-5CDC-0481-7478-B926640D45E0}"/>
          </ac:spMkLst>
        </pc:spChg>
        <pc:spChg chg="add del mod">
          <ac:chgData name="Vedant Purandare" userId="6b0140eb46a6916a" providerId="LiveId" clId="{3842DD77-2807-4418-903A-D9F876A31383}" dt="2024-08-09T09:55:54.577" v="1353"/>
          <ac:spMkLst>
            <pc:docMk/>
            <pc:sldMk cId="4190647684" sldId="733"/>
            <ac:spMk id="12" creationId="{5DD25B99-8402-13BF-FDDF-25072A723B88}"/>
          </ac:spMkLst>
        </pc:spChg>
        <pc:picChg chg="del">
          <ac:chgData name="Vedant Purandare" userId="6b0140eb46a6916a" providerId="LiveId" clId="{3842DD77-2807-4418-903A-D9F876A31383}" dt="2024-08-09T09:44:01.873" v="1232" actId="478"/>
          <ac:picMkLst>
            <pc:docMk/>
            <pc:sldMk cId="4190647684" sldId="733"/>
            <ac:picMk id="7" creationId="{BBF675A2-F3D2-1B45-D48A-988C0D5C9AAF}"/>
          </ac:picMkLst>
        </pc:picChg>
        <pc:picChg chg="add del">
          <ac:chgData name="Vedant Purandare" userId="6b0140eb46a6916a" providerId="LiveId" clId="{3842DD77-2807-4418-903A-D9F876A31383}" dt="2024-08-09T09:44:50.454" v="1241" actId="478"/>
          <ac:picMkLst>
            <pc:docMk/>
            <pc:sldMk cId="4190647684" sldId="733"/>
            <ac:picMk id="9" creationId="{30CA5BCA-C384-F1B5-9A29-A16D060EC78F}"/>
          </ac:picMkLst>
        </pc:picChg>
        <pc:picChg chg="add mod">
          <ac:chgData name="Vedant Purandare" userId="6b0140eb46a6916a" providerId="LiveId" clId="{3842DD77-2807-4418-903A-D9F876A31383}" dt="2024-08-09T09:52:38.559" v="1306" actId="1076"/>
          <ac:picMkLst>
            <pc:docMk/>
            <pc:sldMk cId="4190647684" sldId="733"/>
            <ac:picMk id="14" creationId="{422EC9BA-BFB3-28CA-ACAC-A2091785BA2E}"/>
          </ac:picMkLst>
        </pc:picChg>
        <pc:picChg chg="add del mod">
          <ac:chgData name="Vedant Purandare" userId="6b0140eb46a6916a" providerId="LiveId" clId="{3842DD77-2807-4418-903A-D9F876A31383}" dt="2024-08-09T09:59:23.679" v="1500" actId="478"/>
          <ac:picMkLst>
            <pc:docMk/>
            <pc:sldMk cId="4190647684" sldId="733"/>
            <ac:picMk id="16" creationId="{FFAD3F86-94C6-8642-CDF0-2EE90EC0961B}"/>
          </ac:picMkLst>
        </pc:picChg>
        <pc:picChg chg="add mod">
          <ac:chgData name="Vedant Purandare" userId="6b0140eb46a6916a" providerId="LiveId" clId="{3842DD77-2807-4418-903A-D9F876A31383}" dt="2024-08-09T10:13:34.766" v="1522" actId="1076"/>
          <ac:picMkLst>
            <pc:docMk/>
            <pc:sldMk cId="4190647684" sldId="733"/>
            <ac:picMk id="18" creationId="{27AEBBB2-2F7A-0328-D599-E69AD4640F4C}"/>
          </ac:picMkLst>
        </pc:picChg>
        <pc:picChg chg="add mod">
          <ac:chgData name="Vedant Purandare" userId="6b0140eb46a6916a" providerId="LiveId" clId="{3842DD77-2807-4418-903A-D9F876A31383}" dt="2024-08-09T10:13:40.415" v="1523" actId="1076"/>
          <ac:picMkLst>
            <pc:docMk/>
            <pc:sldMk cId="4190647684" sldId="733"/>
            <ac:picMk id="20" creationId="{71BE3B5C-CF2B-945B-FDB9-8E6B42EEBEC4}"/>
          </ac:picMkLst>
        </pc:picChg>
      </pc:sldChg>
      <pc:sldChg chg="addSp delSp modSp new del mod">
        <pc:chgData name="Vedant Purandare" userId="6b0140eb46a6916a" providerId="LiveId" clId="{3842DD77-2807-4418-903A-D9F876A31383}" dt="2024-08-09T10:47:10.803" v="1585" actId="47"/>
        <pc:sldMkLst>
          <pc:docMk/>
          <pc:sldMk cId="87247658" sldId="734"/>
        </pc:sldMkLst>
        <pc:spChg chg="mod">
          <ac:chgData name="Vedant Purandare" userId="6b0140eb46a6916a" providerId="LiveId" clId="{3842DD77-2807-4418-903A-D9F876A31383}" dt="2024-08-09T10:46:17.432" v="1575" actId="20577"/>
          <ac:spMkLst>
            <pc:docMk/>
            <pc:sldMk cId="87247658" sldId="734"/>
            <ac:spMk id="2" creationId="{389ED436-7E39-D0C6-F77B-8F3C05DC4606}"/>
          </ac:spMkLst>
        </pc:spChg>
        <pc:spChg chg="mod">
          <ac:chgData name="Vedant Purandare" userId="6b0140eb46a6916a" providerId="LiveId" clId="{3842DD77-2807-4418-903A-D9F876A31383}" dt="2024-08-09T10:46:41.531" v="1580" actId="1076"/>
          <ac:spMkLst>
            <pc:docMk/>
            <pc:sldMk cId="87247658" sldId="734"/>
            <ac:spMk id="3" creationId="{41E4C359-C1CC-A91F-05FF-BBD8ECA8551E}"/>
          </ac:spMkLst>
        </pc:spChg>
        <pc:picChg chg="add del mod">
          <ac:chgData name="Vedant Purandare" userId="6b0140eb46a6916a" providerId="LiveId" clId="{3842DD77-2807-4418-903A-D9F876A31383}" dt="2024-08-09T10:46:53.114" v="1584" actId="478"/>
          <ac:picMkLst>
            <pc:docMk/>
            <pc:sldMk cId="87247658" sldId="734"/>
            <ac:picMk id="5" creationId="{A22E850D-E755-021D-13B1-83547BD6F8BF}"/>
          </ac:picMkLst>
        </pc:picChg>
      </pc:sldChg>
      <pc:sldChg chg="new add del">
        <pc:chgData name="Vedant Purandare" userId="6b0140eb46a6916a" providerId="LiveId" clId="{3842DD77-2807-4418-903A-D9F876A31383}" dt="2024-08-09T10:48:09.810" v="1597" actId="680"/>
        <pc:sldMkLst>
          <pc:docMk/>
          <pc:sldMk cId="420248581" sldId="734"/>
        </pc:sldMkLst>
      </pc:sldChg>
      <pc:sldChg chg="new del">
        <pc:chgData name="Vedant Purandare" userId="6b0140eb46a6916a" providerId="LiveId" clId="{3842DD77-2807-4418-903A-D9F876A31383}" dt="2024-08-09T10:41:31.605" v="1565" actId="680"/>
        <pc:sldMkLst>
          <pc:docMk/>
          <pc:sldMk cId="1776061643" sldId="734"/>
        </pc:sldMkLst>
      </pc:sldChg>
      <pc:sldChg chg="addSp delSp modSp add mod">
        <pc:chgData name="Vedant Purandare" userId="6b0140eb46a6916a" providerId="LiveId" clId="{3842DD77-2807-4418-903A-D9F876A31383}" dt="2024-08-09T12:06:54.467" v="2071" actId="1076"/>
        <pc:sldMkLst>
          <pc:docMk/>
          <pc:sldMk cId="2488098390" sldId="734"/>
        </pc:sldMkLst>
        <pc:spChg chg="mod">
          <ac:chgData name="Vedant Purandare" userId="6b0140eb46a6916a" providerId="LiveId" clId="{3842DD77-2807-4418-903A-D9F876A31383}" dt="2024-08-09T11:41:51.155" v="2064" actId="255"/>
          <ac:spMkLst>
            <pc:docMk/>
            <pc:sldMk cId="2488098390" sldId="734"/>
            <ac:spMk id="2" creationId="{00000000-0000-0000-0000-000000000000}"/>
          </ac:spMkLst>
        </pc:spChg>
        <pc:spChg chg="mod">
          <ac:chgData name="Vedant Purandare" userId="6b0140eb46a6916a" providerId="LiveId" clId="{3842DD77-2807-4418-903A-D9F876A31383}" dt="2024-08-09T11:50:34.010" v="2069" actId="207"/>
          <ac:spMkLst>
            <pc:docMk/>
            <pc:sldMk cId="2488098390" sldId="734"/>
            <ac:spMk id="3" creationId="{A3FA3522-50C3-140A-6397-8A552BF05491}"/>
          </ac:spMkLst>
        </pc:spChg>
        <pc:picChg chg="add mod">
          <ac:chgData name="Vedant Purandare" userId="6b0140eb46a6916a" providerId="LiveId" clId="{3842DD77-2807-4418-903A-D9F876A31383}" dt="2024-08-09T12:06:54.467" v="2071" actId="1076"/>
          <ac:picMkLst>
            <pc:docMk/>
            <pc:sldMk cId="2488098390" sldId="734"/>
            <ac:picMk id="5" creationId="{520B89B2-B323-C303-1FCF-DF844A29562D}"/>
          </ac:picMkLst>
        </pc:picChg>
        <pc:picChg chg="del">
          <ac:chgData name="Vedant Purandare" userId="6b0140eb46a6916a" providerId="LiveId" clId="{3842DD77-2807-4418-903A-D9F876A31383}" dt="2024-08-09T11:38:34.735" v="1887" actId="478"/>
          <ac:picMkLst>
            <pc:docMk/>
            <pc:sldMk cId="2488098390" sldId="734"/>
            <ac:picMk id="8" creationId="{26C1EB38-282D-20D7-2805-329691DEFB52}"/>
          </ac:picMkLst>
        </pc:picChg>
      </pc:sldChg>
      <pc:sldChg chg="addSp delSp modSp add mod">
        <pc:chgData name="Vedant Purandare" userId="6b0140eb46a6916a" providerId="LiveId" clId="{3842DD77-2807-4418-903A-D9F876A31383}" dt="2024-08-09T18:37:57.346" v="2209" actId="1076"/>
        <pc:sldMkLst>
          <pc:docMk/>
          <pc:sldMk cId="3484986236" sldId="735"/>
        </pc:sldMkLst>
        <pc:spChg chg="mod">
          <ac:chgData name="Vedant Purandare" userId="6b0140eb46a6916a" providerId="LiveId" clId="{3842DD77-2807-4418-903A-D9F876A31383}" dt="2024-08-09T18:37:57.346" v="2209" actId="1076"/>
          <ac:spMkLst>
            <pc:docMk/>
            <pc:sldMk cId="3484986236" sldId="735"/>
            <ac:spMk id="2" creationId="{00000000-0000-0000-0000-000000000000}"/>
          </ac:spMkLst>
        </pc:spChg>
        <pc:spChg chg="mod">
          <ac:chgData name="Vedant Purandare" userId="6b0140eb46a6916a" providerId="LiveId" clId="{3842DD77-2807-4418-903A-D9F876A31383}" dt="2024-08-09T18:34:46.114" v="2196" actId="14100"/>
          <ac:spMkLst>
            <pc:docMk/>
            <pc:sldMk cId="3484986236" sldId="735"/>
            <ac:spMk id="3" creationId="{A3FA3522-50C3-140A-6397-8A552BF05491}"/>
          </ac:spMkLst>
        </pc:spChg>
        <pc:spChg chg="add del mod">
          <ac:chgData name="Vedant Purandare" userId="6b0140eb46a6916a" providerId="LiveId" clId="{3842DD77-2807-4418-903A-D9F876A31383}" dt="2024-08-09T13:27:56.926" v="2079"/>
          <ac:spMkLst>
            <pc:docMk/>
            <pc:sldMk cId="3484986236" sldId="735"/>
            <ac:spMk id="4" creationId="{ACD0DA65-93FA-94E4-C7E6-1F412DA48388}"/>
          </ac:spMkLst>
        </pc:spChg>
        <pc:picChg chg="del">
          <ac:chgData name="Vedant Purandare" userId="6b0140eb46a6916a" providerId="LiveId" clId="{3842DD77-2807-4418-903A-D9F876A31383}" dt="2024-08-09T13:27:56.926" v="2077" actId="478"/>
          <ac:picMkLst>
            <pc:docMk/>
            <pc:sldMk cId="3484986236" sldId="735"/>
            <ac:picMk id="5" creationId="{520B89B2-B323-C303-1FCF-DF844A29562D}"/>
          </ac:picMkLst>
        </pc:picChg>
        <pc:picChg chg="add mod">
          <ac:chgData name="Vedant Purandare" userId="6b0140eb46a6916a" providerId="LiveId" clId="{3842DD77-2807-4418-903A-D9F876A31383}" dt="2024-08-09T18:35:02.463" v="2197" actId="1076"/>
          <ac:picMkLst>
            <pc:docMk/>
            <pc:sldMk cId="3484986236" sldId="735"/>
            <ac:picMk id="7" creationId="{7FE603C2-F37D-9DE2-9345-0AA326569617}"/>
          </ac:picMkLst>
        </pc:picChg>
      </pc:sldChg>
      <pc:sldChg chg="addSp delSp modSp add mod">
        <pc:chgData name="Vedant Purandare" userId="6b0140eb46a6916a" providerId="LiveId" clId="{3842DD77-2807-4418-903A-D9F876A31383}" dt="2024-08-12T08:29:25.875" v="2221" actId="1076"/>
        <pc:sldMkLst>
          <pc:docMk/>
          <pc:sldMk cId="1803227578" sldId="736"/>
        </pc:sldMkLst>
        <pc:spChg chg="mod">
          <ac:chgData name="Vedant Purandare" userId="6b0140eb46a6916a" providerId="LiveId" clId="{3842DD77-2807-4418-903A-D9F876A31383}" dt="2024-08-09T18:37:37.663" v="2207" actId="1076"/>
          <ac:spMkLst>
            <pc:docMk/>
            <pc:sldMk cId="1803227578" sldId="736"/>
            <ac:spMk id="2" creationId="{00000000-0000-0000-0000-000000000000}"/>
          </ac:spMkLst>
        </pc:spChg>
        <pc:spChg chg="mod">
          <ac:chgData name="Vedant Purandare" userId="6b0140eb46a6916a" providerId="LiveId" clId="{3842DD77-2807-4418-903A-D9F876A31383}" dt="2024-08-09T18:37:28.936" v="2206" actId="1076"/>
          <ac:spMkLst>
            <pc:docMk/>
            <pc:sldMk cId="1803227578" sldId="736"/>
            <ac:spMk id="3" creationId="{A3FA3522-50C3-140A-6397-8A552BF05491}"/>
          </ac:spMkLst>
        </pc:spChg>
        <pc:spChg chg="add">
          <ac:chgData name="Vedant Purandare" userId="6b0140eb46a6916a" providerId="LiveId" clId="{3842DD77-2807-4418-903A-D9F876A31383}" dt="2024-08-09T18:29:50.276" v="2147"/>
          <ac:spMkLst>
            <pc:docMk/>
            <pc:sldMk cId="1803227578" sldId="736"/>
            <ac:spMk id="4" creationId="{909AC510-EE4A-2C3B-60F1-323FA3949B4E}"/>
          </ac:spMkLst>
        </pc:spChg>
        <pc:spChg chg="add del mod">
          <ac:chgData name="Vedant Purandare" userId="6b0140eb46a6916a" providerId="LiveId" clId="{3842DD77-2807-4418-903A-D9F876A31383}" dt="2024-08-09T18:31:33.282" v="2164"/>
          <ac:spMkLst>
            <pc:docMk/>
            <pc:sldMk cId="1803227578" sldId="736"/>
            <ac:spMk id="5" creationId="{FA02AB5D-51E7-696C-74E9-BDC96ED660B6}"/>
          </ac:spMkLst>
        </pc:spChg>
        <pc:picChg chg="del mod">
          <ac:chgData name="Vedant Purandare" userId="6b0140eb46a6916a" providerId="LiveId" clId="{3842DD77-2807-4418-903A-D9F876A31383}" dt="2024-08-09T18:31:50.885" v="2166" actId="478"/>
          <ac:picMkLst>
            <pc:docMk/>
            <pc:sldMk cId="1803227578" sldId="736"/>
            <ac:picMk id="7" creationId="{7FE603C2-F37D-9DE2-9345-0AA326569617}"/>
          </ac:picMkLst>
        </pc:picChg>
        <pc:picChg chg="add del mod">
          <ac:chgData name="Vedant Purandare" userId="6b0140eb46a6916a" providerId="LiveId" clId="{3842DD77-2807-4418-903A-D9F876A31383}" dt="2024-08-09T18:36:11.753" v="2198" actId="478"/>
          <ac:picMkLst>
            <pc:docMk/>
            <pc:sldMk cId="1803227578" sldId="736"/>
            <ac:picMk id="8" creationId="{7853E375-208F-1BBB-13F3-E83D9E0BAFAB}"/>
          </ac:picMkLst>
        </pc:picChg>
        <pc:picChg chg="add mod">
          <ac:chgData name="Vedant Purandare" userId="6b0140eb46a6916a" providerId="LiveId" clId="{3842DD77-2807-4418-903A-D9F876A31383}" dt="2024-08-12T08:29:25.875" v="2221" actId="1076"/>
          <ac:picMkLst>
            <pc:docMk/>
            <pc:sldMk cId="1803227578" sldId="736"/>
            <ac:picMk id="10" creationId="{9E02D618-E2BF-8821-A0AF-570E41977698}"/>
          </ac:picMkLst>
        </pc:picChg>
      </pc:sldChg>
      <pc:sldChg chg="addSp delSp modSp add mod">
        <pc:chgData name="Vedant Purandare" userId="6b0140eb46a6916a" providerId="LiveId" clId="{3842DD77-2807-4418-903A-D9F876A31383}" dt="2024-08-12T09:08:53.083" v="2350" actId="2711"/>
        <pc:sldMkLst>
          <pc:docMk/>
          <pc:sldMk cId="2703282557" sldId="737"/>
        </pc:sldMkLst>
        <pc:spChg chg="mod">
          <ac:chgData name="Vedant Purandare" userId="6b0140eb46a6916a" providerId="LiveId" clId="{3842DD77-2807-4418-903A-D9F876A31383}" dt="2024-08-12T08:41:25.758" v="2253" actId="20577"/>
          <ac:spMkLst>
            <pc:docMk/>
            <pc:sldMk cId="2703282557" sldId="737"/>
            <ac:spMk id="2" creationId="{00000000-0000-0000-0000-000000000000}"/>
          </ac:spMkLst>
        </pc:spChg>
        <pc:spChg chg="mod">
          <ac:chgData name="Vedant Purandare" userId="6b0140eb46a6916a" providerId="LiveId" clId="{3842DD77-2807-4418-903A-D9F876A31383}" dt="2024-08-12T09:08:53.083" v="2350" actId="2711"/>
          <ac:spMkLst>
            <pc:docMk/>
            <pc:sldMk cId="2703282557" sldId="737"/>
            <ac:spMk id="3" creationId="{A3FA3522-50C3-140A-6397-8A552BF05491}"/>
          </ac:spMkLst>
        </pc:spChg>
        <pc:spChg chg="add del mod">
          <ac:chgData name="Vedant Purandare" userId="6b0140eb46a6916a" providerId="LiveId" clId="{3842DD77-2807-4418-903A-D9F876A31383}" dt="2024-08-12T08:30:53.361" v="2226"/>
          <ac:spMkLst>
            <pc:docMk/>
            <pc:sldMk cId="2703282557" sldId="737"/>
            <ac:spMk id="6" creationId="{5E51F466-7D1E-0BD7-961B-C8FE0AF2BE10}"/>
          </ac:spMkLst>
        </pc:spChg>
        <pc:picChg chg="add mod">
          <ac:chgData name="Vedant Purandare" userId="6b0140eb46a6916a" providerId="LiveId" clId="{3842DD77-2807-4418-903A-D9F876A31383}" dt="2024-08-12T08:29:18.747" v="2220" actId="1076"/>
          <ac:picMkLst>
            <pc:docMk/>
            <pc:sldMk cId="2703282557" sldId="737"/>
            <ac:picMk id="5" creationId="{303CFB28-8093-427D-F1FE-BD48530F6955}"/>
          </ac:picMkLst>
        </pc:picChg>
        <pc:picChg chg="del">
          <ac:chgData name="Vedant Purandare" userId="6b0140eb46a6916a" providerId="LiveId" clId="{3842DD77-2807-4418-903A-D9F876A31383}" dt="2024-08-12T08:28:15.756" v="2211" actId="478"/>
          <ac:picMkLst>
            <pc:docMk/>
            <pc:sldMk cId="2703282557" sldId="737"/>
            <ac:picMk id="10" creationId="{9E02D618-E2BF-8821-A0AF-570E41977698}"/>
          </ac:picMkLst>
        </pc:picChg>
      </pc:sldChg>
      <pc:sldChg chg="addSp delSp modSp add mod">
        <pc:chgData name="Vedant Purandare" userId="6b0140eb46a6916a" providerId="LiveId" clId="{3842DD77-2807-4418-903A-D9F876A31383}" dt="2024-08-12T09:08:06.870" v="2346" actId="2711"/>
        <pc:sldMkLst>
          <pc:docMk/>
          <pc:sldMk cId="1044178656" sldId="738"/>
        </pc:sldMkLst>
        <pc:spChg chg="mod">
          <ac:chgData name="Vedant Purandare" userId="6b0140eb46a6916a" providerId="LiveId" clId="{3842DD77-2807-4418-903A-D9F876A31383}" dt="2024-08-12T08:40:01.803" v="2245" actId="255"/>
          <ac:spMkLst>
            <pc:docMk/>
            <pc:sldMk cId="1044178656" sldId="738"/>
            <ac:spMk id="2" creationId="{00000000-0000-0000-0000-000000000000}"/>
          </ac:spMkLst>
        </pc:spChg>
        <pc:spChg chg="mod">
          <ac:chgData name="Vedant Purandare" userId="6b0140eb46a6916a" providerId="LiveId" clId="{3842DD77-2807-4418-903A-D9F876A31383}" dt="2024-08-12T09:08:06.870" v="2346" actId="2711"/>
          <ac:spMkLst>
            <pc:docMk/>
            <pc:sldMk cId="1044178656" sldId="738"/>
            <ac:spMk id="3" creationId="{A3FA3522-50C3-140A-6397-8A552BF05491}"/>
          </ac:spMkLst>
        </pc:spChg>
        <pc:spChg chg="add del mod">
          <ac:chgData name="Vedant Purandare" userId="6b0140eb46a6916a" providerId="LiveId" clId="{3842DD77-2807-4418-903A-D9F876A31383}" dt="2024-08-12T08:38:22.308" v="2241"/>
          <ac:spMkLst>
            <pc:docMk/>
            <pc:sldMk cId="1044178656" sldId="738"/>
            <ac:spMk id="4" creationId="{E28E3617-13FE-0404-2B72-5C26E6233EBE}"/>
          </ac:spMkLst>
        </pc:spChg>
        <pc:picChg chg="del">
          <ac:chgData name="Vedant Purandare" userId="6b0140eb46a6916a" providerId="LiveId" clId="{3842DD77-2807-4418-903A-D9F876A31383}" dt="2024-08-12T08:38:22.308" v="2239" actId="478"/>
          <ac:picMkLst>
            <pc:docMk/>
            <pc:sldMk cId="1044178656" sldId="738"/>
            <ac:picMk id="5" creationId="{303CFB28-8093-427D-F1FE-BD48530F6955}"/>
          </ac:picMkLst>
        </pc:picChg>
        <pc:picChg chg="add mod">
          <ac:chgData name="Vedant Purandare" userId="6b0140eb46a6916a" providerId="LiveId" clId="{3842DD77-2807-4418-903A-D9F876A31383}" dt="2024-08-12T08:38:29.697" v="2242" actId="1076"/>
          <ac:picMkLst>
            <pc:docMk/>
            <pc:sldMk cId="1044178656" sldId="738"/>
            <ac:picMk id="7" creationId="{A0B0FE6A-E8F2-917A-0062-ED9B906700A9}"/>
          </ac:picMkLst>
        </pc:picChg>
      </pc:sldChg>
      <pc:sldChg chg="addSp delSp modSp add mod">
        <pc:chgData name="Vedant Purandare" userId="6b0140eb46a6916a" providerId="LiveId" clId="{3842DD77-2807-4418-903A-D9F876A31383}" dt="2024-08-12T09:08:17.992" v="2347" actId="2711"/>
        <pc:sldMkLst>
          <pc:docMk/>
          <pc:sldMk cId="603412647" sldId="739"/>
        </pc:sldMkLst>
        <pc:spChg chg="mod">
          <ac:chgData name="Vedant Purandare" userId="6b0140eb46a6916a" providerId="LiveId" clId="{3842DD77-2807-4418-903A-D9F876A31383}" dt="2024-08-12T08:56:28.786" v="2297" actId="255"/>
          <ac:spMkLst>
            <pc:docMk/>
            <pc:sldMk cId="603412647" sldId="739"/>
            <ac:spMk id="2" creationId="{00000000-0000-0000-0000-000000000000}"/>
          </ac:spMkLst>
        </pc:spChg>
        <pc:spChg chg="mod">
          <ac:chgData name="Vedant Purandare" userId="6b0140eb46a6916a" providerId="LiveId" clId="{3842DD77-2807-4418-903A-D9F876A31383}" dt="2024-08-12T09:08:17.992" v="2347" actId="2711"/>
          <ac:spMkLst>
            <pc:docMk/>
            <pc:sldMk cId="603412647" sldId="739"/>
            <ac:spMk id="3" creationId="{A3FA3522-50C3-140A-6397-8A552BF05491}"/>
          </ac:spMkLst>
        </pc:spChg>
        <pc:spChg chg="add del mod">
          <ac:chgData name="Vedant Purandare" userId="6b0140eb46a6916a" providerId="LiveId" clId="{3842DD77-2807-4418-903A-D9F876A31383}" dt="2024-08-12T08:46:18.695" v="2268"/>
          <ac:spMkLst>
            <pc:docMk/>
            <pc:sldMk cId="603412647" sldId="739"/>
            <ac:spMk id="4" creationId="{C86B76E5-3C14-988A-6F95-6D9B711B2BE3}"/>
          </ac:spMkLst>
        </pc:spChg>
        <pc:picChg chg="add mod">
          <ac:chgData name="Vedant Purandare" userId="6b0140eb46a6916a" providerId="LiveId" clId="{3842DD77-2807-4418-903A-D9F876A31383}" dt="2024-08-12T08:46:55.476" v="2273" actId="1076"/>
          <ac:picMkLst>
            <pc:docMk/>
            <pc:sldMk cId="603412647" sldId="739"/>
            <ac:picMk id="6" creationId="{9E077D68-8A0B-F071-FEF8-6B2E54B6F96F}"/>
          </ac:picMkLst>
        </pc:picChg>
        <pc:picChg chg="del">
          <ac:chgData name="Vedant Purandare" userId="6b0140eb46a6916a" providerId="LiveId" clId="{3842DD77-2807-4418-903A-D9F876A31383}" dt="2024-08-12T08:46:18.695" v="2266" actId="478"/>
          <ac:picMkLst>
            <pc:docMk/>
            <pc:sldMk cId="603412647" sldId="739"/>
            <ac:picMk id="7" creationId="{A0B0FE6A-E8F2-917A-0062-ED9B906700A9}"/>
          </ac:picMkLst>
        </pc:picChg>
      </pc:sldChg>
      <pc:sldChg chg="addSp delSp modSp add mod">
        <pc:chgData name="Vedant Purandare" userId="6b0140eb46a6916a" providerId="LiveId" clId="{3842DD77-2807-4418-903A-D9F876A31383}" dt="2024-08-12T09:08:33.717" v="2349" actId="27636"/>
        <pc:sldMkLst>
          <pc:docMk/>
          <pc:sldMk cId="3054503918" sldId="740"/>
        </pc:sldMkLst>
        <pc:spChg chg="mod">
          <ac:chgData name="Vedant Purandare" userId="6b0140eb46a6916a" providerId="LiveId" clId="{3842DD77-2807-4418-903A-D9F876A31383}" dt="2024-08-12T08:55:49.993" v="2294" actId="255"/>
          <ac:spMkLst>
            <pc:docMk/>
            <pc:sldMk cId="3054503918" sldId="740"/>
            <ac:spMk id="2" creationId="{00000000-0000-0000-0000-000000000000}"/>
          </ac:spMkLst>
        </pc:spChg>
        <pc:spChg chg="mod">
          <ac:chgData name="Vedant Purandare" userId="6b0140eb46a6916a" providerId="LiveId" clId="{3842DD77-2807-4418-903A-D9F876A31383}" dt="2024-08-12T09:08:33.717" v="2349" actId="27636"/>
          <ac:spMkLst>
            <pc:docMk/>
            <pc:sldMk cId="3054503918" sldId="740"/>
            <ac:spMk id="3" creationId="{A3FA3522-50C3-140A-6397-8A552BF05491}"/>
          </ac:spMkLst>
        </pc:spChg>
        <pc:spChg chg="add del mod">
          <ac:chgData name="Vedant Purandare" userId="6b0140eb46a6916a" providerId="LiveId" clId="{3842DD77-2807-4418-903A-D9F876A31383}" dt="2024-08-12T08:55:18.891" v="2291"/>
          <ac:spMkLst>
            <pc:docMk/>
            <pc:sldMk cId="3054503918" sldId="740"/>
            <ac:spMk id="7" creationId="{3B5BDFC2-341D-0A67-9EFB-4BF28917B616}"/>
          </ac:spMkLst>
        </pc:spChg>
        <pc:picChg chg="add mod">
          <ac:chgData name="Vedant Purandare" userId="6b0140eb46a6916a" providerId="LiveId" clId="{3842DD77-2807-4418-903A-D9F876A31383}" dt="2024-08-12T08:53:23.267" v="2284" actId="1076"/>
          <ac:picMkLst>
            <pc:docMk/>
            <pc:sldMk cId="3054503918" sldId="740"/>
            <ac:picMk id="5" creationId="{5C7AD91B-DB52-9A0C-D438-4C2E25C58574}"/>
          </ac:picMkLst>
        </pc:picChg>
        <pc:picChg chg="del">
          <ac:chgData name="Vedant Purandare" userId="6b0140eb46a6916a" providerId="LiveId" clId="{3842DD77-2807-4418-903A-D9F876A31383}" dt="2024-08-12T08:52:41.488" v="2278" actId="478"/>
          <ac:picMkLst>
            <pc:docMk/>
            <pc:sldMk cId="3054503918" sldId="740"/>
            <ac:picMk id="6" creationId="{9E077D68-8A0B-F071-FEF8-6B2E54B6F96F}"/>
          </ac:picMkLst>
        </pc:picChg>
      </pc:sldChg>
      <pc:sldChg chg="addSp delSp modSp add mod">
        <pc:chgData name="Vedant Purandare" userId="6b0140eb46a6916a" providerId="LiveId" clId="{3842DD77-2807-4418-903A-D9F876A31383}" dt="2024-08-12T09:09:22.310" v="2351" actId="2711"/>
        <pc:sldMkLst>
          <pc:docMk/>
          <pc:sldMk cId="1007127570" sldId="741"/>
        </pc:sldMkLst>
        <pc:spChg chg="mod">
          <ac:chgData name="Vedant Purandare" userId="6b0140eb46a6916a" providerId="LiveId" clId="{3842DD77-2807-4418-903A-D9F876A31383}" dt="2024-08-12T09:00:02.442" v="2303" actId="255"/>
          <ac:spMkLst>
            <pc:docMk/>
            <pc:sldMk cId="1007127570" sldId="741"/>
            <ac:spMk id="2" creationId="{00000000-0000-0000-0000-000000000000}"/>
          </ac:spMkLst>
        </pc:spChg>
        <pc:spChg chg="mod">
          <ac:chgData name="Vedant Purandare" userId="6b0140eb46a6916a" providerId="LiveId" clId="{3842DD77-2807-4418-903A-D9F876A31383}" dt="2024-08-12T09:09:22.310" v="2351" actId="2711"/>
          <ac:spMkLst>
            <pc:docMk/>
            <pc:sldMk cId="1007127570" sldId="741"/>
            <ac:spMk id="3" creationId="{A3FA3522-50C3-140A-6397-8A552BF05491}"/>
          </ac:spMkLst>
        </pc:spChg>
        <pc:spChg chg="add del">
          <ac:chgData name="Vedant Purandare" userId="6b0140eb46a6916a" providerId="LiveId" clId="{3842DD77-2807-4418-903A-D9F876A31383}" dt="2024-08-12T08:59:42.030" v="2300" actId="22"/>
          <ac:spMkLst>
            <pc:docMk/>
            <pc:sldMk cId="1007127570" sldId="741"/>
            <ac:spMk id="6" creationId="{DB6672D7-05B7-42FF-A216-F75229649428}"/>
          </ac:spMkLst>
        </pc:spChg>
        <pc:spChg chg="add del mod">
          <ac:chgData name="Vedant Purandare" userId="6b0140eb46a6916a" providerId="LiveId" clId="{3842DD77-2807-4418-903A-D9F876A31383}" dt="2024-08-12T09:01:47.964" v="2320"/>
          <ac:spMkLst>
            <pc:docMk/>
            <pc:sldMk cId="1007127570" sldId="741"/>
            <ac:spMk id="9" creationId="{1C078FBE-8C14-C264-0DBA-B63656910B8B}"/>
          </ac:spMkLst>
        </pc:spChg>
        <pc:picChg chg="del">
          <ac:chgData name="Vedant Purandare" userId="6b0140eb46a6916a" providerId="LiveId" clId="{3842DD77-2807-4418-903A-D9F876A31383}" dt="2024-08-12T09:00:29.963" v="2308" actId="478"/>
          <ac:picMkLst>
            <pc:docMk/>
            <pc:sldMk cId="1007127570" sldId="741"/>
            <ac:picMk id="5" creationId="{5C7AD91B-DB52-9A0C-D438-4C2E25C58574}"/>
          </ac:picMkLst>
        </pc:picChg>
        <pc:picChg chg="add mod">
          <ac:chgData name="Vedant Purandare" userId="6b0140eb46a6916a" providerId="LiveId" clId="{3842DD77-2807-4418-903A-D9F876A31383}" dt="2024-08-12T09:02:00.583" v="2322" actId="1076"/>
          <ac:picMkLst>
            <pc:docMk/>
            <pc:sldMk cId="1007127570" sldId="741"/>
            <ac:picMk id="8" creationId="{6B433E46-D1F0-5507-F179-7B516BEAF7A6}"/>
          </ac:picMkLst>
        </pc:picChg>
      </pc:sldChg>
      <pc:sldChg chg="addSp delSp modSp add mod">
        <pc:chgData name="Vedant Purandare" userId="6b0140eb46a6916a" providerId="LiveId" clId="{3842DD77-2807-4418-903A-D9F876A31383}" dt="2024-08-12T09:09:47.053" v="2354" actId="1076"/>
        <pc:sldMkLst>
          <pc:docMk/>
          <pc:sldMk cId="3747330790" sldId="742"/>
        </pc:sldMkLst>
        <pc:spChg chg="mod">
          <ac:chgData name="Vedant Purandare" userId="6b0140eb46a6916a" providerId="LiveId" clId="{3842DD77-2807-4418-903A-D9F876A31383}" dt="2024-08-12T09:05:54.323" v="2329" actId="255"/>
          <ac:spMkLst>
            <pc:docMk/>
            <pc:sldMk cId="3747330790" sldId="742"/>
            <ac:spMk id="2" creationId="{00000000-0000-0000-0000-000000000000}"/>
          </ac:spMkLst>
        </pc:spChg>
        <pc:spChg chg="mod">
          <ac:chgData name="Vedant Purandare" userId="6b0140eb46a6916a" providerId="LiveId" clId="{3842DD77-2807-4418-903A-D9F876A31383}" dt="2024-08-12T09:09:40.875" v="2353" actId="1076"/>
          <ac:spMkLst>
            <pc:docMk/>
            <pc:sldMk cId="3747330790" sldId="742"/>
            <ac:spMk id="3" creationId="{A3FA3522-50C3-140A-6397-8A552BF05491}"/>
          </ac:spMkLst>
        </pc:spChg>
        <pc:spChg chg="add del">
          <ac:chgData name="Vedant Purandare" userId="6b0140eb46a6916a" providerId="LiveId" clId="{3842DD77-2807-4418-903A-D9F876A31383}" dt="2024-08-12T09:05:33.939" v="2326" actId="22"/>
          <ac:spMkLst>
            <pc:docMk/>
            <pc:sldMk cId="3747330790" sldId="742"/>
            <ac:spMk id="5" creationId="{73DE9646-6CC6-FFCD-2D5E-47869793FB45}"/>
          </ac:spMkLst>
        </pc:spChg>
        <pc:spChg chg="add del mod">
          <ac:chgData name="Vedant Purandare" userId="6b0140eb46a6916a" providerId="LiveId" clId="{3842DD77-2807-4418-903A-D9F876A31383}" dt="2024-08-12T09:07:36.941" v="2344"/>
          <ac:spMkLst>
            <pc:docMk/>
            <pc:sldMk cId="3747330790" sldId="742"/>
            <ac:spMk id="9" creationId="{0297798D-3A66-5D8D-A532-AFBC94F37B74}"/>
          </ac:spMkLst>
        </pc:spChg>
        <pc:picChg chg="add mod">
          <ac:chgData name="Vedant Purandare" userId="6b0140eb46a6916a" providerId="LiveId" clId="{3842DD77-2807-4418-903A-D9F876A31383}" dt="2024-08-12T09:09:47.053" v="2354" actId="1076"/>
          <ac:picMkLst>
            <pc:docMk/>
            <pc:sldMk cId="3747330790" sldId="742"/>
            <ac:picMk id="7" creationId="{F105A373-81EE-4A72-5BBD-BE639FA79E8A}"/>
          </ac:picMkLst>
        </pc:picChg>
        <pc:picChg chg="del">
          <ac:chgData name="Vedant Purandare" userId="6b0140eb46a6916a" providerId="LiveId" clId="{3842DD77-2807-4418-903A-D9F876A31383}" dt="2024-08-12T09:06:29.149" v="2333" actId="478"/>
          <ac:picMkLst>
            <pc:docMk/>
            <pc:sldMk cId="3747330790" sldId="742"/>
            <ac:picMk id="8" creationId="{6B433E46-D1F0-5507-F179-7B516BEAF7A6}"/>
          </ac:picMkLst>
        </pc:picChg>
      </pc:sldChg>
      <pc:sldChg chg="addSp delSp modSp add mod ord">
        <pc:chgData name="Vedant Purandare" userId="6b0140eb46a6916a" providerId="LiveId" clId="{3842DD77-2807-4418-903A-D9F876A31383}" dt="2024-08-12T10:06:07.161" v="2406" actId="20577"/>
        <pc:sldMkLst>
          <pc:docMk/>
          <pc:sldMk cId="428096331" sldId="743"/>
        </pc:sldMkLst>
        <pc:spChg chg="mod">
          <ac:chgData name="Vedant Purandare" userId="6b0140eb46a6916a" providerId="LiveId" clId="{3842DD77-2807-4418-903A-D9F876A31383}" dt="2024-08-12T09:40:16.469" v="2373" actId="120"/>
          <ac:spMkLst>
            <pc:docMk/>
            <pc:sldMk cId="428096331" sldId="743"/>
            <ac:spMk id="2" creationId="{00000000-0000-0000-0000-000000000000}"/>
          </ac:spMkLst>
        </pc:spChg>
        <pc:spChg chg="mod">
          <ac:chgData name="Vedant Purandare" userId="6b0140eb46a6916a" providerId="LiveId" clId="{3842DD77-2807-4418-903A-D9F876A31383}" dt="2024-08-12T10:06:07.161" v="2406" actId="20577"/>
          <ac:spMkLst>
            <pc:docMk/>
            <pc:sldMk cId="428096331" sldId="743"/>
            <ac:spMk id="3" creationId="{A3FA3522-50C3-140A-6397-8A552BF05491}"/>
          </ac:spMkLst>
        </pc:spChg>
        <pc:spChg chg="add del mod">
          <ac:chgData name="Vedant Purandare" userId="6b0140eb46a6916a" providerId="LiveId" clId="{3842DD77-2807-4418-903A-D9F876A31383}" dt="2024-08-12T10:00:41.446" v="2384"/>
          <ac:spMkLst>
            <pc:docMk/>
            <pc:sldMk cId="428096331" sldId="743"/>
            <ac:spMk id="6" creationId="{50FA8C95-CACF-127A-B631-34E2A4621B18}"/>
          </ac:spMkLst>
        </pc:spChg>
        <pc:picChg chg="add mod">
          <ac:chgData name="Vedant Purandare" userId="6b0140eb46a6916a" providerId="LiveId" clId="{3842DD77-2807-4418-903A-D9F876A31383}" dt="2024-08-12T09:40:18.313" v="2374" actId="1076"/>
          <ac:picMkLst>
            <pc:docMk/>
            <pc:sldMk cId="428096331" sldId="743"/>
            <ac:picMk id="5" creationId="{69974433-F005-B326-CD9C-82F6354CD61E}"/>
          </ac:picMkLst>
        </pc:picChg>
        <pc:picChg chg="del">
          <ac:chgData name="Vedant Purandare" userId="6b0140eb46a6916a" providerId="LiveId" clId="{3842DD77-2807-4418-903A-D9F876A31383}" dt="2024-08-12T09:38:36.868" v="2359" actId="478"/>
          <ac:picMkLst>
            <pc:docMk/>
            <pc:sldMk cId="428096331" sldId="743"/>
            <ac:picMk id="8" creationId="{26C1EB38-282D-20D7-2805-329691DEFB52}"/>
          </ac:picMkLst>
        </pc:picChg>
      </pc:sldChg>
      <pc:sldChg chg="addSp delSp modSp add mod">
        <pc:chgData name="Vedant Purandare" userId="6b0140eb46a6916a" providerId="LiveId" clId="{3842DD77-2807-4418-903A-D9F876A31383}" dt="2024-08-12T10:58:21.838" v="2715" actId="20577"/>
        <pc:sldMkLst>
          <pc:docMk/>
          <pc:sldMk cId="2159976567" sldId="744"/>
        </pc:sldMkLst>
        <pc:spChg chg="mod">
          <ac:chgData name="Vedant Purandare" userId="6b0140eb46a6916a" providerId="LiveId" clId="{3842DD77-2807-4418-903A-D9F876A31383}" dt="2024-08-12T10:54:48.576" v="2670" actId="20577"/>
          <ac:spMkLst>
            <pc:docMk/>
            <pc:sldMk cId="2159976567" sldId="744"/>
            <ac:spMk id="2" creationId="{00000000-0000-0000-0000-000000000000}"/>
          </ac:spMkLst>
        </pc:spChg>
        <pc:spChg chg="mod">
          <ac:chgData name="Vedant Purandare" userId="6b0140eb46a6916a" providerId="LiveId" clId="{3842DD77-2807-4418-903A-D9F876A31383}" dt="2024-08-12T10:58:21.838" v="2715" actId="20577"/>
          <ac:spMkLst>
            <pc:docMk/>
            <pc:sldMk cId="2159976567" sldId="744"/>
            <ac:spMk id="3" creationId="{00000000-0000-0000-0000-000000000000}"/>
          </ac:spMkLst>
        </pc:spChg>
        <pc:picChg chg="add mod">
          <ac:chgData name="Vedant Purandare" userId="6b0140eb46a6916a" providerId="LiveId" clId="{3842DD77-2807-4418-903A-D9F876A31383}" dt="2024-08-12T10:56:02.370" v="2689" actId="1076"/>
          <ac:picMkLst>
            <pc:docMk/>
            <pc:sldMk cId="2159976567" sldId="744"/>
            <ac:picMk id="5" creationId="{D8F574B0-DF50-9826-06DE-64184318B717}"/>
          </ac:picMkLst>
        </pc:picChg>
        <pc:picChg chg="del">
          <ac:chgData name="Vedant Purandare" userId="6b0140eb46a6916a" providerId="LiveId" clId="{3842DD77-2807-4418-903A-D9F876A31383}" dt="2024-08-12T10:55:43.534" v="2683" actId="478"/>
          <ac:picMkLst>
            <pc:docMk/>
            <pc:sldMk cId="2159976567" sldId="744"/>
            <ac:picMk id="6" creationId="{2C44EAE1-A6A6-020C-8BD2-EEDABD5B45D6}"/>
          </ac:picMkLst>
        </pc:picChg>
        <pc:picChg chg="del">
          <ac:chgData name="Vedant Purandare" userId="6b0140eb46a6916a" providerId="LiveId" clId="{3842DD77-2807-4418-903A-D9F876A31383}" dt="2024-08-12T10:56:29.418" v="2690" actId="478"/>
          <ac:picMkLst>
            <pc:docMk/>
            <pc:sldMk cId="2159976567" sldId="744"/>
            <ac:picMk id="8" creationId="{927C91E9-BB89-9E5F-70E2-C811DB6573DE}"/>
          </ac:picMkLst>
        </pc:picChg>
        <pc:picChg chg="add mod">
          <ac:chgData name="Vedant Purandare" userId="6b0140eb46a6916a" providerId="LiveId" clId="{3842DD77-2807-4418-903A-D9F876A31383}" dt="2024-08-12T10:56:55.772" v="2698" actId="1076"/>
          <ac:picMkLst>
            <pc:docMk/>
            <pc:sldMk cId="2159976567" sldId="744"/>
            <ac:picMk id="9" creationId="{AC04BE3A-683C-DE95-4A7D-246856C1D453}"/>
          </ac:picMkLst>
        </pc:picChg>
      </pc:sldChg>
      <pc:sldChg chg="addSp delSp modSp add mod">
        <pc:chgData name="Vedant Purandare" userId="6b0140eb46a6916a" providerId="LiveId" clId="{3842DD77-2807-4418-903A-D9F876A31383}" dt="2024-08-12T11:45:12.413" v="2763" actId="1076"/>
        <pc:sldMkLst>
          <pc:docMk/>
          <pc:sldMk cId="1310043636" sldId="745"/>
        </pc:sldMkLst>
        <pc:spChg chg="mod">
          <ac:chgData name="Vedant Purandare" userId="6b0140eb46a6916a" providerId="LiveId" clId="{3842DD77-2807-4418-903A-D9F876A31383}" dt="2024-08-12T11:30:07.745" v="2741" actId="20577"/>
          <ac:spMkLst>
            <pc:docMk/>
            <pc:sldMk cId="1310043636" sldId="745"/>
            <ac:spMk id="2" creationId="{00000000-0000-0000-0000-000000000000}"/>
          </ac:spMkLst>
        </pc:spChg>
        <pc:spChg chg="mod">
          <ac:chgData name="Vedant Purandare" userId="6b0140eb46a6916a" providerId="LiveId" clId="{3842DD77-2807-4418-903A-D9F876A31383}" dt="2024-08-12T11:45:00.980" v="2761" actId="255"/>
          <ac:spMkLst>
            <pc:docMk/>
            <pc:sldMk cId="1310043636" sldId="745"/>
            <ac:spMk id="3" creationId="{00000000-0000-0000-0000-000000000000}"/>
          </ac:spMkLst>
        </pc:spChg>
        <pc:picChg chg="del">
          <ac:chgData name="Vedant Purandare" userId="6b0140eb46a6916a" providerId="LiveId" clId="{3842DD77-2807-4418-903A-D9F876A31383}" dt="2024-08-12T11:41:24.923" v="2747" actId="478"/>
          <ac:picMkLst>
            <pc:docMk/>
            <pc:sldMk cId="1310043636" sldId="745"/>
            <ac:picMk id="5" creationId="{D8F574B0-DF50-9826-06DE-64184318B717}"/>
          </ac:picMkLst>
        </pc:picChg>
        <pc:picChg chg="add mod">
          <ac:chgData name="Vedant Purandare" userId="6b0140eb46a6916a" providerId="LiveId" clId="{3842DD77-2807-4418-903A-D9F876A31383}" dt="2024-08-12T11:45:09.005" v="2762" actId="1076"/>
          <ac:picMkLst>
            <pc:docMk/>
            <pc:sldMk cId="1310043636" sldId="745"/>
            <ac:picMk id="6" creationId="{180803D1-1D1E-3F99-2064-627A10A824B3}"/>
          </ac:picMkLst>
        </pc:picChg>
        <pc:picChg chg="add mod">
          <ac:chgData name="Vedant Purandare" userId="6b0140eb46a6916a" providerId="LiveId" clId="{3842DD77-2807-4418-903A-D9F876A31383}" dt="2024-08-12T11:45:12.413" v="2763" actId="1076"/>
          <ac:picMkLst>
            <pc:docMk/>
            <pc:sldMk cId="1310043636" sldId="745"/>
            <ac:picMk id="8" creationId="{636DB28D-5E0B-A029-E0E4-D10F3ECB1DDC}"/>
          </ac:picMkLst>
        </pc:picChg>
        <pc:picChg chg="del">
          <ac:chgData name="Vedant Purandare" userId="6b0140eb46a6916a" providerId="LiveId" clId="{3842DD77-2807-4418-903A-D9F876A31383}" dt="2024-08-12T11:42:32.849" v="2754" actId="478"/>
          <ac:picMkLst>
            <pc:docMk/>
            <pc:sldMk cId="1310043636" sldId="745"/>
            <ac:picMk id="9" creationId="{AC04BE3A-683C-DE95-4A7D-246856C1D453}"/>
          </ac:picMkLst>
        </pc:picChg>
      </pc:sldChg>
      <pc:sldChg chg="addSp modSp new mod">
        <pc:chgData name="Vedant Purandare" userId="6b0140eb46a6916a" providerId="LiveId" clId="{3842DD77-2807-4418-903A-D9F876A31383}" dt="2024-08-12T11:58:15.439" v="2830" actId="14100"/>
        <pc:sldMkLst>
          <pc:docMk/>
          <pc:sldMk cId="1639721817" sldId="746"/>
        </pc:sldMkLst>
        <pc:spChg chg="mod">
          <ac:chgData name="Vedant Purandare" userId="6b0140eb46a6916a" providerId="LiveId" clId="{3842DD77-2807-4418-903A-D9F876A31383}" dt="2024-08-12T11:55:10.484" v="2786" actId="255"/>
          <ac:spMkLst>
            <pc:docMk/>
            <pc:sldMk cId="1639721817" sldId="746"/>
            <ac:spMk id="2" creationId="{6EAC9CC5-64B2-875F-0244-C18320DBC61A}"/>
          </ac:spMkLst>
        </pc:spChg>
        <pc:spChg chg="mod">
          <ac:chgData name="Vedant Purandare" userId="6b0140eb46a6916a" providerId="LiveId" clId="{3842DD77-2807-4418-903A-D9F876A31383}" dt="2024-08-12T11:56:23.554" v="2821" actId="255"/>
          <ac:spMkLst>
            <pc:docMk/>
            <pc:sldMk cId="1639721817" sldId="746"/>
            <ac:spMk id="3" creationId="{114847CB-0A30-3BD0-D54D-5D7D1FE06886}"/>
          </ac:spMkLst>
        </pc:spChg>
        <pc:picChg chg="add mod">
          <ac:chgData name="Vedant Purandare" userId="6b0140eb46a6916a" providerId="LiveId" clId="{3842DD77-2807-4418-903A-D9F876A31383}" dt="2024-08-12T11:58:15.439" v="2830" actId="14100"/>
          <ac:picMkLst>
            <pc:docMk/>
            <pc:sldMk cId="1639721817" sldId="746"/>
            <ac:picMk id="5" creationId="{54099DA3-B6E3-F6AF-E50B-FD1929A875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12-08-2024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233465" y="3099575"/>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i="0" dirty="0">
                <a:solidFill>
                  <a:srgbClr val="E5E7EB"/>
                </a:solidFill>
                <a:effectLst/>
                <a:latin typeface="Figtree"/>
              </a:rPr>
              <a:t>Crime Hotspot Detection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701321"/>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Peak Days for Criminal Activities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678884" y="1669002"/>
            <a:ext cx="5597630" cy="3799643"/>
          </a:xfrm>
        </p:spPr>
        <p:txBody>
          <a:bodyPr>
            <a:normAutofit/>
          </a:bodyPr>
          <a:lstStyle/>
          <a:p>
            <a:r>
              <a:rPr lang="en-US" sz="1800" b="1" dirty="0">
                <a:solidFill>
                  <a:srgbClr val="161A3E"/>
                </a:solidFill>
                <a:latin typeface="Times New Roman" panose="02020603050405020304" pitchFamily="18" charset="0"/>
                <a:cs typeface="Times New Roman" panose="02020603050405020304" pitchFamily="18" charset="0"/>
              </a:rPr>
              <a:t>The graph shows how many crimes happen on different days of the week.</a:t>
            </a:r>
            <a:endParaRPr lang="en-US" sz="1800" dirty="0">
              <a:solidFill>
                <a:srgbClr val="161A3E"/>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solidFill>
                  <a:srgbClr val="161A3E"/>
                </a:solidFill>
                <a:latin typeface="Times New Roman" panose="02020603050405020304" pitchFamily="18" charset="0"/>
                <a:cs typeface="Times New Roman" panose="02020603050405020304" pitchFamily="18" charset="0"/>
              </a:rPr>
              <a:t>Weekends are the busiest:</a:t>
            </a:r>
            <a:r>
              <a:rPr lang="en-US" sz="1800" dirty="0">
                <a:solidFill>
                  <a:srgbClr val="161A3E"/>
                </a:solidFill>
                <a:latin typeface="Times New Roman" panose="02020603050405020304" pitchFamily="18" charset="0"/>
                <a:cs typeface="Times New Roman" panose="02020603050405020304" pitchFamily="18" charset="0"/>
              </a:rPr>
              <a:t> Friday and Saturday have the most crimes.</a:t>
            </a:r>
          </a:p>
          <a:p>
            <a:pPr>
              <a:buFont typeface="Arial" panose="020B0604020202020204" pitchFamily="34" charset="0"/>
              <a:buChar char="•"/>
            </a:pPr>
            <a:r>
              <a:rPr lang="en-US" sz="1800" b="1" dirty="0">
                <a:solidFill>
                  <a:srgbClr val="161A3E"/>
                </a:solidFill>
                <a:latin typeface="Times New Roman" panose="02020603050405020304" pitchFamily="18" charset="0"/>
                <a:cs typeface="Times New Roman" panose="02020603050405020304" pitchFamily="18" charset="0"/>
              </a:rPr>
              <a:t>Weekdays are calmer:</a:t>
            </a:r>
            <a:r>
              <a:rPr lang="en-US" sz="1800" dirty="0">
                <a:solidFill>
                  <a:srgbClr val="161A3E"/>
                </a:solidFill>
                <a:latin typeface="Times New Roman" panose="02020603050405020304" pitchFamily="18" charset="0"/>
                <a:cs typeface="Times New Roman" panose="02020603050405020304" pitchFamily="18" charset="0"/>
              </a:rPr>
              <a:t> Sunday, Monday, Tuesday, and Wednesday have fewer crimes.</a:t>
            </a:r>
          </a:p>
          <a:p>
            <a:pPr>
              <a:buFont typeface="Arial" panose="020B0604020202020204" pitchFamily="34" charset="0"/>
              <a:buChar char="•"/>
            </a:pPr>
            <a:r>
              <a:rPr lang="en-US" sz="1800" b="1" dirty="0">
                <a:solidFill>
                  <a:srgbClr val="161A3E"/>
                </a:solidFill>
                <a:latin typeface="Times New Roman" panose="02020603050405020304" pitchFamily="18" charset="0"/>
                <a:cs typeface="Times New Roman" panose="02020603050405020304" pitchFamily="18" charset="0"/>
              </a:rPr>
              <a:t>Thursday is in the middle:</a:t>
            </a:r>
            <a:r>
              <a:rPr lang="en-US" sz="1800" dirty="0">
                <a:solidFill>
                  <a:srgbClr val="161A3E"/>
                </a:solidFill>
                <a:latin typeface="Times New Roman" panose="02020603050405020304" pitchFamily="18" charset="0"/>
                <a:cs typeface="Times New Roman" panose="02020603050405020304" pitchFamily="18" charset="0"/>
              </a:rPr>
              <a:t> It has a number of crimes between the weekend peak and the weekday low.</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sz="1800" dirty="0"/>
          </a:p>
        </p:txBody>
      </p:sp>
      <p:pic>
        <p:nvPicPr>
          <p:cNvPr id="5" name="Picture 4">
            <a:extLst>
              <a:ext uri="{FF2B5EF4-FFF2-40B4-BE49-F238E27FC236}">
                <a16:creationId xmlns:a16="http://schemas.microsoft.com/office/drawing/2014/main" id="{520B89B2-B323-C303-1FCF-DF844A29562D}"/>
              </a:ext>
            </a:extLst>
          </p:cNvPr>
          <p:cNvPicPr>
            <a:picLocks noChangeAspect="1"/>
          </p:cNvPicPr>
          <p:nvPr/>
        </p:nvPicPr>
        <p:blipFill>
          <a:blip r:embed="rId2"/>
          <a:stretch>
            <a:fillRect/>
          </a:stretch>
        </p:blipFill>
        <p:spPr>
          <a:xfrm>
            <a:off x="6946444" y="1669002"/>
            <a:ext cx="4566672" cy="3402457"/>
          </a:xfrm>
          <a:prstGeom prst="rect">
            <a:avLst/>
          </a:prstGeom>
        </p:spPr>
      </p:pic>
    </p:spTree>
    <p:extLst>
      <p:ext uri="{BB962C8B-B14F-4D97-AF65-F5344CB8AC3E}">
        <p14:creationId xmlns:p14="http://schemas.microsoft.com/office/powerpoint/2010/main" val="248809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381631"/>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Crime Rates in different Regions or Districts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2155360" y="4082089"/>
            <a:ext cx="7881280" cy="208789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and Southwest districts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have the highest crime rates, with Central having the highest.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Hollywood, Wilshire, Rampart, and Northeast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areas also have significantly high crime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West Valley, Topanga, Van Nuys, Mission, and San Fernando Valley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regions have comparatively lower crime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There's a considerable disparity in crime rates between different areas. </a:t>
            </a:r>
          </a:p>
        </p:txBody>
      </p:sp>
      <p:pic>
        <p:nvPicPr>
          <p:cNvPr id="7" name="Picture 6">
            <a:extLst>
              <a:ext uri="{FF2B5EF4-FFF2-40B4-BE49-F238E27FC236}">
                <a16:creationId xmlns:a16="http://schemas.microsoft.com/office/drawing/2014/main" id="{7FE603C2-F37D-9DE2-9345-0AA326569617}"/>
              </a:ext>
            </a:extLst>
          </p:cNvPr>
          <p:cNvPicPr>
            <a:picLocks noChangeAspect="1"/>
          </p:cNvPicPr>
          <p:nvPr/>
        </p:nvPicPr>
        <p:blipFill>
          <a:blip r:embed="rId2"/>
          <a:stretch>
            <a:fillRect/>
          </a:stretch>
        </p:blipFill>
        <p:spPr>
          <a:xfrm>
            <a:off x="3343923" y="964681"/>
            <a:ext cx="5504154" cy="3224357"/>
          </a:xfrm>
          <a:prstGeom prst="rect">
            <a:avLst/>
          </a:prstGeom>
        </p:spPr>
      </p:pic>
    </p:spTree>
    <p:extLst>
      <p:ext uri="{BB962C8B-B14F-4D97-AF65-F5344CB8AC3E}">
        <p14:creationId xmlns:p14="http://schemas.microsoft.com/office/powerpoint/2010/main" val="348498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1" y="363969"/>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Crime Rates in different Regions or Districts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2032116" y="4056025"/>
            <a:ext cx="8127765" cy="2238244"/>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sz="1800" dirty="0">
                <a:solidFill>
                  <a:srgbClr val="161A3E"/>
                </a:solidFill>
                <a:latin typeface="Times New Roman" panose="02020603050405020304" pitchFamily="18" charset="0"/>
                <a:cs typeface="Times New Roman" panose="02020603050405020304" pitchFamily="18" charset="0"/>
              </a:rPr>
              <a:t> Region 1 has the most crimes, with over 60,000 incidents, making it the most crime-prone area.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Crime rates vary significantly across regions. Some regions, like 12 and 14, also have high crime rates, while others, like 7 and 16, have relatively lower rates.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1800" dirty="0">
                <a:solidFill>
                  <a:srgbClr val="161A3E"/>
                </a:solidFill>
                <a:latin typeface="Times New Roman" panose="02020603050405020304" pitchFamily="18" charset="0"/>
                <a:cs typeface="Times New Roman" panose="02020603050405020304" pitchFamily="18" charset="0"/>
              </a:rPr>
              <a:t>Many regions have a crime count between 30,000 and 50,000, indicating a moderate level of crime activity across these areas.</a:t>
            </a: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E02D618-E2BF-8821-A0AF-570E41977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039" y="923804"/>
            <a:ext cx="6111918" cy="3132221"/>
          </a:xfrm>
          <a:prstGeom prst="rect">
            <a:avLst/>
          </a:prstGeom>
        </p:spPr>
      </p:pic>
    </p:spTree>
    <p:extLst>
      <p:ext uri="{BB962C8B-B14F-4D97-AF65-F5344CB8AC3E}">
        <p14:creationId xmlns:p14="http://schemas.microsoft.com/office/powerpoint/2010/main" val="180322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1" y="363969"/>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Number of crimes across different neighborhoods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2032115" y="3997659"/>
            <a:ext cx="8127765" cy="223824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solidFill>
                  <a:srgbClr val="161A3E"/>
                </a:solidFill>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Rate Disparity: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There's a significant difference in crime rates between neighborhoods. The top neighborhood by crime rate has over 10 times the crime rate of the lowest.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Crime Areas: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last few neighborhoods listed appear to have the highest crime rates, with numbers exceeding 1000 incidents.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Limitation: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graph only presents the top 10 neighborhoods by crime rate, so the overall crime picture is incomplete.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3CFB28-8093-427D-F1FE-BD48530F6955}"/>
              </a:ext>
            </a:extLst>
          </p:cNvPr>
          <p:cNvPicPr>
            <a:picLocks noChangeAspect="1"/>
          </p:cNvPicPr>
          <p:nvPr/>
        </p:nvPicPr>
        <p:blipFill>
          <a:blip r:embed="rId2"/>
          <a:stretch>
            <a:fillRect/>
          </a:stretch>
        </p:blipFill>
        <p:spPr>
          <a:xfrm>
            <a:off x="2629731" y="976744"/>
            <a:ext cx="6932534" cy="2911415"/>
          </a:xfrm>
          <a:prstGeom prst="rect">
            <a:avLst/>
          </a:prstGeom>
        </p:spPr>
      </p:pic>
    </p:spTree>
    <p:extLst>
      <p:ext uri="{BB962C8B-B14F-4D97-AF65-F5344CB8AC3E}">
        <p14:creationId xmlns:p14="http://schemas.microsoft.com/office/powerpoint/2010/main" val="270328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1" y="363969"/>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Age Distribution of Crime Victims Graph</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2032115" y="3997659"/>
            <a:ext cx="8127765" cy="193019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solidFill>
                  <a:srgbClr val="161A3E"/>
                </a:solidFill>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Victimization: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highest number of crime victims falls within the age range of 20 to 40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Decreasing Trend: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number of victims steadily decreases with increasing age, after the peak in the 20-40 age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Incidence: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youngest and oldest age groups (below 20 and above 80) have significantly lower victimization rates.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0B0FE6A-E8F2-917A-0062-ED9B906700A9}"/>
              </a:ext>
            </a:extLst>
          </p:cNvPr>
          <p:cNvPicPr>
            <a:picLocks noChangeAspect="1"/>
          </p:cNvPicPr>
          <p:nvPr/>
        </p:nvPicPr>
        <p:blipFill>
          <a:blip r:embed="rId2"/>
          <a:stretch>
            <a:fillRect/>
          </a:stretch>
        </p:blipFill>
        <p:spPr>
          <a:xfrm>
            <a:off x="3124011" y="930145"/>
            <a:ext cx="5943971" cy="3067514"/>
          </a:xfrm>
          <a:prstGeom prst="rect">
            <a:avLst/>
          </a:prstGeom>
        </p:spPr>
      </p:pic>
    </p:spTree>
    <p:extLst>
      <p:ext uri="{BB962C8B-B14F-4D97-AF65-F5344CB8AC3E}">
        <p14:creationId xmlns:p14="http://schemas.microsoft.com/office/powerpoint/2010/main" val="1044178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1" y="363969"/>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Distribution of Crimes During the Day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2032113" y="3997659"/>
            <a:ext cx="8127765" cy="193019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solidFill>
                  <a:srgbClr val="161A3E"/>
                </a:solidFill>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Crime Hours: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highest number of crimes occurs between 8 PM and 10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Decreasing Trend: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number of crimes decreases steadily as the day progresses towards morning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Lowest Crime Rate: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lowest crime rates are observed during the early morning hours (before 6 AM).</a:t>
            </a: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E077D68-8A0B-F071-FEF8-6B2E54B6F96F}"/>
              </a:ext>
            </a:extLst>
          </p:cNvPr>
          <p:cNvPicPr>
            <a:picLocks noChangeAspect="1"/>
          </p:cNvPicPr>
          <p:nvPr/>
        </p:nvPicPr>
        <p:blipFill>
          <a:blip r:embed="rId2"/>
          <a:stretch>
            <a:fillRect/>
          </a:stretch>
        </p:blipFill>
        <p:spPr>
          <a:xfrm>
            <a:off x="3127668" y="917219"/>
            <a:ext cx="5936653" cy="3080440"/>
          </a:xfrm>
          <a:prstGeom prst="rect">
            <a:avLst/>
          </a:prstGeom>
        </p:spPr>
      </p:pic>
    </p:spTree>
    <p:extLst>
      <p:ext uri="{BB962C8B-B14F-4D97-AF65-F5344CB8AC3E}">
        <p14:creationId xmlns:p14="http://schemas.microsoft.com/office/powerpoint/2010/main" val="60341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1" y="363969"/>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Distribution of Selected Crime Types During the Day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2032113" y="3997659"/>
            <a:ext cx="8127765" cy="1930196"/>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solidFill>
                  <a:srgbClr val="161A3E"/>
                </a:solidFill>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Type 956</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consistently has the highest number of occurrences across all hours of the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Type 330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a peak in incidents around the 10-hour mark and then gradually decreases.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Type 510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a relatively low number of occurrences throughout the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Pattern: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There's a general trend of increasing crime incidents as the day progresses, with a potential peak around the 10-hour mark for certain crime types. </a:t>
            </a:r>
          </a:p>
          <a:p>
            <a:pPr marL="0" marR="0" lvl="0" indent="0" algn="l" defTabSz="914400" rtl="0" eaLnBrk="0" fontAlgn="base" latinLnBrk="0" hangingPunct="0">
              <a:lnSpc>
                <a:spcPct val="100000"/>
              </a:lnSpc>
              <a:spcBef>
                <a:spcPct val="0"/>
              </a:spcBef>
              <a:spcAft>
                <a:spcPct val="0"/>
              </a:spcAft>
              <a:buClrTx/>
              <a:buSzTx/>
              <a:buNone/>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7AD91B-DB52-9A0C-D438-4C2E25C58574}"/>
              </a:ext>
            </a:extLst>
          </p:cNvPr>
          <p:cNvPicPr>
            <a:picLocks noChangeAspect="1"/>
          </p:cNvPicPr>
          <p:nvPr/>
        </p:nvPicPr>
        <p:blipFill>
          <a:blip r:embed="rId2"/>
          <a:stretch>
            <a:fillRect/>
          </a:stretch>
        </p:blipFill>
        <p:spPr>
          <a:xfrm>
            <a:off x="3107154" y="909459"/>
            <a:ext cx="5977682" cy="3088200"/>
          </a:xfrm>
          <a:prstGeom prst="rect">
            <a:avLst/>
          </a:prstGeom>
        </p:spPr>
      </p:pic>
    </p:spTree>
    <p:extLst>
      <p:ext uri="{BB962C8B-B14F-4D97-AF65-F5344CB8AC3E}">
        <p14:creationId xmlns:p14="http://schemas.microsoft.com/office/powerpoint/2010/main" val="3054503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1" y="363969"/>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Crime Distribution on Weekdays vs. Weekends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2032115" y="4274746"/>
            <a:ext cx="8127765" cy="193019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solidFill>
                  <a:srgbClr val="161A3E"/>
                </a:solidFill>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Crime on Weekends: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graph indicates that there is a significantly higher number of crimes reported on weekends compared to weekdays.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Rate Disparity: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difference in crime rates between weekdays and weekends is substantial, suggesting a distinct pattern.  </a:t>
            </a:r>
          </a:p>
          <a:p>
            <a:pPr marL="0" marR="0" lvl="0" indent="0" algn="l" defTabSz="914400" rtl="0" eaLnBrk="0" fontAlgn="base" latinLnBrk="0" hangingPunct="0">
              <a:lnSpc>
                <a:spcPct val="100000"/>
              </a:lnSpc>
              <a:spcBef>
                <a:spcPct val="0"/>
              </a:spcBef>
              <a:spcAft>
                <a:spcPct val="0"/>
              </a:spcAft>
              <a:buClrTx/>
              <a:buSzTx/>
              <a:buNone/>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B433E46-D1F0-5507-F179-7B516BEAF7A6}"/>
              </a:ext>
            </a:extLst>
          </p:cNvPr>
          <p:cNvPicPr>
            <a:picLocks noChangeAspect="1"/>
          </p:cNvPicPr>
          <p:nvPr/>
        </p:nvPicPr>
        <p:blipFill>
          <a:blip r:embed="rId2"/>
          <a:stretch>
            <a:fillRect/>
          </a:stretch>
        </p:blipFill>
        <p:spPr>
          <a:xfrm>
            <a:off x="3299599" y="871380"/>
            <a:ext cx="5592802" cy="3306090"/>
          </a:xfrm>
          <a:prstGeom prst="rect">
            <a:avLst/>
          </a:prstGeom>
        </p:spPr>
      </p:pic>
    </p:spTree>
    <p:extLst>
      <p:ext uri="{BB962C8B-B14F-4D97-AF65-F5344CB8AC3E}">
        <p14:creationId xmlns:p14="http://schemas.microsoft.com/office/powerpoint/2010/main" val="100712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1" y="363969"/>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a:t>
            </a:r>
            <a:r>
              <a:rPr lang="en-IN" sz="2800" dirty="0">
                <a:latin typeface="Times New Roman" panose="02020603050405020304" pitchFamily="18" charset="0"/>
                <a:cs typeface="Times New Roman" panose="02020603050405020304" pitchFamily="18" charset="0"/>
              </a:rPr>
              <a:t>Crime Hotspots Over Time</a:t>
            </a: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2032115" y="4085905"/>
            <a:ext cx="8127765" cy="1930196"/>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900" dirty="0">
                <a:solidFill>
                  <a:srgbClr val="161A3E"/>
                </a:solidFill>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Rate Fluctuations: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number of crimes (represented on the y-axis) varies significantly over the plotted period. There are peaks and troughs indicating periods of heightened and reduced criminal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Period Analysis: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x-axis displays a timeline, allowing for the identification of specific periods with higher or lower crime rates. For instance, there seems to be a notable increase in crime around the "22-02"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Granularity:</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graph provides data at a monthly level, enabling the observation of seasonal or cyclical patterns in crime rates. </a:t>
            </a:r>
          </a:p>
          <a:p>
            <a:pPr marL="0" marR="0" lvl="0" indent="0" algn="l" defTabSz="914400" rtl="0" eaLnBrk="0" fontAlgn="base" latinLnBrk="0" hangingPunct="0">
              <a:lnSpc>
                <a:spcPct val="100000"/>
              </a:lnSpc>
              <a:spcBef>
                <a:spcPct val="0"/>
              </a:spcBef>
              <a:spcAft>
                <a:spcPct val="0"/>
              </a:spcAft>
              <a:buClrTx/>
              <a:buSzTx/>
              <a:buNone/>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solidFill>
                <a:srgbClr val="161A3E"/>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105A373-81EE-4A72-5BBD-BE639FA79E8A}"/>
              </a:ext>
            </a:extLst>
          </p:cNvPr>
          <p:cNvPicPr>
            <a:picLocks noChangeAspect="1"/>
          </p:cNvPicPr>
          <p:nvPr/>
        </p:nvPicPr>
        <p:blipFill>
          <a:blip r:embed="rId2"/>
          <a:stretch>
            <a:fillRect/>
          </a:stretch>
        </p:blipFill>
        <p:spPr>
          <a:xfrm>
            <a:off x="2735773" y="841899"/>
            <a:ext cx="6720448" cy="3233990"/>
          </a:xfrm>
          <a:prstGeom prst="rect">
            <a:avLst/>
          </a:prstGeom>
        </p:spPr>
      </p:pic>
    </p:spTree>
    <p:extLst>
      <p:ext uri="{BB962C8B-B14F-4D97-AF65-F5344CB8AC3E}">
        <p14:creationId xmlns:p14="http://schemas.microsoft.com/office/powerpoint/2010/main" val="374733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383683"/>
            <a:ext cx="10834234" cy="612775"/>
          </a:xfrm>
        </p:spPr>
        <p:txBody>
          <a:bodyPr>
            <a:normAutofit/>
          </a:bodyPr>
          <a:lstStyle/>
          <a:p>
            <a:r>
              <a:rPr lang="en-IN" sz="2800" dirty="0">
                <a:latin typeface="Times New Roman" panose="02020603050405020304" pitchFamily="18" charset="0"/>
                <a:cs typeface="Times New Roman" panose="02020603050405020304" pitchFamily="18" charset="0"/>
              </a:rPr>
              <a:t>Correlation Heatmap</a:t>
            </a: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6646884" y="1529178"/>
            <a:ext cx="5240316" cy="3799643"/>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Positive Correlations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Status new and Status Desc new: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0.99</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Cd Desc New and Crime Category New: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0.69</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Positive Correlations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Descent New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Sex new: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0.27</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Category New and Status new: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0.22</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Category New and Status Desc new: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0.20</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to Negligible Correlations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other correlations between attributes are close to zero, indicating very weak relationships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9974433-F005-B326-CD9C-82F6354CD61E}"/>
              </a:ext>
            </a:extLst>
          </p:cNvPr>
          <p:cNvPicPr>
            <a:picLocks noChangeAspect="1"/>
          </p:cNvPicPr>
          <p:nvPr/>
        </p:nvPicPr>
        <p:blipFill>
          <a:blip r:embed="rId2"/>
          <a:stretch>
            <a:fillRect/>
          </a:stretch>
        </p:blipFill>
        <p:spPr>
          <a:xfrm>
            <a:off x="95574" y="996458"/>
            <a:ext cx="6561389" cy="5685013"/>
          </a:xfrm>
          <a:prstGeom prst="rect">
            <a:avLst/>
          </a:prstGeom>
        </p:spPr>
      </p:pic>
    </p:spTree>
    <p:extLst>
      <p:ext uri="{BB962C8B-B14F-4D97-AF65-F5344CB8AC3E}">
        <p14:creationId xmlns:p14="http://schemas.microsoft.com/office/powerpoint/2010/main" val="42809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3" y="1319968"/>
            <a:ext cx="10834234" cy="4415007"/>
          </a:xfrm>
        </p:spPr>
        <p:txBody>
          <a:bodyPr/>
          <a:lstStyle/>
          <a:p>
            <a:r>
              <a:rPr lang="en-US" dirty="0"/>
              <a:t>Aim - </a:t>
            </a:r>
            <a:r>
              <a:rPr lang="en-US" sz="2400" dirty="0"/>
              <a:t>The aim of this project is to develop a machine learning model capable of accurately identifying crime hotspots within Los Angeles. By harnessing LAPD crime data, the model will provide actionable insights, enabling the development of targeted security recommendations for clients operating in high-risk areas. Through this endeavor, the project aims to strengthen community safety initiatives, foster collaboration with local law enforcement, and uphold their commitment to data-driven solutions for public safety.</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dirty="0">
                <a:latin typeface="Times New Roman" panose="02020603050405020304" pitchFamily="18" charset="0"/>
                <a:cs typeface="Times New Roman" panose="02020603050405020304" pitchFamily="18" charset="0"/>
              </a:rPr>
              <a:t>K-means Model To Form Clusters </a:t>
            </a:r>
            <a:endParaRPr lang="en-IN"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421532" y="1422474"/>
            <a:ext cx="6096000" cy="646331"/>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 value = 4</a:t>
            </a:r>
          </a:p>
          <a:p>
            <a:pPr marL="285750" indent="-285750">
              <a:buFont typeface="Arial" panose="020B0604020202020204" pitchFamily="34" charset="0"/>
              <a:buChar char="•"/>
            </a:pPr>
            <a:endParaRPr lang="en-US" dirty="0"/>
          </a:p>
        </p:txBody>
      </p:sp>
      <p:sp>
        <p:nvSpPr>
          <p:cNvPr id="8" name="Rectangle 7"/>
          <p:cNvSpPr/>
          <p:nvPr/>
        </p:nvSpPr>
        <p:spPr>
          <a:xfrm>
            <a:off x="421532" y="1860364"/>
            <a:ext cx="6096000" cy="923330"/>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column is added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 2 ha maximum items and cluster 0 has minimum items. </a:t>
            </a:r>
          </a:p>
        </p:txBody>
      </p:sp>
      <p:pic>
        <p:nvPicPr>
          <p:cNvPr id="6" name="Picture 5">
            <a:extLst>
              <a:ext uri="{FF2B5EF4-FFF2-40B4-BE49-F238E27FC236}">
                <a16:creationId xmlns:a16="http://schemas.microsoft.com/office/drawing/2014/main" id="{3F8134E7-5ECA-8DCC-95A0-B5F67B0268AB}"/>
              </a:ext>
            </a:extLst>
          </p:cNvPr>
          <p:cNvPicPr>
            <a:picLocks noChangeAspect="1"/>
          </p:cNvPicPr>
          <p:nvPr/>
        </p:nvPicPr>
        <p:blipFill>
          <a:blip r:embed="rId2"/>
          <a:stretch>
            <a:fillRect/>
          </a:stretch>
        </p:blipFill>
        <p:spPr>
          <a:xfrm>
            <a:off x="6787607" y="1273548"/>
            <a:ext cx="4867947" cy="1048481"/>
          </a:xfrm>
          <a:prstGeom prst="rect">
            <a:avLst/>
          </a:prstGeom>
        </p:spPr>
      </p:pic>
      <p:pic>
        <p:nvPicPr>
          <p:cNvPr id="17" name="Picture 16">
            <a:extLst>
              <a:ext uri="{FF2B5EF4-FFF2-40B4-BE49-F238E27FC236}">
                <a16:creationId xmlns:a16="http://schemas.microsoft.com/office/drawing/2014/main" id="{F3C2B58B-5952-0A7C-F39B-CE18FEAEF7B5}"/>
              </a:ext>
            </a:extLst>
          </p:cNvPr>
          <p:cNvPicPr>
            <a:picLocks noChangeAspect="1"/>
          </p:cNvPicPr>
          <p:nvPr/>
        </p:nvPicPr>
        <p:blipFill>
          <a:blip r:embed="rId3"/>
          <a:stretch>
            <a:fillRect/>
          </a:stretch>
        </p:blipFill>
        <p:spPr>
          <a:xfrm>
            <a:off x="4337096" y="2676988"/>
            <a:ext cx="7396279" cy="3263415"/>
          </a:xfrm>
          <a:prstGeom prst="rect">
            <a:avLst/>
          </a:prstGeom>
        </p:spPr>
      </p:pic>
      <p:pic>
        <p:nvPicPr>
          <p:cNvPr id="19" name="Picture 18">
            <a:extLst>
              <a:ext uri="{FF2B5EF4-FFF2-40B4-BE49-F238E27FC236}">
                <a16:creationId xmlns:a16="http://schemas.microsoft.com/office/drawing/2014/main" id="{B7F82FB1-1DEA-7E4A-38F8-A698ADEFB2F6}"/>
              </a:ext>
            </a:extLst>
          </p:cNvPr>
          <p:cNvPicPr>
            <a:picLocks noChangeAspect="1"/>
          </p:cNvPicPr>
          <p:nvPr/>
        </p:nvPicPr>
        <p:blipFill>
          <a:blip r:embed="rId4"/>
          <a:stretch>
            <a:fillRect/>
          </a:stretch>
        </p:blipFill>
        <p:spPr>
          <a:xfrm>
            <a:off x="795982" y="3328588"/>
            <a:ext cx="2932397" cy="1820839"/>
          </a:xfrm>
          <a:prstGeom prst="rect">
            <a:avLst/>
          </a:prstGeom>
        </p:spPr>
      </p:pic>
    </p:spTree>
    <p:extLst>
      <p:ext uri="{BB962C8B-B14F-4D97-AF65-F5344CB8AC3E}">
        <p14:creationId xmlns:p14="http://schemas.microsoft.com/office/powerpoint/2010/main" val="3727196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505698"/>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Visualization of Clustered </a:t>
            </a:r>
            <a:r>
              <a:rPr lang="en-US" sz="2800" dirty="0" err="1">
                <a:latin typeface="Times New Roman" panose="02020603050405020304" pitchFamily="18" charset="0"/>
                <a:cs typeface="Times New Roman" panose="02020603050405020304" pitchFamily="18" charset="0"/>
              </a:rPr>
              <a:t>Dataframe</a:t>
            </a:r>
            <a:endParaRPr lang="en-IN"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2747965" y="1244708"/>
            <a:ext cx="6096000" cy="646331"/>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 Value is  4</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the </a:t>
            </a:r>
            <a:r>
              <a:rPr lang="en-US" b="1" dirty="0">
                <a:latin typeface="Times New Roman" panose="02020603050405020304" pitchFamily="18" charset="0"/>
                <a:cs typeface="Times New Roman" panose="02020603050405020304" pitchFamily="18" charset="0"/>
              </a:rPr>
              <a:t>Elbow Method</a:t>
            </a:r>
          </a:p>
        </p:txBody>
      </p:sp>
      <p:pic>
        <p:nvPicPr>
          <p:cNvPr id="4" name="Picture 3">
            <a:extLst>
              <a:ext uri="{FF2B5EF4-FFF2-40B4-BE49-F238E27FC236}">
                <a16:creationId xmlns:a16="http://schemas.microsoft.com/office/drawing/2014/main" id="{C9E4C59F-778B-C6FA-3C59-087D2762F539}"/>
              </a:ext>
            </a:extLst>
          </p:cNvPr>
          <p:cNvPicPr>
            <a:picLocks noChangeAspect="1"/>
          </p:cNvPicPr>
          <p:nvPr/>
        </p:nvPicPr>
        <p:blipFill>
          <a:blip r:embed="rId2"/>
          <a:stretch>
            <a:fillRect/>
          </a:stretch>
        </p:blipFill>
        <p:spPr>
          <a:xfrm>
            <a:off x="1916765" y="2201497"/>
            <a:ext cx="3609390" cy="3742048"/>
          </a:xfrm>
          <a:prstGeom prst="rect">
            <a:avLst/>
          </a:prstGeom>
        </p:spPr>
      </p:pic>
      <p:pic>
        <p:nvPicPr>
          <p:cNvPr id="8" name="Picture 7">
            <a:extLst>
              <a:ext uri="{FF2B5EF4-FFF2-40B4-BE49-F238E27FC236}">
                <a16:creationId xmlns:a16="http://schemas.microsoft.com/office/drawing/2014/main" id="{4B4213FF-17A9-7745-EADF-684733BAFFFC}"/>
              </a:ext>
            </a:extLst>
          </p:cNvPr>
          <p:cNvPicPr>
            <a:picLocks noChangeAspect="1"/>
          </p:cNvPicPr>
          <p:nvPr/>
        </p:nvPicPr>
        <p:blipFill>
          <a:blip r:embed="rId3"/>
          <a:stretch>
            <a:fillRect/>
          </a:stretch>
        </p:blipFill>
        <p:spPr>
          <a:xfrm>
            <a:off x="5526155" y="2416284"/>
            <a:ext cx="4736526" cy="3312473"/>
          </a:xfrm>
          <a:prstGeom prst="rect">
            <a:avLst/>
          </a:prstGeom>
        </p:spPr>
      </p:pic>
    </p:spTree>
    <p:extLst>
      <p:ext uri="{BB962C8B-B14F-4D97-AF65-F5344CB8AC3E}">
        <p14:creationId xmlns:p14="http://schemas.microsoft.com/office/powerpoint/2010/main" val="298471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Predictive Modelling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884" y="1307788"/>
            <a:ext cx="10834234" cy="4398066"/>
          </a:xfrm>
        </p:spPr>
        <p:txBody>
          <a:bodyPr/>
          <a:lstStyle/>
          <a:p>
            <a:r>
              <a:rPr lang="en-US" sz="1800" dirty="0">
                <a:latin typeface="Times New Roman" panose="02020603050405020304" pitchFamily="18" charset="0"/>
                <a:cs typeface="Times New Roman" panose="02020603050405020304" pitchFamily="18" charset="0"/>
              </a:rPr>
              <a:t>Data is split as 70% for training and 30% for testing. </a:t>
            </a:r>
          </a:p>
          <a:p>
            <a:r>
              <a:rPr lang="en-US" sz="1800" dirty="0">
                <a:latin typeface="Times New Roman" panose="02020603050405020304" pitchFamily="18" charset="0"/>
                <a:cs typeface="Times New Roman" panose="02020603050405020304" pitchFamily="18" charset="0"/>
              </a:rPr>
              <a:t>( Tried 80% and 20%  split, minimal changes in the accuracy.)</a:t>
            </a:r>
          </a:p>
          <a:p>
            <a:endParaRPr lang="en-IN" sz="2000" dirty="0"/>
          </a:p>
        </p:txBody>
      </p:sp>
      <p:pic>
        <p:nvPicPr>
          <p:cNvPr id="7" name="Picture 6">
            <a:extLst>
              <a:ext uri="{FF2B5EF4-FFF2-40B4-BE49-F238E27FC236}">
                <a16:creationId xmlns:a16="http://schemas.microsoft.com/office/drawing/2014/main" id="{20D81C26-FDC9-2A53-4CD8-3FFFEE41E08B}"/>
              </a:ext>
            </a:extLst>
          </p:cNvPr>
          <p:cNvPicPr>
            <a:picLocks noChangeAspect="1"/>
          </p:cNvPicPr>
          <p:nvPr/>
        </p:nvPicPr>
        <p:blipFill>
          <a:blip r:embed="rId2"/>
          <a:stretch>
            <a:fillRect/>
          </a:stretch>
        </p:blipFill>
        <p:spPr>
          <a:xfrm>
            <a:off x="678882" y="2165606"/>
            <a:ext cx="7544248" cy="746135"/>
          </a:xfrm>
          <a:prstGeom prst="rect">
            <a:avLst/>
          </a:prstGeom>
        </p:spPr>
      </p:pic>
      <p:pic>
        <p:nvPicPr>
          <p:cNvPr id="9" name="Picture 8">
            <a:extLst>
              <a:ext uri="{FF2B5EF4-FFF2-40B4-BE49-F238E27FC236}">
                <a16:creationId xmlns:a16="http://schemas.microsoft.com/office/drawing/2014/main" id="{0B376FD9-61BE-993B-2B02-BC6A8620F531}"/>
              </a:ext>
            </a:extLst>
          </p:cNvPr>
          <p:cNvPicPr>
            <a:picLocks noChangeAspect="1"/>
          </p:cNvPicPr>
          <p:nvPr/>
        </p:nvPicPr>
        <p:blipFill>
          <a:blip r:embed="rId3"/>
          <a:stretch>
            <a:fillRect/>
          </a:stretch>
        </p:blipFill>
        <p:spPr>
          <a:xfrm>
            <a:off x="678881" y="3064213"/>
            <a:ext cx="7746971" cy="3411911"/>
          </a:xfrm>
          <a:prstGeom prst="rect">
            <a:avLst/>
          </a:prstGeom>
        </p:spPr>
      </p:pic>
    </p:spTree>
    <p:extLst>
      <p:ext uri="{BB962C8B-B14F-4D97-AF65-F5344CB8AC3E}">
        <p14:creationId xmlns:p14="http://schemas.microsoft.com/office/powerpoint/2010/main" val="1082878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Evaluation Metrics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884" y="1422156"/>
            <a:ext cx="10834234" cy="4398066"/>
          </a:xfrm>
        </p:spPr>
        <p:txBody>
          <a:bodyPr>
            <a:normAutofit/>
          </a:bodyPr>
          <a:lstStyle/>
          <a:p>
            <a:r>
              <a:rPr lang="en-US" sz="1800" b="1" dirty="0">
                <a:latin typeface="Times New Roman" panose="02020603050405020304" pitchFamily="18" charset="0"/>
                <a:cs typeface="Times New Roman" panose="02020603050405020304" pitchFamily="18" charset="0"/>
              </a:rPr>
              <a:t>Accuracy</a:t>
            </a:r>
            <a:r>
              <a:rPr lang="en-US" sz="1800" dirty="0">
                <a:latin typeface="Times New Roman" panose="02020603050405020304" pitchFamily="18" charset="0"/>
                <a:cs typeface="Times New Roman" panose="02020603050405020304" pitchFamily="18" charset="0"/>
              </a:rPr>
              <a:t>: Measures how many times a model made a correct prediction across the entire dataset.</a:t>
            </a:r>
          </a:p>
          <a:p>
            <a:r>
              <a:rPr lang="en-US" sz="1800" b="1" dirty="0">
                <a:latin typeface="Times New Roman" panose="02020603050405020304" pitchFamily="18" charset="0"/>
                <a:cs typeface="Times New Roman" panose="02020603050405020304" pitchFamily="18" charset="0"/>
              </a:rPr>
              <a:t>Precision</a:t>
            </a:r>
            <a:r>
              <a:rPr lang="en-US" sz="1800" dirty="0">
                <a:latin typeface="Times New Roman" panose="02020603050405020304" pitchFamily="18" charset="0"/>
                <a:cs typeface="Times New Roman" panose="02020603050405020304" pitchFamily="18" charset="0"/>
              </a:rPr>
              <a:t>: Quantifies the number of positive class predictions that actually belong to the positive class.</a:t>
            </a:r>
          </a:p>
          <a:p>
            <a:r>
              <a:rPr lang="en-US" sz="1800" b="1" dirty="0">
                <a:latin typeface="Times New Roman" panose="02020603050405020304" pitchFamily="18" charset="0"/>
                <a:cs typeface="Times New Roman" panose="02020603050405020304" pitchFamily="18" charset="0"/>
              </a:rPr>
              <a:t>Recall</a:t>
            </a:r>
            <a:r>
              <a:rPr lang="en-US" sz="1800" dirty="0">
                <a:latin typeface="Times New Roman" panose="02020603050405020304" pitchFamily="18" charset="0"/>
                <a:cs typeface="Times New Roman" panose="02020603050405020304" pitchFamily="18" charset="0"/>
              </a:rPr>
              <a:t>: Quantifies the number of positive class predictions made out of all positive examples in the dataset.</a:t>
            </a:r>
          </a:p>
          <a:p>
            <a:r>
              <a:rPr lang="en-US" sz="1800" b="1" dirty="0">
                <a:latin typeface="Times New Roman" panose="02020603050405020304" pitchFamily="18" charset="0"/>
                <a:cs typeface="Times New Roman" panose="02020603050405020304" pitchFamily="18" charset="0"/>
              </a:rPr>
              <a:t>F1 Score</a:t>
            </a:r>
            <a:r>
              <a:rPr lang="en-US" sz="1800" dirty="0">
                <a:latin typeface="Times New Roman" panose="02020603050405020304" pitchFamily="18" charset="0"/>
                <a:cs typeface="Times New Roman" panose="02020603050405020304" pitchFamily="18" charset="0"/>
              </a:rPr>
              <a:t>: -  It is calculated as the harmonic mean of precision and recall.</a:t>
            </a:r>
          </a:p>
          <a:p>
            <a:r>
              <a:rPr lang="en-US" sz="1800" b="1" dirty="0">
                <a:latin typeface="Times New Roman" panose="02020603050405020304" pitchFamily="18" charset="0"/>
                <a:cs typeface="Times New Roman" panose="02020603050405020304" pitchFamily="18" charset="0"/>
              </a:rPr>
              <a:t>MAE (Mean Absolute Error) </a:t>
            </a:r>
            <a:r>
              <a:rPr lang="en-US" sz="1800" dirty="0">
                <a:latin typeface="Times New Roman" panose="02020603050405020304" pitchFamily="18" charset="0"/>
                <a:cs typeface="Times New Roman" panose="02020603050405020304" pitchFamily="18" charset="0"/>
              </a:rPr>
              <a:t>- is the average error when making a prediction with the model. It is more robust to data with outliers</a:t>
            </a:r>
          </a:p>
          <a:p>
            <a:r>
              <a:rPr lang="en-US" sz="1800" b="1" dirty="0">
                <a:latin typeface="Times New Roman" panose="02020603050405020304" pitchFamily="18" charset="0"/>
                <a:cs typeface="Times New Roman" panose="02020603050405020304" pitchFamily="18" charset="0"/>
              </a:rPr>
              <a:t>MSE ( Mean Squared Error)</a:t>
            </a:r>
            <a:r>
              <a:rPr lang="en-US" sz="1800" dirty="0">
                <a:latin typeface="Times New Roman" panose="02020603050405020304" pitchFamily="18" charset="0"/>
                <a:cs typeface="Times New Roman" panose="02020603050405020304" pitchFamily="18" charset="0"/>
              </a:rPr>
              <a:t> - It is the average squared difference between the estimated values and the actual value. </a:t>
            </a:r>
          </a:p>
          <a:p>
            <a:r>
              <a:rPr lang="en-US" sz="1800" b="1" dirty="0">
                <a:latin typeface="Times New Roman" panose="02020603050405020304" pitchFamily="18" charset="0"/>
                <a:cs typeface="Times New Roman" panose="02020603050405020304" pitchFamily="18" charset="0"/>
              </a:rPr>
              <a:t>R-Squared</a:t>
            </a:r>
            <a:r>
              <a:rPr lang="en-US" sz="1800" dirty="0">
                <a:latin typeface="Times New Roman" panose="02020603050405020304" pitchFamily="18" charset="0"/>
                <a:cs typeface="Times New Roman" panose="02020603050405020304" pitchFamily="18" charset="0"/>
              </a:rPr>
              <a:t> – It shows how well your predictions approximate the real data points.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506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Logistic Regression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1800" b="1" dirty="0">
                <a:latin typeface="Times New Roman" panose="02020603050405020304" pitchFamily="18" charset="0"/>
                <a:cs typeface="Times New Roman" panose="02020603050405020304" pitchFamily="18" charset="0"/>
              </a:rPr>
              <a:t>Logistic Regression </a:t>
            </a:r>
            <a:r>
              <a:rPr lang="en-US" dirty="0"/>
              <a:t>- </a:t>
            </a:r>
            <a:r>
              <a:rPr lang="en-US" sz="1800" dirty="0">
                <a:latin typeface="Times New Roman" panose="02020603050405020304" pitchFamily="18" charset="0"/>
                <a:cs typeface="Times New Roman" panose="02020603050405020304" pitchFamily="18" charset="0"/>
              </a:rPr>
              <a:t>Logistic regression is a statistical method used to predict the probability of a certain outcome or event happening. logistic regression creates an S-shaped curve (called the sigmoid curve) that helps in understanding how the probability of the outcome changes with the different factors.</a:t>
            </a:r>
          </a:p>
          <a:p>
            <a:r>
              <a:rPr lang="en-US" sz="1800" b="1" dirty="0">
                <a:latin typeface="Times New Roman" panose="02020603050405020304" pitchFamily="18" charset="0"/>
                <a:cs typeface="Times New Roman" panose="02020603050405020304" pitchFamily="18" charset="0"/>
              </a:rPr>
              <a:t>Results - </a:t>
            </a:r>
          </a:p>
        </p:txBody>
      </p:sp>
      <p:pic>
        <p:nvPicPr>
          <p:cNvPr id="5" name="Picture 4">
            <a:extLst>
              <a:ext uri="{FF2B5EF4-FFF2-40B4-BE49-F238E27FC236}">
                <a16:creationId xmlns:a16="http://schemas.microsoft.com/office/drawing/2014/main" id="{32FE3262-A894-AFC2-4E3C-CEEB1B929562}"/>
              </a:ext>
            </a:extLst>
          </p:cNvPr>
          <p:cNvPicPr>
            <a:picLocks noChangeAspect="1"/>
          </p:cNvPicPr>
          <p:nvPr/>
        </p:nvPicPr>
        <p:blipFill>
          <a:blip r:embed="rId2"/>
          <a:stretch>
            <a:fillRect/>
          </a:stretch>
        </p:blipFill>
        <p:spPr>
          <a:xfrm>
            <a:off x="1162179" y="3326269"/>
            <a:ext cx="4933821" cy="2098292"/>
          </a:xfrm>
          <a:prstGeom prst="rect">
            <a:avLst/>
          </a:prstGeom>
        </p:spPr>
      </p:pic>
      <p:pic>
        <p:nvPicPr>
          <p:cNvPr id="9" name="Picture 8">
            <a:extLst>
              <a:ext uri="{FF2B5EF4-FFF2-40B4-BE49-F238E27FC236}">
                <a16:creationId xmlns:a16="http://schemas.microsoft.com/office/drawing/2014/main" id="{07DAC7A1-5974-8AA0-282F-FAE1D268608A}"/>
              </a:ext>
            </a:extLst>
          </p:cNvPr>
          <p:cNvPicPr>
            <a:picLocks noChangeAspect="1"/>
          </p:cNvPicPr>
          <p:nvPr/>
        </p:nvPicPr>
        <p:blipFill>
          <a:blip r:embed="rId3"/>
          <a:stretch>
            <a:fillRect/>
          </a:stretch>
        </p:blipFill>
        <p:spPr>
          <a:xfrm>
            <a:off x="6579295" y="3326269"/>
            <a:ext cx="3995499" cy="2098292"/>
          </a:xfrm>
          <a:prstGeom prst="rect">
            <a:avLst/>
          </a:prstGeom>
        </p:spPr>
      </p:pic>
    </p:spTree>
    <p:extLst>
      <p:ext uri="{BB962C8B-B14F-4D97-AF65-F5344CB8AC3E}">
        <p14:creationId xmlns:p14="http://schemas.microsoft.com/office/powerpoint/2010/main" val="1195802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Decision Tree Classifier</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884" y="1529160"/>
            <a:ext cx="10834234" cy="4398066"/>
          </a:xfrm>
        </p:spPr>
        <p:txBody>
          <a:bodyPr/>
          <a:lstStyle/>
          <a:p>
            <a:r>
              <a:rPr lang="en-US" sz="1800" b="1" dirty="0">
                <a:latin typeface="Times New Roman" panose="02020603050405020304" pitchFamily="18" charset="0"/>
                <a:cs typeface="Times New Roman" panose="02020603050405020304" pitchFamily="18" charset="0"/>
              </a:rPr>
              <a:t>Decision Tree Classifier -</a:t>
            </a:r>
            <a:r>
              <a:rPr lang="en-US" dirty="0"/>
              <a:t> </a:t>
            </a:r>
            <a:r>
              <a:rPr lang="en-US" sz="1800" dirty="0">
                <a:latin typeface="Times New Roman" panose="02020603050405020304" pitchFamily="18" charset="0"/>
                <a:cs typeface="Times New Roman" panose="02020603050405020304" pitchFamily="18" charset="0"/>
              </a:rPr>
              <a:t>A Decision Tree Classifier is a method used to make predictions based on a series of decisions, much like how you might make a decision by asking a series of yes or no questions. This method is especially useful for classification problems where you want to categorize data into different groups, like spam or not spam, disease or no disease, etc. The "tree" structure makes it easy to understand and visualize how decisions are made.</a:t>
            </a:r>
          </a:p>
          <a:p>
            <a:r>
              <a:rPr lang="en-US" sz="1800" b="1" dirty="0">
                <a:latin typeface="Times New Roman" panose="02020603050405020304" pitchFamily="18" charset="0"/>
                <a:cs typeface="Times New Roman" panose="02020603050405020304" pitchFamily="18" charset="0"/>
              </a:rPr>
              <a:t>Results -</a:t>
            </a:r>
            <a:r>
              <a:rPr lang="en-US" sz="2000" dirty="0"/>
              <a:t> </a:t>
            </a:r>
          </a:p>
        </p:txBody>
      </p:sp>
      <p:pic>
        <p:nvPicPr>
          <p:cNvPr id="6" name="Picture 5">
            <a:extLst>
              <a:ext uri="{FF2B5EF4-FFF2-40B4-BE49-F238E27FC236}">
                <a16:creationId xmlns:a16="http://schemas.microsoft.com/office/drawing/2014/main" id="{2C44EAE1-A6A6-020C-8BD2-EEDABD5B45D6}"/>
              </a:ext>
            </a:extLst>
          </p:cNvPr>
          <p:cNvPicPr>
            <a:picLocks noChangeAspect="1"/>
          </p:cNvPicPr>
          <p:nvPr/>
        </p:nvPicPr>
        <p:blipFill>
          <a:blip r:embed="rId2"/>
          <a:stretch>
            <a:fillRect/>
          </a:stretch>
        </p:blipFill>
        <p:spPr>
          <a:xfrm>
            <a:off x="1338503" y="3429000"/>
            <a:ext cx="5134846" cy="2215989"/>
          </a:xfrm>
          <a:prstGeom prst="rect">
            <a:avLst/>
          </a:prstGeom>
        </p:spPr>
      </p:pic>
      <p:pic>
        <p:nvPicPr>
          <p:cNvPr id="8" name="Picture 7">
            <a:extLst>
              <a:ext uri="{FF2B5EF4-FFF2-40B4-BE49-F238E27FC236}">
                <a16:creationId xmlns:a16="http://schemas.microsoft.com/office/drawing/2014/main" id="{927C91E9-BB89-9E5F-70E2-C811DB6573DE}"/>
              </a:ext>
            </a:extLst>
          </p:cNvPr>
          <p:cNvPicPr>
            <a:picLocks noChangeAspect="1"/>
          </p:cNvPicPr>
          <p:nvPr/>
        </p:nvPicPr>
        <p:blipFill>
          <a:blip r:embed="rId3"/>
          <a:stretch>
            <a:fillRect/>
          </a:stretch>
        </p:blipFill>
        <p:spPr>
          <a:xfrm>
            <a:off x="6718500" y="3429000"/>
            <a:ext cx="3940494" cy="2215989"/>
          </a:xfrm>
          <a:prstGeom prst="rect">
            <a:avLst/>
          </a:prstGeom>
        </p:spPr>
      </p:pic>
    </p:spTree>
    <p:extLst>
      <p:ext uri="{BB962C8B-B14F-4D97-AF65-F5344CB8AC3E}">
        <p14:creationId xmlns:p14="http://schemas.microsoft.com/office/powerpoint/2010/main" val="1929897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Ada-Boost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884" y="1529160"/>
            <a:ext cx="10834234" cy="4398066"/>
          </a:xfrm>
        </p:spPr>
        <p:txBody>
          <a:bodyPr/>
          <a:lstStyle/>
          <a:p>
            <a:r>
              <a:rPr lang="en-US" sz="1800" b="1" dirty="0">
                <a:latin typeface="Times New Roman" panose="02020603050405020304" pitchFamily="18" charset="0"/>
                <a:cs typeface="Times New Roman" panose="02020603050405020304" pitchFamily="18" charset="0"/>
              </a:rPr>
              <a:t>Ada-Boost - AdaBoost</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Adaptive Boosting</a:t>
            </a:r>
            <a:r>
              <a:rPr lang="en-US" sz="1800" dirty="0">
                <a:latin typeface="Times New Roman" panose="02020603050405020304" pitchFamily="18" charset="0"/>
                <a:cs typeface="Times New Roman" panose="02020603050405020304" pitchFamily="18" charset="0"/>
              </a:rPr>
              <a:t>) is a machine learning algorithm used to improve the performance of other machine learning algorithms, usually simple ones called "weak learners." A weak learner is a model that performs slightly better than random guessing, like a simple decision tree that might make a lot of mistakes on its own.</a:t>
            </a:r>
          </a:p>
          <a:p>
            <a:r>
              <a:rPr lang="en-US" sz="1800" b="1" dirty="0">
                <a:latin typeface="Times New Roman" panose="02020603050405020304" pitchFamily="18" charset="0"/>
                <a:cs typeface="Times New Roman" panose="02020603050405020304" pitchFamily="18" charset="0"/>
              </a:rPr>
              <a:t>Results -</a:t>
            </a:r>
            <a:r>
              <a:rPr lang="en-US" sz="2000" dirty="0"/>
              <a:t> </a:t>
            </a:r>
          </a:p>
        </p:txBody>
      </p:sp>
      <p:pic>
        <p:nvPicPr>
          <p:cNvPr id="5" name="Picture 4">
            <a:extLst>
              <a:ext uri="{FF2B5EF4-FFF2-40B4-BE49-F238E27FC236}">
                <a16:creationId xmlns:a16="http://schemas.microsoft.com/office/drawing/2014/main" id="{D8F574B0-DF50-9826-06DE-64184318B717}"/>
              </a:ext>
            </a:extLst>
          </p:cNvPr>
          <p:cNvPicPr>
            <a:picLocks noChangeAspect="1"/>
          </p:cNvPicPr>
          <p:nvPr/>
        </p:nvPicPr>
        <p:blipFill>
          <a:blip r:embed="rId2"/>
          <a:stretch>
            <a:fillRect/>
          </a:stretch>
        </p:blipFill>
        <p:spPr>
          <a:xfrm>
            <a:off x="1222683" y="3429000"/>
            <a:ext cx="5190337" cy="2215989"/>
          </a:xfrm>
          <a:prstGeom prst="rect">
            <a:avLst/>
          </a:prstGeom>
        </p:spPr>
      </p:pic>
      <p:pic>
        <p:nvPicPr>
          <p:cNvPr id="9" name="Picture 8">
            <a:extLst>
              <a:ext uri="{FF2B5EF4-FFF2-40B4-BE49-F238E27FC236}">
                <a16:creationId xmlns:a16="http://schemas.microsoft.com/office/drawing/2014/main" id="{AC04BE3A-683C-DE95-4A7D-246856C1D453}"/>
              </a:ext>
            </a:extLst>
          </p:cNvPr>
          <p:cNvPicPr>
            <a:picLocks noChangeAspect="1"/>
          </p:cNvPicPr>
          <p:nvPr/>
        </p:nvPicPr>
        <p:blipFill>
          <a:blip r:embed="rId3"/>
          <a:stretch>
            <a:fillRect/>
          </a:stretch>
        </p:blipFill>
        <p:spPr>
          <a:xfrm>
            <a:off x="6665649" y="3429000"/>
            <a:ext cx="4148110" cy="2215989"/>
          </a:xfrm>
          <a:prstGeom prst="rect">
            <a:avLst/>
          </a:prstGeom>
        </p:spPr>
      </p:pic>
    </p:spTree>
    <p:extLst>
      <p:ext uri="{BB962C8B-B14F-4D97-AF65-F5344CB8AC3E}">
        <p14:creationId xmlns:p14="http://schemas.microsoft.com/office/powerpoint/2010/main" val="2159976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Random Forest Classifier</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884" y="1529160"/>
            <a:ext cx="10834234" cy="4398066"/>
          </a:xfrm>
        </p:spPr>
        <p:txBody>
          <a:bodyPr/>
          <a:lstStyle/>
          <a:p>
            <a:r>
              <a:rPr lang="en-US" sz="1800" b="1" dirty="0">
                <a:latin typeface="Times New Roman" panose="02020603050405020304" pitchFamily="18" charset="0"/>
                <a:cs typeface="Times New Roman" panose="02020603050405020304" pitchFamily="18" charset="0"/>
              </a:rPr>
              <a:t>Random Forest Classifier </a:t>
            </a:r>
            <a:r>
              <a:rPr lang="en-US" sz="1800" dirty="0">
                <a:latin typeface="Times New Roman" panose="02020603050405020304" pitchFamily="18" charset="0"/>
                <a:cs typeface="Times New Roman" panose="02020603050405020304" pitchFamily="18" charset="0"/>
              </a:rPr>
              <a:t>- is a machine learning algorithm that uses multiple decision trees to make predictions. It’s like a collection of decision trees, where each tree is trained on a slightly different part of the data. The idea is that by combining the predictions from many trees, the model becomes more accurate and less likely to make errors.</a:t>
            </a:r>
          </a:p>
          <a:p>
            <a:r>
              <a:rPr lang="en-US" sz="1800" b="1" dirty="0">
                <a:latin typeface="Times New Roman" panose="02020603050405020304" pitchFamily="18" charset="0"/>
                <a:cs typeface="Times New Roman" panose="02020603050405020304" pitchFamily="18" charset="0"/>
              </a:rPr>
              <a:t>Results -</a:t>
            </a:r>
            <a:r>
              <a:rPr lang="en-US" sz="2000" dirty="0"/>
              <a:t> </a:t>
            </a:r>
          </a:p>
        </p:txBody>
      </p:sp>
      <p:pic>
        <p:nvPicPr>
          <p:cNvPr id="6" name="Picture 5">
            <a:extLst>
              <a:ext uri="{FF2B5EF4-FFF2-40B4-BE49-F238E27FC236}">
                <a16:creationId xmlns:a16="http://schemas.microsoft.com/office/drawing/2014/main" id="{180803D1-1D1E-3F99-2064-627A10A824B3}"/>
              </a:ext>
            </a:extLst>
          </p:cNvPr>
          <p:cNvPicPr>
            <a:picLocks noChangeAspect="1"/>
          </p:cNvPicPr>
          <p:nvPr/>
        </p:nvPicPr>
        <p:blipFill>
          <a:blip r:embed="rId2"/>
          <a:stretch>
            <a:fillRect/>
          </a:stretch>
        </p:blipFill>
        <p:spPr>
          <a:xfrm>
            <a:off x="1008384" y="3292813"/>
            <a:ext cx="5306175" cy="2215989"/>
          </a:xfrm>
          <a:prstGeom prst="rect">
            <a:avLst/>
          </a:prstGeom>
        </p:spPr>
      </p:pic>
      <p:pic>
        <p:nvPicPr>
          <p:cNvPr id="8" name="Picture 7">
            <a:extLst>
              <a:ext uri="{FF2B5EF4-FFF2-40B4-BE49-F238E27FC236}">
                <a16:creationId xmlns:a16="http://schemas.microsoft.com/office/drawing/2014/main" id="{636DB28D-5E0B-A029-E0E4-D10F3ECB1DDC}"/>
              </a:ext>
            </a:extLst>
          </p:cNvPr>
          <p:cNvPicPr>
            <a:picLocks noChangeAspect="1"/>
          </p:cNvPicPr>
          <p:nvPr/>
        </p:nvPicPr>
        <p:blipFill>
          <a:blip r:embed="rId3"/>
          <a:stretch>
            <a:fillRect/>
          </a:stretch>
        </p:blipFill>
        <p:spPr>
          <a:xfrm>
            <a:off x="6644059" y="3292813"/>
            <a:ext cx="4216923" cy="2215989"/>
          </a:xfrm>
          <a:prstGeom prst="rect">
            <a:avLst/>
          </a:prstGeom>
        </p:spPr>
      </p:pic>
    </p:spTree>
    <p:extLst>
      <p:ext uri="{BB962C8B-B14F-4D97-AF65-F5344CB8AC3E}">
        <p14:creationId xmlns:p14="http://schemas.microsoft.com/office/powerpoint/2010/main" val="1310043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9CC5-64B2-875F-0244-C18320DBC61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4847CB-0A30-3BD0-D54D-5D7D1FE06886}"/>
              </a:ext>
            </a:extLst>
          </p:cNvPr>
          <p:cNvSpPr>
            <a:spLocks noGrp="1"/>
          </p:cNvSpPr>
          <p:nvPr>
            <p:ph idx="1"/>
          </p:nvPr>
        </p:nvSpPr>
        <p:spPr/>
        <p:txBody>
          <a:bodyPr>
            <a:normAutofit/>
          </a:bodyPr>
          <a:lstStyle/>
          <a:p>
            <a:pPr fontAlgn="base"/>
            <a:r>
              <a:rPr lang="en-US" sz="1800" dirty="0">
                <a:solidFill>
                  <a:srgbClr val="333F50"/>
                </a:solidFill>
                <a:latin typeface="Times New Roman" panose="02020603050405020304" pitchFamily="18" charset="0"/>
                <a:cs typeface="Times New Roman" panose="02020603050405020304" pitchFamily="18" charset="0"/>
              </a:rPr>
              <a:t>Successfully developed a predictive model for Crime Hotspot Detection with Random Forest achieving the best performance</a:t>
            </a:r>
            <a:r>
              <a:rPr lang="en-US" sz="1800" dirty="0">
                <a:solidFill>
                  <a:schemeClr val="accent3"/>
                </a:solidFill>
                <a:latin typeface="Times New Roman" panose="02020603050405020304" pitchFamily="18" charset="0"/>
                <a:cs typeface="Times New Roman" panose="02020603050405020304" pitchFamily="18" charset="0"/>
              </a:rPr>
              <a:t>.</a:t>
            </a:r>
            <a:endParaRPr lang="en-IN" sz="1800" dirty="0">
              <a:solidFill>
                <a:schemeClr val="accent3"/>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099DA3-B6E3-F6AF-E50B-FD1929A875B3}"/>
              </a:ext>
            </a:extLst>
          </p:cNvPr>
          <p:cNvPicPr>
            <a:picLocks noChangeAspect="1"/>
          </p:cNvPicPr>
          <p:nvPr/>
        </p:nvPicPr>
        <p:blipFill>
          <a:blip r:embed="rId2"/>
          <a:stretch>
            <a:fillRect/>
          </a:stretch>
        </p:blipFill>
        <p:spPr>
          <a:xfrm>
            <a:off x="678881" y="2953197"/>
            <a:ext cx="4233587" cy="619105"/>
          </a:xfrm>
          <a:prstGeom prst="rect">
            <a:avLst/>
          </a:prstGeom>
        </p:spPr>
      </p:pic>
    </p:spTree>
    <p:extLst>
      <p:ext uri="{BB962C8B-B14F-4D97-AF65-F5344CB8AC3E}">
        <p14:creationId xmlns:p14="http://schemas.microsoft.com/office/powerpoint/2010/main" val="1639721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Dataset Collection  </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Sample dataset in CSV format was available.</a:t>
            </a:r>
          </a:p>
          <a:p>
            <a:endParaRPr lang="en-US" dirty="0"/>
          </a:p>
        </p:txBody>
      </p:sp>
      <p:pic>
        <p:nvPicPr>
          <p:cNvPr id="6" name="Picture 5">
            <a:extLst>
              <a:ext uri="{FF2B5EF4-FFF2-40B4-BE49-F238E27FC236}">
                <a16:creationId xmlns:a16="http://schemas.microsoft.com/office/drawing/2014/main" id="{6198DBAA-E922-4BF6-341B-ED858B478482}"/>
              </a:ext>
            </a:extLst>
          </p:cNvPr>
          <p:cNvPicPr>
            <a:picLocks noChangeAspect="1"/>
          </p:cNvPicPr>
          <p:nvPr/>
        </p:nvPicPr>
        <p:blipFill>
          <a:blip r:embed="rId2"/>
          <a:stretch>
            <a:fillRect/>
          </a:stretch>
        </p:blipFill>
        <p:spPr>
          <a:xfrm>
            <a:off x="959161" y="2422372"/>
            <a:ext cx="8215072" cy="2903472"/>
          </a:xfrm>
          <a:prstGeom prst="rect">
            <a:avLst/>
          </a:prstGeom>
        </p:spPr>
      </p:pic>
      <p:pic>
        <p:nvPicPr>
          <p:cNvPr id="8" name="Picture 7">
            <a:extLst>
              <a:ext uri="{FF2B5EF4-FFF2-40B4-BE49-F238E27FC236}">
                <a16:creationId xmlns:a16="http://schemas.microsoft.com/office/drawing/2014/main" id="{B50796A2-0948-0ACF-9117-8E8541A97E02}"/>
              </a:ext>
            </a:extLst>
          </p:cNvPr>
          <p:cNvPicPr>
            <a:picLocks noChangeAspect="1"/>
          </p:cNvPicPr>
          <p:nvPr/>
        </p:nvPicPr>
        <p:blipFill>
          <a:blip r:embed="rId3"/>
          <a:stretch>
            <a:fillRect/>
          </a:stretch>
        </p:blipFill>
        <p:spPr>
          <a:xfrm>
            <a:off x="9174233" y="2529062"/>
            <a:ext cx="1425063" cy="2796782"/>
          </a:xfrm>
          <a:prstGeom prst="rect">
            <a:avLst/>
          </a:prstGeom>
        </p:spPr>
      </p:pic>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Dataset </a:t>
            </a:r>
            <a:endParaRPr lang="en-IN" dirty="0"/>
          </a:p>
        </p:txBody>
      </p:sp>
      <p:sp>
        <p:nvSpPr>
          <p:cNvPr id="3" name="Content Placeholder 2"/>
          <p:cNvSpPr>
            <a:spLocks noGrp="1"/>
          </p:cNvSpPr>
          <p:nvPr>
            <p:ph idx="1"/>
          </p:nvPr>
        </p:nvSpPr>
        <p:spPr>
          <a:xfrm>
            <a:off x="678882" y="1216441"/>
            <a:ext cx="10834234" cy="4944662"/>
          </a:xfrm>
        </p:spPr>
        <p:txBody>
          <a:bodyPr/>
          <a:lstStyle/>
          <a:p>
            <a:r>
              <a:rPr lang="en-US" sz="1800" dirty="0">
                <a:latin typeface="Times New Roman" panose="02020603050405020304" pitchFamily="18" charset="0"/>
                <a:cs typeface="Times New Roman" panose="02020603050405020304" pitchFamily="18" charset="0"/>
              </a:rPr>
              <a:t>Given dataset contains different types of columns as follows -</a:t>
            </a:r>
          </a:p>
          <a:p>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DR_NO</a:t>
            </a:r>
            <a:r>
              <a:rPr lang="en-IN" sz="1800" dirty="0">
                <a:latin typeface="Times New Roman" panose="02020603050405020304" pitchFamily="18" charset="0"/>
                <a:cs typeface="Times New Roman" panose="02020603050405020304" pitchFamily="18" charset="0"/>
              </a:rPr>
              <a:t> – Division of records number: official file no. made up of a 2-digit year, area ID, and 5 digits </a:t>
            </a:r>
          </a:p>
          <a:p>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Date </a:t>
            </a:r>
            <a:r>
              <a:rPr lang="en-IN" sz="1800" b="1" i="0" dirty="0" err="1">
                <a:solidFill>
                  <a:srgbClr val="000000"/>
                </a:solidFill>
                <a:effectLst/>
                <a:highlight>
                  <a:srgbClr val="FFFFFF"/>
                </a:highlight>
                <a:latin typeface="Times New Roman" panose="02020603050405020304" pitchFamily="18" charset="0"/>
                <a:cs typeface="Times New Roman" panose="02020603050405020304" pitchFamily="18" charset="0"/>
              </a:rPr>
              <a:t>Rptd</a:t>
            </a:r>
            <a:r>
              <a:rPr lang="en-IN" sz="1800" dirty="0">
                <a:latin typeface="Times New Roman" panose="02020603050405020304" pitchFamily="18" charset="0"/>
                <a:cs typeface="Times New Roman" panose="02020603050405020304" pitchFamily="18" charset="0"/>
              </a:rPr>
              <a:t> – The timestamp of Crime date Reported.</a:t>
            </a:r>
          </a:p>
          <a:p>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DATE OCC</a:t>
            </a:r>
            <a:r>
              <a:rPr lang="en-IN" sz="1800" dirty="0">
                <a:latin typeface="Times New Roman" panose="02020603050405020304" pitchFamily="18" charset="0"/>
                <a:cs typeface="Times New Roman" panose="02020603050405020304" pitchFamily="18" charset="0"/>
              </a:rPr>
              <a:t> – Date of Crime Occurred.</a:t>
            </a:r>
          </a:p>
          <a:p>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TIME OCC</a:t>
            </a:r>
            <a:r>
              <a:rPr lang="en-US" sz="1800" dirty="0">
                <a:latin typeface="Times New Roman" panose="02020603050405020304" pitchFamily="18" charset="0"/>
                <a:cs typeface="Times New Roman" panose="02020603050405020304" pitchFamily="18" charset="0"/>
              </a:rPr>
              <a:t>– Time of Crime Occurred.</a:t>
            </a:r>
          </a:p>
          <a:p>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AREA</a:t>
            </a:r>
            <a:r>
              <a:rPr lang="en-IN" sz="1800" dirty="0">
                <a:latin typeface="Times New Roman" panose="02020603050405020304" pitchFamily="18" charset="0"/>
                <a:cs typeface="Times New Roman" panose="02020603050405020304" pitchFamily="18" charset="0"/>
              </a:rPr>
              <a:t>- Name of Geographic Area.</a:t>
            </a:r>
          </a:p>
          <a:p>
            <a:r>
              <a:rPr lang="en-IN" sz="1800" b="1" i="0" dirty="0" err="1">
                <a:solidFill>
                  <a:srgbClr val="000000"/>
                </a:solidFill>
                <a:effectLst/>
                <a:highlight>
                  <a:srgbClr val="FFFFFF"/>
                </a:highlight>
                <a:latin typeface="Times New Roman" panose="02020603050405020304" pitchFamily="18" charset="0"/>
                <a:cs typeface="Times New Roman" panose="02020603050405020304" pitchFamily="18" charset="0"/>
              </a:rPr>
              <a:t>Crm</a:t>
            </a:r>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 Cd </a:t>
            </a:r>
            <a:r>
              <a:rPr lang="en-IN" sz="1800" b="1" i="0" dirty="0" err="1">
                <a:solidFill>
                  <a:srgbClr val="000000"/>
                </a:solidFill>
                <a:effectLst/>
                <a:highlight>
                  <a:srgbClr val="FFFFFF"/>
                </a:highlight>
                <a:latin typeface="Times New Roman" panose="02020603050405020304" pitchFamily="18" charset="0"/>
                <a:cs typeface="Times New Roman" panose="02020603050405020304" pitchFamily="18" charset="0"/>
              </a:rPr>
              <a:t>Desc</a:t>
            </a:r>
            <a:r>
              <a:rPr lang="en-IN" sz="1800" dirty="0">
                <a:latin typeface="Times New Roman" panose="02020603050405020304" pitchFamily="18" charset="0"/>
                <a:cs typeface="Times New Roman" panose="02020603050405020304" pitchFamily="18" charset="0"/>
              </a:rPr>
              <a:t>– Indicates the Crime Committed.</a:t>
            </a:r>
          </a:p>
          <a:p>
            <a:r>
              <a:rPr lang="en-IN" sz="1800" b="1" dirty="0">
                <a:latin typeface="Times New Roman" panose="02020603050405020304" pitchFamily="18" charset="0"/>
                <a:cs typeface="Times New Roman" panose="02020603050405020304" pitchFamily="18" charset="0"/>
              </a:rPr>
              <a:t>Victim Age</a:t>
            </a:r>
            <a:r>
              <a:rPr lang="en-IN" sz="1800" dirty="0">
                <a:latin typeface="Times New Roman" panose="02020603050405020304" pitchFamily="18" charset="0"/>
                <a:cs typeface="Times New Roman" panose="02020603050405020304" pitchFamily="18" charset="0"/>
              </a:rPr>
              <a:t>– Victims Age in years.</a:t>
            </a:r>
          </a:p>
          <a:p>
            <a:r>
              <a:rPr lang="en-IN" sz="1800" b="1" dirty="0">
                <a:latin typeface="Times New Roman" panose="02020603050405020304" pitchFamily="18" charset="0"/>
                <a:cs typeface="Times New Roman" panose="02020603050405020304" pitchFamily="18" charset="0"/>
              </a:rPr>
              <a:t>Victim Sex</a:t>
            </a:r>
            <a:r>
              <a:rPr lang="en-IN" sz="1800" dirty="0">
                <a:latin typeface="Times New Roman" panose="02020603050405020304" pitchFamily="18" charset="0"/>
                <a:cs typeface="Times New Roman" panose="02020603050405020304" pitchFamily="18" charset="0"/>
              </a:rPr>
              <a:t>– Victims sex F: Female, M: Male, X: Unknown. </a:t>
            </a:r>
          </a:p>
          <a:p>
            <a:r>
              <a:rPr lang="en-IN" sz="1800" b="1" dirty="0">
                <a:latin typeface="Times New Roman" panose="02020603050405020304" pitchFamily="18" charset="0"/>
                <a:cs typeface="Times New Roman" panose="02020603050405020304" pitchFamily="18" charset="0"/>
              </a:rPr>
              <a:t>Weapon </a:t>
            </a:r>
            <a:r>
              <a:rPr lang="en-IN" sz="1800" b="1" dirty="0" err="1">
                <a:latin typeface="Times New Roman" panose="02020603050405020304" pitchFamily="18" charset="0"/>
                <a:cs typeface="Times New Roman" panose="02020603050405020304" pitchFamily="18" charset="0"/>
              </a:rPr>
              <a:t>Desc</a:t>
            </a:r>
            <a:r>
              <a:rPr lang="en-IN" sz="1800" dirty="0">
                <a:latin typeface="Times New Roman" panose="02020603050405020304" pitchFamily="18" charset="0"/>
                <a:cs typeface="Times New Roman" panose="02020603050405020304" pitchFamily="18" charset="0"/>
              </a:rPr>
              <a:t>– Description of the Weapon Used</a:t>
            </a:r>
            <a:r>
              <a:rPr lang="en-IN" sz="1800" dirty="0"/>
              <a:t>.</a:t>
            </a:r>
          </a:p>
          <a:p>
            <a:r>
              <a:rPr lang="en-IN" sz="1800" b="1" dirty="0"/>
              <a:t>Status </a:t>
            </a:r>
            <a:r>
              <a:rPr lang="en-IN" sz="1800" b="1" dirty="0" err="1"/>
              <a:t>Desc</a:t>
            </a:r>
            <a:r>
              <a:rPr lang="en-IN" sz="1800" dirty="0">
                <a:latin typeface="Times New Roman" panose="02020603050405020304" pitchFamily="18" charset="0"/>
                <a:cs typeface="Times New Roman" panose="02020603050405020304" pitchFamily="18" charset="0"/>
              </a:rPr>
              <a:t>– Crime Status.</a:t>
            </a:r>
          </a:p>
          <a:p>
            <a:r>
              <a:rPr lang="en-IN" sz="1800" b="1" dirty="0">
                <a:latin typeface="Times New Roman" panose="02020603050405020304" pitchFamily="18" charset="0"/>
                <a:cs typeface="Times New Roman" panose="02020603050405020304" pitchFamily="18" charset="0"/>
              </a:rPr>
              <a:t>Location</a:t>
            </a:r>
            <a:r>
              <a:rPr lang="en-IN" sz="1800" dirty="0">
                <a:latin typeface="Times New Roman" panose="02020603050405020304" pitchFamily="18" charset="0"/>
                <a:cs typeface="Times New Roman" panose="02020603050405020304" pitchFamily="18" charset="0"/>
              </a:rPr>
              <a:t>– Street Address of the crime.</a:t>
            </a:r>
          </a:p>
          <a:p>
            <a:r>
              <a:rPr lang="en-IN" sz="1800" b="1" dirty="0">
                <a:latin typeface="Times New Roman" panose="02020603050405020304" pitchFamily="18" charset="0"/>
                <a:cs typeface="Times New Roman" panose="02020603050405020304" pitchFamily="18" charset="0"/>
              </a:rPr>
              <a:t>Lat/Lon</a:t>
            </a:r>
            <a:r>
              <a:rPr lang="en-IN" sz="1800" dirty="0">
                <a:latin typeface="Times New Roman" panose="02020603050405020304" pitchFamily="18" charset="0"/>
                <a:cs typeface="Times New Roman" panose="02020603050405020304" pitchFamily="18" charset="0"/>
              </a:rPr>
              <a:t>– It gives latitude/Longitude of the Crime.</a:t>
            </a:r>
          </a:p>
          <a:p>
            <a:endParaRPr lang="en-IN" sz="1800" dirty="0">
              <a:latin typeface="Times New Roman" panose="02020603050405020304" pitchFamily="18" charset="0"/>
              <a:cs typeface="Times New Roman" panose="02020603050405020304" pitchFamily="18" charset="0"/>
            </a:endParaRPr>
          </a:p>
          <a:p>
            <a:endParaRPr lang="en-IN" sz="1800" dirty="0"/>
          </a:p>
          <a:p>
            <a:endParaRPr lang="en-IN" sz="2000" dirty="0"/>
          </a:p>
          <a:p>
            <a:endParaRPr lang="en-US" dirty="0"/>
          </a:p>
          <a:p>
            <a:endParaRPr lang="en-US" dirty="0"/>
          </a:p>
          <a:p>
            <a:endParaRPr lang="en-IN" dirty="0"/>
          </a:p>
        </p:txBody>
      </p:sp>
    </p:spTree>
    <p:extLst>
      <p:ext uri="{BB962C8B-B14F-4D97-AF65-F5344CB8AC3E}">
        <p14:creationId xmlns:p14="http://schemas.microsoft.com/office/powerpoint/2010/main" val="279255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a:t>
            </a:r>
            <a:endParaRPr lang="en-IN" dirty="0"/>
          </a:p>
        </p:txBody>
      </p:sp>
      <p:sp>
        <p:nvSpPr>
          <p:cNvPr id="3" name="Content Placeholder 2"/>
          <p:cNvSpPr>
            <a:spLocks noGrp="1"/>
          </p:cNvSpPr>
          <p:nvPr>
            <p:ph idx="1"/>
          </p:nvPr>
        </p:nvSpPr>
        <p:spPr>
          <a:xfrm>
            <a:off x="678882" y="1216440"/>
            <a:ext cx="10834234" cy="4731599"/>
          </a:xfrm>
        </p:spPr>
        <p:txBody>
          <a:bodyPr>
            <a:normAutofit/>
          </a:bodyPr>
          <a:lstStyle/>
          <a:p>
            <a:r>
              <a:rPr lang="en-US" sz="1800" b="1" dirty="0">
                <a:latin typeface="Times New Roman" panose="02020603050405020304" pitchFamily="18" charset="0"/>
                <a:cs typeface="Times New Roman" panose="02020603050405020304" pitchFamily="18" charset="0"/>
              </a:rPr>
              <a:t>Dealing with the null values – </a:t>
            </a:r>
            <a:r>
              <a:rPr lang="en-US" sz="1800" dirty="0">
                <a:latin typeface="Times New Roman" panose="02020603050405020304" pitchFamily="18" charset="0"/>
                <a:cs typeface="Times New Roman" panose="02020603050405020304" pitchFamily="18" charset="0"/>
              </a:rPr>
              <a:t>Can significantly impact the performance and accuracy of machine learning models. </a:t>
            </a:r>
          </a:p>
          <a:p>
            <a:r>
              <a:rPr lang="en-US" sz="1800" b="1" dirty="0">
                <a:latin typeface="Times New Roman" panose="02020603050405020304" pitchFamily="18" charset="0"/>
                <a:cs typeface="Times New Roman" panose="02020603050405020304" pitchFamily="18" charset="0"/>
              </a:rPr>
              <a:t>Dropping the column –</a:t>
            </a:r>
            <a:r>
              <a:rPr lang="en-US" sz="1800" dirty="0">
                <a:latin typeface="Times New Roman" panose="02020603050405020304" pitchFamily="18" charset="0"/>
                <a:cs typeface="Times New Roman" panose="02020603050405020304" pitchFamily="18" charset="0"/>
              </a:rPr>
              <a:t> Initially I dropped the following columns:- ‘Weapon Used Cd', 'Weapon Desc', '</a:t>
            </a:r>
            <a:r>
              <a:rPr lang="en-US" sz="1800" dirty="0" err="1">
                <a:latin typeface="Times New Roman" panose="02020603050405020304" pitchFamily="18" charset="0"/>
                <a:cs typeface="Times New Roman" panose="02020603050405020304" pitchFamily="18" charset="0"/>
              </a:rPr>
              <a:t>Crm</a:t>
            </a:r>
            <a:r>
              <a:rPr lang="en-US" sz="1800" dirty="0">
                <a:latin typeface="Times New Roman" panose="02020603050405020304" pitchFamily="18" charset="0"/>
                <a:cs typeface="Times New Roman" panose="02020603050405020304" pitchFamily="18" charset="0"/>
              </a:rPr>
              <a:t> Cd 2', '</a:t>
            </a:r>
            <a:r>
              <a:rPr lang="en-US" sz="1800" dirty="0" err="1">
                <a:latin typeface="Times New Roman" panose="02020603050405020304" pitchFamily="18" charset="0"/>
                <a:cs typeface="Times New Roman" panose="02020603050405020304" pitchFamily="18" charset="0"/>
              </a:rPr>
              <a:t>Crm</a:t>
            </a:r>
            <a:r>
              <a:rPr lang="en-US" sz="1800" dirty="0">
                <a:latin typeface="Times New Roman" panose="02020603050405020304" pitchFamily="18" charset="0"/>
                <a:cs typeface="Times New Roman" panose="02020603050405020304" pitchFamily="18" charset="0"/>
              </a:rPr>
              <a:t> Cd 3', '</a:t>
            </a:r>
            <a:r>
              <a:rPr lang="en-US" sz="1800" dirty="0" err="1">
                <a:latin typeface="Times New Roman" panose="02020603050405020304" pitchFamily="18" charset="0"/>
                <a:cs typeface="Times New Roman" panose="02020603050405020304" pitchFamily="18" charset="0"/>
              </a:rPr>
              <a:t>Crm</a:t>
            </a:r>
            <a:r>
              <a:rPr lang="en-US" sz="1800" dirty="0">
                <a:latin typeface="Times New Roman" panose="02020603050405020304" pitchFamily="18" charset="0"/>
                <a:cs typeface="Times New Roman" panose="02020603050405020304" pitchFamily="18" charset="0"/>
              </a:rPr>
              <a:t> Cd 4', 'Cross Street ‘. They contain a significant number of null values, which could hinder the performance of your machine learning model. When a large portion of a column's data is missing, it may not provide useful information for model training. Additionally, imputing or filling in these missing values could introduce bias or noise, so it's often better to remove such columns to maintain data quality and model accuracy.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Later on the ‘LATITUDE’ and ‘LONGITUDE’ columns were dropped as ‘LONGITUDE’ column contained most of the negative entries.</a:t>
            </a:r>
          </a:p>
          <a:p>
            <a:r>
              <a:rPr lang="en-US" sz="1800" dirty="0">
                <a:latin typeface="Times New Roman" panose="02020603050405020304" pitchFamily="18" charset="0"/>
                <a:cs typeface="Times New Roman" panose="02020603050405020304" pitchFamily="18" charset="0"/>
              </a:rPr>
              <a:t>There are some columns which contain negligible amount of null values, so they are handled by various methods like mean(), mode() or replacing null values by unknown.</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BBF675A2-F3D2-1B45-D48A-988C0D5C9AAF}"/>
              </a:ext>
            </a:extLst>
          </p:cNvPr>
          <p:cNvPicPr>
            <a:picLocks noChangeAspect="1"/>
          </p:cNvPicPr>
          <p:nvPr/>
        </p:nvPicPr>
        <p:blipFill>
          <a:blip r:embed="rId2"/>
          <a:stretch>
            <a:fillRect/>
          </a:stretch>
        </p:blipFill>
        <p:spPr>
          <a:xfrm>
            <a:off x="3221202" y="4829454"/>
            <a:ext cx="5312408" cy="1020048"/>
          </a:xfrm>
          <a:prstGeom prst="rect">
            <a:avLst/>
          </a:prstGeom>
        </p:spPr>
      </p:pic>
      <p:pic>
        <p:nvPicPr>
          <p:cNvPr id="9" name="Picture 8">
            <a:extLst>
              <a:ext uri="{FF2B5EF4-FFF2-40B4-BE49-F238E27FC236}">
                <a16:creationId xmlns:a16="http://schemas.microsoft.com/office/drawing/2014/main" id="{30CA5BCA-C384-F1B5-9A29-A16D060EC78F}"/>
              </a:ext>
            </a:extLst>
          </p:cNvPr>
          <p:cNvPicPr>
            <a:picLocks noChangeAspect="1"/>
          </p:cNvPicPr>
          <p:nvPr/>
        </p:nvPicPr>
        <p:blipFill>
          <a:blip r:embed="rId3"/>
          <a:stretch>
            <a:fillRect/>
          </a:stretch>
        </p:blipFill>
        <p:spPr>
          <a:xfrm>
            <a:off x="1454392" y="3215621"/>
            <a:ext cx="9314222" cy="266937"/>
          </a:xfrm>
          <a:prstGeom prst="rect">
            <a:avLst/>
          </a:prstGeom>
        </p:spPr>
      </p:pic>
    </p:spTree>
    <p:extLst>
      <p:ext uri="{BB962C8B-B14F-4D97-AF65-F5344CB8AC3E}">
        <p14:creationId xmlns:p14="http://schemas.microsoft.com/office/powerpoint/2010/main" val="1527684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 </a:t>
            </a:r>
            <a:endParaRPr lang="en-IN" dirty="0"/>
          </a:p>
        </p:txBody>
      </p:sp>
      <p:sp>
        <p:nvSpPr>
          <p:cNvPr id="3" name="Content Placeholder 2"/>
          <p:cNvSpPr>
            <a:spLocks noGrp="1"/>
          </p:cNvSpPr>
          <p:nvPr>
            <p:ph idx="1"/>
          </p:nvPr>
        </p:nvSpPr>
        <p:spPr>
          <a:xfrm>
            <a:off x="678882" y="1216440"/>
            <a:ext cx="10834234" cy="4939418"/>
          </a:xfrm>
        </p:spPr>
        <p:txBody>
          <a:bodyPr>
            <a:normAutofit/>
          </a:bodyPr>
          <a:lstStyle/>
          <a:p>
            <a:r>
              <a:rPr lang="en-US" altLang="en-US" sz="1800" dirty="0">
                <a:solidFill>
                  <a:schemeClr val="tx1"/>
                </a:solidFill>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columns 'Date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Rptd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'DATE OCC' in the data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converted into datetime objects using the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pd.to_datetime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the pandas library. </a:t>
            </a:r>
          </a:p>
          <a:p>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pd.to_datetime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function takes a column or series of data and converts it into a datetime64 data type. This allows for easier manipulation, analysis, and comparison of dates. </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datetime64 format, you can easily perform operations like extracting the year, month, or day, calculating the difference between dates, filtering data based on a date range, and more. </a:t>
            </a: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 ‘Victim Age’ contained many entries as age equals to ‘0’. So I calculated the mean of the entire column and replaced those 0’s by the mean of their age.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pic>
        <p:nvPicPr>
          <p:cNvPr id="14" name="Picture 13">
            <a:extLst>
              <a:ext uri="{FF2B5EF4-FFF2-40B4-BE49-F238E27FC236}">
                <a16:creationId xmlns:a16="http://schemas.microsoft.com/office/drawing/2014/main" id="{422EC9BA-BFB3-28CA-ACAC-A2091785BA2E}"/>
              </a:ext>
            </a:extLst>
          </p:cNvPr>
          <p:cNvPicPr>
            <a:picLocks noChangeAspect="1"/>
          </p:cNvPicPr>
          <p:nvPr/>
        </p:nvPicPr>
        <p:blipFill>
          <a:blip r:embed="rId2"/>
          <a:stretch>
            <a:fillRect/>
          </a:stretch>
        </p:blipFill>
        <p:spPr>
          <a:xfrm>
            <a:off x="3135728" y="1881830"/>
            <a:ext cx="5642154" cy="612775"/>
          </a:xfrm>
          <a:prstGeom prst="rect">
            <a:avLst/>
          </a:prstGeom>
        </p:spPr>
      </p:pic>
      <p:pic>
        <p:nvPicPr>
          <p:cNvPr id="18" name="Picture 17">
            <a:extLst>
              <a:ext uri="{FF2B5EF4-FFF2-40B4-BE49-F238E27FC236}">
                <a16:creationId xmlns:a16="http://schemas.microsoft.com/office/drawing/2014/main" id="{27AEBBB2-2F7A-0328-D599-E69AD4640F4C}"/>
              </a:ext>
            </a:extLst>
          </p:cNvPr>
          <p:cNvPicPr>
            <a:picLocks noChangeAspect="1"/>
          </p:cNvPicPr>
          <p:nvPr/>
        </p:nvPicPr>
        <p:blipFill>
          <a:blip r:embed="rId3"/>
          <a:stretch>
            <a:fillRect/>
          </a:stretch>
        </p:blipFill>
        <p:spPr>
          <a:xfrm>
            <a:off x="2225963" y="4544088"/>
            <a:ext cx="4366638" cy="1303133"/>
          </a:xfrm>
          <a:prstGeom prst="rect">
            <a:avLst/>
          </a:prstGeom>
        </p:spPr>
      </p:pic>
      <p:pic>
        <p:nvPicPr>
          <p:cNvPr id="20" name="Picture 19">
            <a:extLst>
              <a:ext uri="{FF2B5EF4-FFF2-40B4-BE49-F238E27FC236}">
                <a16:creationId xmlns:a16="http://schemas.microsoft.com/office/drawing/2014/main" id="{71BE3B5C-CF2B-945B-FDB9-8E6B42EEBEC4}"/>
              </a:ext>
            </a:extLst>
          </p:cNvPr>
          <p:cNvPicPr>
            <a:picLocks noChangeAspect="1"/>
          </p:cNvPicPr>
          <p:nvPr/>
        </p:nvPicPr>
        <p:blipFill>
          <a:blip r:embed="rId4"/>
          <a:stretch>
            <a:fillRect/>
          </a:stretch>
        </p:blipFill>
        <p:spPr>
          <a:xfrm>
            <a:off x="7482370" y="4235452"/>
            <a:ext cx="1295512" cy="1920406"/>
          </a:xfrm>
          <a:prstGeom prst="rect">
            <a:avLst/>
          </a:prstGeom>
        </p:spPr>
      </p:pic>
    </p:spTree>
    <p:extLst>
      <p:ext uri="{BB962C8B-B14F-4D97-AF65-F5344CB8AC3E}">
        <p14:creationId xmlns:p14="http://schemas.microsoft.com/office/powerpoint/2010/main" val="419064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406030"/>
            <a:ext cx="10834234" cy="612775"/>
          </a:xfrm>
        </p:spPr>
        <p:txBody>
          <a:bodyPr/>
          <a:lstStyle/>
          <a:p>
            <a:r>
              <a:rPr lang="en-US" dirty="0"/>
              <a:t>Exploratory Data Analysis</a:t>
            </a:r>
            <a:endParaRPr lang="en-IN" dirty="0"/>
          </a:p>
        </p:txBody>
      </p:sp>
      <p:sp>
        <p:nvSpPr>
          <p:cNvPr id="14" name="Content Placeholder 13">
            <a:extLst>
              <a:ext uri="{FF2B5EF4-FFF2-40B4-BE49-F238E27FC236}">
                <a16:creationId xmlns:a16="http://schemas.microsoft.com/office/drawing/2014/main" id="{B39308CF-A0EC-93C7-E681-C2A4F1973AC5}"/>
              </a:ext>
            </a:extLst>
          </p:cNvPr>
          <p:cNvSpPr>
            <a:spLocks noGrp="1"/>
          </p:cNvSpPr>
          <p:nvPr>
            <p:ph idx="1"/>
          </p:nvPr>
        </p:nvSpPr>
        <p:spPr>
          <a:xfrm>
            <a:off x="678883" y="1116459"/>
            <a:ext cx="5782695" cy="5080154"/>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Theft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Other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crimes are the most prevalent categories across all months, with thefts remaining fairly consistent between 20,000 to 25,000 incidents after an initial drop in the early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Assault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Burglary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less frequent, with fewer than 15,000 incidents each month.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Theft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a sharp decline at the start of the year, after which it stabilizes with minor fluctuations.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Other Crimes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Also declines initially but stabilizes at a higher level compared to theft, with minor fluctuations.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Assault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Remains relatively stable with a slight increase toward the end of the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Burglary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a decline initially, followed by a slight increase and </a:t>
            </a:r>
            <a:r>
              <a:rPr kumimoji="0" lang="en-US" altLang="en-US" sz="1800" b="0" i="0" u="none" strike="noStrike" cap="none" normalizeH="0" baseline="0" dirty="0">
                <a:ln>
                  <a:noFill/>
                </a:ln>
                <a:solidFill>
                  <a:srgbClr val="21275D"/>
                </a:solidFill>
                <a:effectLst/>
                <a:latin typeface="Times New Roman" panose="02020603050405020304" pitchFamily="18" charset="0"/>
                <a:cs typeface="Times New Roman" panose="02020603050405020304" pitchFamily="18" charset="0"/>
              </a:rPr>
              <a:t>eventual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stability.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solidFill>
                  <a:srgbClr val="161A3E"/>
                </a:solidFill>
                <a:latin typeface="Times New Roman" panose="02020603050405020304" pitchFamily="18" charset="0"/>
                <a:cs typeface="Times New Roman" panose="02020603050405020304" pitchFamily="18" charset="0"/>
              </a:rPr>
              <a:t>The "</a:t>
            </a:r>
            <a:r>
              <a:rPr lang="en-US" sz="1800" b="1" dirty="0">
                <a:solidFill>
                  <a:srgbClr val="161A3E"/>
                </a:solidFill>
                <a:latin typeface="Times New Roman" panose="02020603050405020304" pitchFamily="18" charset="0"/>
                <a:cs typeface="Times New Roman" panose="02020603050405020304" pitchFamily="18" charset="0"/>
              </a:rPr>
              <a:t>Other</a:t>
            </a:r>
            <a:r>
              <a:rPr lang="en-US" sz="1800" dirty="0">
                <a:solidFill>
                  <a:srgbClr val="161A3E"/>
                </a:solidFill>
                <a:latin typeface="Times New Roman" panose="02020603050405020304" pitchFamily="18" charset="0"/>
                <a:cs typeface="Times New Roman" panose="02020603050405020304" pitchFamily="18" charset="0"/>
              </a:rPr>
              <a:t>" crime category appears to be the most common, followed by "</a:t>
            </a:r>
            <a:r>
              <a:rPr lang="en-US" sz="1800" b="1" dirty="0">
                <a:solidFill>
                  <a:srgbClr val="161A3E"/>
                </a:solidFill>
                <a:latin typeface="Times New Roman" panose="02020603050405020304" pitchFamily="18" charset="0"/>
                <a:cs typeface="Times New Roman" panose="02020603050405020304" pitchFamily="18" charset="0"/>
              </a:rPr>
              <a:t>Theft</a:t>
            </a:r>
            <a:r>
              <a:rPr lang="en-US" sz="1800" dirty="0">
                <a:solidFill>
                  <a:srgbClr val="161A3E"/>
                </a:solidFill>
                <a:latin typeface="Times New Roman" panose="02020603050405020304" pitchFamily="18" charset="0"/>
                <a:cs typeface="Times New Roman" panose="02020603050405020304" pitchFamily="18" charset="0"/>
              </a:rPr>
              <a:t>," with "</a:t>
            </a:r>
            <a:r>
              <a:rPr lang="en-US" sz="1800" b="1" dirty="0">
                <a:solidFill>
                  <a:srgbClr val="161A3E"/>
                </a:solidFill>
                <a:latin typeface="Times New Roman" panose="02020603050405020304" pitchFamily="18" charset="0"/>
                <a:cs typeface="Times New Roman" panose="02020603050405020304" pitchFamily="18" charset="0"/>
              </a:rPr>
              <a:t>Assault</a:t>
            </a:r>
            <a:r>
              <a:rPr lang="en-US" sz="1800" dirty="0">
                <a:solidFill>
                  <a:srgbClr val="161A3E"/>
                </a:solidFill>
                <a:latin typeface="Times New Roman" panose="02020603050405020304" pitchFamily="18" charset="0"/>
                <a:cs typeface="Times New Roman" panose="02020603050405020304" pitchFamily="18" charset="0"/>
              </a:rPr>
              <a:t>" and "</a:t>
            </a:r>
            <a:r>
              <a:rPr lang="en-US" sz="1800" b="1" dirty="0">
                <a:solidFill>
                  <a:srgbClr val="161A3E"/>
                </a:solidFill>
                <a:latin typeface="Times New Roman" panose="02020603050405020304" pitchFamily="18" charset="0"/>
                <a:cs typeface="Times New Roman" panose="02020603050405020304" pitchFamily="18" charset="0"/>
              </a:rPr>
              <a:t>Burglary</a:t>
            </a:r>
            <a:r>
              <a:rPr lang="en-US" sz="1800" dirty="0">
                <a:solidFill>
                  <a:srgbClr val="161A3E"/>
                </a:solidFill>
                <a:latin typeface="Times New Roman" panose="02020603050405020304" pitchFamily="18" charset="0"/>
                <a:cs typeface="Times New Roman" panose="02020603050405020304" pitchFamily="18" charset="0"/>
              </a:rPr>
              <a:t>" being less frequent</a:t>
            </a:r>
            <a:r>
              <a:rPr lang="en-US" sz="1800" dirty="0">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16" name="Picture 15">
            <a:extLst>
              <a:ext uri="{FF2B5EF4-FFF2-40B4-BE49-F238E27FC236}">
                <a16:creationId xmlns:a16="http://schemas.microsoft.com/office/drawing/2014/main" id="{CDD4DB3A-40A2-35D4-9215-623A9FC2CA46}"/>
              </a:ext>
            </a:extLst>
          </p:cNvPr>
          <p:cNvPicPr>
            <a:picLocks noChangeAspect="1"/>
          </p:cNvPicPr>
          <p:nvPr/>
        </p:nvPicPr>
        <p:blipFill>
          <a:blip r:embed="rId2"/>
          <a:stretch>
            <a:fillRect/>
          </a:stretch>
        </p:blipFill>
        <p:spPr>
          <a:xfrm>
            <a:off x="6239636" y="1526778"/>
            <a:ext cx="5952364" cy="3676669"/>
          </a:xfrm>
          <a:prstGeom prst="rect">
            <a:avLst/>
          </a:prstGeom>
        </p:spPr>
      </p:pic>
    </p:spTree>
    <p:extLst>
      <p:ext uri="{BB962C8B-B14F-4D97-AF65-F5344CB8AC3E}">
        <p14:creationId xmlns:p14="http://schemas.microsoft.com/office/powerpoint/2010/main" val="105870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458472"/>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Trend of Number of Crimes over the Years</a:t>
            </a:r>
            <a:endParaRPr lang="en-IN" sz="28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7A787495-7F4B-D8CA-C851-A0E3DB382ABF}"/>
              </a:ext>
            </a:extLst>
          </p:cNvPr>
          <p:cNvSpPr>
            <a:spLocks noGrp="1"/>
          </p:cNvSpPr>
          <p:nvPr>
            <p:ph idx="1"/>
          </p:nvPr>
        </p:nvSpPr>
        <p:spPr>
          <a:xfrm>
            <a:off x="678882" y="1071247"/>
            <a:ext cx="5926103" cy="5196388"/>
          </a:xfrm>
        </p:spPr>
        <p:txBody>
          <a:bodyPr>
            <a:normAutofit/>
          </a:bodyPr>
          <a:lstStyle/>
          <a:p>
            <a:pPr algn="just"/>
            <a:r>
              <a:rPr lang="en-US" sz="1800" b="1" dirty="0">
                <a:latin typeface="Times New Roman" panose="02020603050405020304" pitchFamily="18" charset="0"/>
                <a:cs typeface="Times New Roman" panose="02020603050405020304" pitchFamily="18" charset="0"/>
              </a:rPr>
              <a:t>(2020-2022)</a:t>
            </a:r>
            <a:r>
              <a:rPr lang="en-US" sz="1800" dirty="0">
                <a:latin typeface="Times New Roman" panose="02020603050405020304" pitchFamily="18" charset="0"/>
                <a:cs typeface="Times New Roman" panose="02020603050405020304" pitchFamily="18" charset="0"/>
              </a:rPr>
              <a:t>: From 2020 to 2022, the number of crimes shows a gradual increase. This indicates that crime rates were rising during this period, reaching a peak in 2022 with the highest number of crimes recorded.</a:t>
            </a:r>
          </a:p>
          <a:p>
            <a:pPr algn="just"/>
            <a:r>
              <a:rPr lang="en-US" sz="1800" b="1" dirty="0">
                <a:latin typeface="Times New Roman" panose="02020603050405020304" pitchFamily="18" charset="0"/>
                <a:cs typeface="Times New Roman" panose="02020603050405020304" pitchFamily="18" charset="0"/>
              </a:rPr>
              <a:t>(2022-2023)</a:t>
            </a:r>
            <a:r>
              <a:rPr lang="en-US" sz="1800" dirty="0">
                <a:latin typeface="Times New Roman" panose="02020603050405020304" pitchFamily="18" charset="0"/>
                <a:cs typeface="Times New Roman" panose="02020603050405020304" pitchFamily="18" charset="0"/>
              </a:rPr>
              <a:t>: After peaking in 2022, the crime rate stabilizes slightly in 2023. There is a small decrease, but the overall number of crimes remains high compared to earlier years.</a:t>
            </a:r>
          </a:p>
          <a:p>
            <a:pPr algn="just"/>
            <a:r>
              <a:rPr lang="en-US" sz="1800" b="1" dirty="0">
                <a:latin typeface="Times New Roman" panose="02020603050405020304" pitchFamily="18" charset="0"/>
                <a:cs typeface="Times New Roman" panose="02020603050405020304" pitchFamily="18" charset="0"/>
              </a:rPr>
              <a:t>2023-2024)</a:t>
            </a:r>
            <a:r>
              <a:rPr lang="en-US" sz="1800" dirty="0">
                <a:latin typeface="Times New Roman" panose="02020603050405020304" pitchFamily="18" charset="0"/>
                <a:cs typeface="Times New Roman" panose="02020603050405020304" pitchFamily="18" charset="0"/>
              </a:rPr>
              <a:t>: There is a significant drop in the number of crimes from 2023 to 2024. The decline is steep, with the crime rate dropping to its lowest level over the observed period by 2024.</a:t>
            </a:r>
          </a:p>
          <a:p>
            <a:pPr algn="just"/>
            <a:r>
              <a:rPr lang="en-US" sz="1800" b="1" dirty="0">
                <a:latin typeface="Times New Roman" panose="02020603050405020304" pitchFamily="18" charset="0"/>
                <a:cs typeface="Times New Roman" panose="02020603050405020304" pitchFamily="18" charset="0"/>
              </a:rPr>
              <a:t>Possible Interpretations</a:t>
            </a:r>
            <a:r>
              <a:rPr lang="en-US" sz="1800" dirty="0">
                <a:latin typeface="Times New Roman" panose="02020603050405020304" pitchFamily="18" charset="0"/>
                <a:cs typeface="Times New Roman" panose="02020603050405020304" pitchFamily="18" charset="0"/>
              </a:rPr>
              <a:t>: The sharp decline in 2024 could be due to various factors, such as effective law enforcement measures, policy changes, or other socio-economic factors that led to a reduction in crime. </a:t>
            </a:r>
          </a:p>
          <a:p>
            <a:pPr algn="just"/>
            <a:r>
              <a:rPr lang="en-US" sz="1800" dirty="0">
                <a:latin typeface="Times New Roman" panose="02020603050405020304" pitchFamily="18" charset="0"/>
                <a:cs typeface="Times New Roman" panose="02020603050405020304" pitchFamily="18" charset="0"/>
              </a:rPr>
              <a:t>The overall trend shows an increase in crime from 2020 to 2022, followed by a dramatic reduction by 2024. </a:t>
            </a:r>
            <a:endParaRPr lang="en-IN"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dirty="0"/>
          </a:p>
        </p:txBody>
      </p:sp>
      <p:pic>
        <p:nvPicPr>
          <p:cNvPr id="12" name="Picture 11">
            <a:extLst>
              <a:ext uri="{FF2B5EF4-FFF2-40B4-BE49-F238E27FC236}">
                <a16:creationId xmlns:a16="http://schemas.microsoft.com/office/drawing/2014/main" id="{B0C6C252-777F-CE85-D55E-304B512E1D20}"/>
              </a:ext>
            </a:extLst>
          </p:cNvPr>
          <p:cNvPicPr>
            <a:picLocks noChangeAspect="1"/>
          </p:cNvPicPr>
          <p:nvPr/>
        </p:nvPicPr>
        <p:blipFill>
          <a:blip r:embed="rId2"/>
          <a:stretch>
            <a:fillRect/>
          </a:stretch>
        </p:blipFill>
        <p:spPr>
          <a:xfrm>
            <a:off x="6568275" y="1980464"/>
            <a:ext cx="5623725" cy="2897071"/>
          </a:xfrm>
          <a:prstGeom prst="rect">
            <a:avLst/>
          </a:prstGeom>
        </p:spPr>
      </p:pic>
    </p:spTree>
    <p:extLst>
      <p:ext uri="{BB962C8B-B14F-4D97-AF65-F5344CB8AC3E}">
        <p14:creationId xmlns:p14="http://schemas.microsoft.com/office/powerpoint/2010/main" val="160354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701321"/>
            <a:ext cx="10834234" cy="612775"/>
          </a:xfrm>
        </p:spPr>
        <p:txBody>
          <a:bodyPr>
            <a:normAutofit/>
          </a:bodyPr>
          <a:lstStyle/>
          <a:p>
            <a:r>
              <a:rPr lang="en-US" sz="2800" dirty="0">
                <a:latin typeface="Times New Roman" panose="02020603050405020304" pitchFamily="18" charset="0"/>
                <a:cs typeface="Times New Roman" panose="02020603050405020304" pitchFamily="18" charset="0"/>
              </a:rPr>
              <a:t>EDA: Peak Months for Criminal Activities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3522-50C3-140A-6397-8A552BF05491}"/>
              </a:ext>
            </a:extLst>
          </p:cNvPr>
          <p:cNvSpPr>
            <a:spLocks noGrp="1"/>
          </p:cNvSpPr>
          <p:nvPr>
            <p:ph idx="1"/>
          </p:nvPr>
        </p:nvSpPr>
        <p:spPr>
          <a:xfrm>
            <a:off x="678884" y="1669002"/>
            <a:ext cx="5597630" cy="3799643"/>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January Spike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January has the highest number of crimes, indicating a peak in criminal activities at the start of the year.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Relatively Even Distribution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February to December, the number of crimes remains fairly consistent, with only slight variations each month.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Clear Seasonal Pattern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Apart from the spike in January, there isn't a strong seasonal trend, as the number of crimes does not fluctuate significantly between other months.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1800" dirty="0">
                <a:solidFill>
                  <a:srgbClr val="161A3E"/>
                </a:solidFill>
                <a:latin typeface="Times New Roman" panose="02020603050405020304" pitchFamily="18" charset="0"/>
                <a:cs typeface="Times New Roman" panose="02020603050405020304" pitchFamily="18" charset="0"/>
              </a:rPr>
              <a:t>criminal activities are the highest in January and remain stable throughout the rest of the year.</a:t>
            </a:r>
            <a:endParaRPr kumimoji="0" lang="en-US" altLang="en-US" sz="1800" b="0" i="0" u="none" strike="noStrike" cap="none" normalizeH="0" baseline="0" dirty="0">
              <a:ln>
                <a:noFill/>
              </a:ln>
              <a:solidFill>
                <a:srgbClr val="161A3E"/>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sz="1800" dirty="0"/>
          </a:p>
        </p:txBody>
      </p:sp>
      <p:pic>
        <p:nvPicPr>
          <p:cNvPr id="8" name="Picture 7">
            <a:extLst>
              <a:ext uri="{FF2B5EF4-FFF2-40B4-BE49-F238E27FC236}">
                <a16:creationId xmlns:a16="http://schemas.microsoft.com/office/drawing/2014/main" id="{26C1EB38-282D-20D7-2805-329691DEFB52}"/>
              </a:ext>
            </a:extLst>
          </p:cNvPr>
          <p:cNvPicPr>
            <a:picLocks noChangeAspect="1"/>
          </p:cNvPicPr>
          <p:nvPr/>
        </p:nvPicPr>
        <p:blipFill>
          <a:blip r:embed="rId2"/>
          <a:stretch>
            <a:fillRect/>
          </a:stretch>
        </p:blipFill>
        <p:spPr>
          <a:xfrm>
            <a:off x="6583680" y="1669002"/>
            <a:ext cx="4708715" cy="3474473"/>
          </a:xfrm>
          <a:prstGeom prst="rect">
            <a:avLst/>
          </a:prstGeom>
        </p:spPr>
      </p:pic>
    </p:spTree>
    <p:extLst>
      <p:ext uri="{BB962C8B-B14F-4D97-AF65-F5344CB8AC3E}">
        <p14:creationId xmlns:p14="http://schemas.microsoft.com/office/powerpoint/2010/main" val="1649547581"/>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9199</TotalTime>
  <Words>2287</Words>
  <Application>Microsoft Office PowerPoint</Application>
  <PresentationFormat>Widescreen</PresentationFormat>
  <Paragraphs>181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Figtree</vt:lpstr>
      <vt:lpstr>Times New Roman</vt:lpstr>
      <vt:lpstr>BIA Template</vt:lpstr>
      <vt:lpstr>PowerPoint Presentation</vt:lpstr>
      <vt:lpstr>Introduction </vt:lpstr>
      <vt:lpstr>Dataset Collection  </vt:lpstr>
      <vt:lpstr>Features of Dataset </vt:lpstr>
      <vt:lpstr>Data Preprocessing </vt:lpstr>
      <vt:lpstr>Data Manipulation </vt:lpstr>
      <vt:lpstr>Exploratory Data Analysis</vt:lpstr>
      <vt:lpstr>EDA: Trend of Number of Crimes over the Years</vt:lpstr>
      <vt:lpstr>EDA: Peak Months for Criminal Activities</vt:lpstr>
      <vt:lpstr>EDA: Peak Days for Criminal Activities</vt:lpstr>
      <vt:lpstr>EDA: Crime Rates in different Regions or Districts</vt:lpstr>
      <vt:lpstr>EDA: Crime Rates in different Regions or Districts</vt:lpstr>
      <vt:lpstr>EDA: Number of crimes across different neighborhoods</vt:lpstr>
      <vt:lpstr>EDA: Age Distribution of Crime Victims Graph</vt:lpstr>
      <vt:lpstr>EDA: Distribution of Crimes During the Day</vt:lpstr>
      <vt:lpstr>EDA: Distribution of Selected Crime Types During the Day</vt:lpstr>
      <vt:lpstr>EDA: Crime Distribution on Weekdays vs. Weekends</vt:lpstr>
      <vt:lpstr>EDA: Crime Hotspots Over Time</vt:lpstr>
      <vt:lpstr>Correlation Heatmap</vt:lpstr>
      <vt:lpstr> K-means Model To Form Clusters </vt:lpstr>
      <vt:lpstr>Visualization of Clustered Dataframe</vt:lpstr>
      <vt:lpstr>Predictive Modelling </vt:lpstr>
      <vt:lpstr>Evaluation Metrics </vt:lpstr>
      <vt:lpstr>Logistic Regression </vt:lpstr>
      <vt:lpstr>Decision Tree Classifier</vt:lpstr>
      <vt:lpstr>Ada-Boost</vt:lpstr>
      <vt:lpstr>Random Forest Classifier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Vedant Purandare</cp:lastModifiedBy>
  <cp:revision>2279</cp:revision>
  <dcterms:created xsi:type="dcterms:W3CDTF">2020-12-23T13:36:00Z</dcterms:created>
  <dcterms:modified xsi:type="dcterms:W3CDTF">2024-08-12T11:58:21Z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