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8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1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98D1-9C97-5E44-B0CE-4DF21C15F23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2336-571C-094E-8FE0-86C09267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5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FDA201-2FB2-B547-ABA1-35C36B670FCA}"/>
              </a:ext>
            </a:extLst>
          </p:cNvPr>
          <p:cNvSpPr txBox="1"/>
          <p:nvPr/>
        </p:nvSpPr>
        <p:spPr>
          <a:xfrm>
            <a:off x="510639" y="451671"/>
            <a:ext cx="2643188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face-</a:t>
            </a:r>
            <a:r>
              <a:rPr lang="en-US" dirty="0" err="1"/>
              <a:t>api.js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Facial Recognition (Si Han)</a:t>
            </a:r>
          </a:p>
          <a:p>
            <a:pPr marL="285750" indent="-285750">
              <a:buFontTx/>
              <a:buChar char="-"/>
            </a:pPr>
            <a:r>
              <a:rPr lang="en-US" dirty="0"/>
              <a:t>Emotion Recognition (Si Han)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Motion Tracking Face (</a:t>
            </a:r>
            <a:r>
              <a:rPr lang="en-US" dirty="0" err="1"/>
              <a:t>Suyash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3CB9C-2C55-BC4D-928D-D162C4FEC029}"/>
              </a:ext>
            </a:extLst>
          </p:cNvPr>
          <p:cNvSpPr txBox="1"/>
          <p:nvPr/>
        </p:nvSpPr>
        <p:spPr>
          <a:xfrm>
            <a:off x="510639" y="2752293"/>
            <a:ext cx="274654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Posenet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Human Pose Estimation (Si Han)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Motion Tracking Body (</a:t>
            </a:r>
            <a:r>
              <a:rPr lang="en-US" dirty="0" err="1"/>
              <a:t>Suyash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FB30E-58E0-B347-98D4-128CB8D14D05}"/>
              </a:ext>
            </a:extLst>
          </p:cNvPr>
          <p:cNvSpPr txBox="1"/>
          <p:nvPr/>
        </p:nvSpPr>
        <p:spPr>
          <a:xfrm>
            <a:off x="522515" y="4455660"/>
            <a:ext cx="274654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Head-gaze-estimation (</a:t>
            </a:r>
            <a:r>
              <a:rPr lang="en-US" dirty="0" err="1"/>
              <a:t>Suyash</a:t>
            </a:r>
            <a:r>
              <a:rPr lang="en-US" dirty="0"/>
              <a:t> and Si Han)</a:t>
            </a:r>
          </a:p>
          <a:p>
            <a:pPr marL="285750" indent="-285750">
              <a:buFontTx/>
              <a:buChar char="-"/>
            </a:pPr>
            <a:r>
              <a:rPr lang="en-US" dirty="0"/>
              <a:t>Human Pose Estimation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Motion Tracking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71DAE-9946-0E44-8D4F-89E09A89E701}"/>
              </a:ext>
            </a:extLst>
          </p:cNvPr>
          <p:cNvSpPr txBox="1"/>
          <p:nvPr/>
        </p:nvSpPr>
        <p:spPr>
          <a:xfrm>
            <a:off x="3741347" y="2629535"/>
            <a:ext cx="2354653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Integration (Soumya)</a:t>
            </a:r>
          </a:p>
          <a:p>
            <a:pPr marL="285750" indent="-285750">
              <a:buFontTx/>
              <a:buChar char="-"/>
            </a:pPr>
            <a:r>
              <a:rPr lang="en-US" dirty="0"/>
              <a:t>Writing to CSV File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7BFE1-893B-374E-8A65-B3338D728C8A}"/>
              </a:ext>
            </a:extLst>
          </p:cNvPr>
          <p:cNvSpPr txBox="1"/>
          <p:nvPr/>
        </p:nvSpPr>
        <p:spPr>
          <a:xfrm>
            <a:off x="6487887" y="2475294"/>
            <a:ext cx="2354653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Engagement Metric Calculation (Gabriel)</a:t>
            </a:r>
          </a:p>
          <a:p>
            <a:r>
              <a:rPr lang="en-US" dirty="0"/>
              <a:t>- Either metric calculation or neural 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83294-C49C-D64A-BA53-DC0D1B66140F}"/>
              </a:ext>
            </a:extLst>
          </p:cNvPr>
          <p:cNvSpPr txBox="1"/>
          <p:nvPr/>
        </p:nvSpPr>
        <p:spPr>
          <a:xfrm>
            <a:off x="9326708" y="2629534"/>
            <a:ext cx="2354653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Front End Application</a:t>
            </a:r>
          </a:p>
          <a:p>
            <a:r>
              <a:rPr lang="en-US" dirty="0"/>
              <a:t>- Django/React</a:t>
            </a:r>
          </a:p>
          <a:p>
            <a:r>
              <a:rPr lang="en-US" dirty="0"/>
              <a:t>(JJ and </a:t>
            </a:r>
            <a:r>
              <a:rPr lang="en-US" dirty="0" err="1"/>
              <a:t>Vedant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79881F-0014-2A4B-8804-AAAE169E7144}"/>
              </a:ext>
            </a:extLst>
          </p:cNvPr>
          <p:cNvCxnSpPr>
            <a:cxnSpLocks/>
          </p:cNvCxnSpPr>
          <p:nvPr/>
        </p:nvCxnSpPr>
        <p:spPr>
          <a:xfrm>
            <a:off x="6096000" y="3213958"/>
            <a:ext cx="3885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F34736-6D1B-4842-A8DB-7922565AC479}"/>
              </a:ext>
            </a:extLst>
          </p:cNvPr>
          <p:cNvCxnSpPr>
            <a:cxnSpLocks/>
          </p:cNvCxnSpPr>
          <p:nvPr/>
        </p:nvCxnSpPr>
        <p:spPr>
          <a:xfrm flipV="1">
            <a:off x="3269055" y="3833523"/>
            <a:ext cx="472292" cy="9160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1B350-4D90-5E4B-B3EB-ED5E05C97BA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53827" y="1467334"/>
            <a:ext cx="587520" cy="1238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F002D-E622-F74A-B803-03402EBCAA33}"/>
              </a:ext>
            </a:extLst>
          </p:cNvPr>
          <p:cNvCxnSpPr>
            <a:cxnSpLocks/>
          </p:cNvCxnSpPr>
          <p:nvPr/>
        </p:nvCxnSpPr>
        <p:spPr>
          <a:xfrm>
            <a:off x="8896350" y="3213958"/>
            <a:ext cx="3885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6E2019-798C-524D-B371-69A78E285D06}"/>
              </a:ext>
            </a:extLst>
          </p:cNvPr>
          <p:cNvCxnSpPr>
            <a:cxnSpLocks/>
          </p:cNvCxnSpPr>
          <p:nvPr/>
        </p:nvCxnSpPr>
        <p:spPr>
          <a:xfrm>
            <a:off x="3295650" y="3199670"/>
            <a:ext cx="3885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437A62-CD21-1949-A83A-A48D27F2C3FC}"/>
              </a:ext>
            </a:extLst>
          </p:cNvPr>
          <p:cNvSpPr txBox="1"/>
          <p:nvPr/>
        </p:nvSpPr>
        <p:spPr>
          <a:xfrm>
            <a:off x="549110" y="5830432"/>
            <a:ext cx="274654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NLP  (good to have)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- Background Chatter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A9046-76D8-4F4E-85C7-9C9E58FB1099}"/>
              </a:ext>
            </a:extLst>
          </p:cNvPr>
          <p:cNvCxnSpPr>
            <a:cxnSpLocks/>
          </p:cNvCxnSpPr>
          <p:nvPr/>
        </p:nvCxnSpPr>
        <p:spPr>
          <a:xfrm flipV="1">
            <a:off x="3269055" y="3867587"/>
            <a:ext cx="731445" cy="2341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4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90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#DING SI HAN#</dc:creator>
  <cp:lastModifiedBy>#DING SI HAN#</cp:lastModifiedBy>
  <cp:revision>7</cp:revision>
  <dcterms:created xsi:type="dcterms:W3CDTF">2019-09-21T16:25:55Z</dcterms:created>
  <dcterms:modified xsi:type="dcterms:W3CDTF">2019-09-28T07:45:55Z</dcterms:modified>
</cp:coreProperties>
</file>