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8730C-7FCF-44A2-BED7-7E92F00D8DA0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D16B1-085D-46D1-B551-8D485EA34E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938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23AF-60BA-40C3-8175-F4EDB7260308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162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2226-8512-435E-B5B0-2C3B43BEE19E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2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586E-4A9E-4296-9A27-826FC83D68F6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83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ADE4-446B-42AB-82DF-DD872F06325D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772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D60-99AE-4E09-9983-CE1CBBEA936A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57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1A35-4914-49EB-9732-7B1C514A193B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880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F03-E978-45C2-BF6E-9333E1BAB571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4297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1B5-5339-4B5D-A8D3-E4FE1483A0DE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524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1435-7F0E-4DB4-A8F8-F5F1199AFEEA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154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99D4-4786-439F-B888-B5768655E083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22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1627-FBC9-479B-A29B-76E316124941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460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6871-A41E-44F9-A6F5-3CA509C4D9A9}" type="datetime1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8068-9883-4BAB-89A0-4D0909649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421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Machine Learning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Course Code: CSDLO6021</a:t>
            </a:r>
          </a:p>
          <a:p>
            <a:pPr algn="l"/>
            <a:r>
              <a:rPr lang="en-IN" dirty="0" smtClean="0"/>
              <a:t>Credits: 4</a:t>
            </a:r>
          </a:p>
          <a:p>
            <a:pPr algn="l"/>
            <a:r>
              <a:rPr lang="en-IN" dirty="0" smtClean="0"/>
              <a:t>IA: 20 Marks</a:t>
            </a:r>
          </a:p>
          <a:p>
            <a:pPr algn="l"/>
            <a:r>
              <a:rPr lang="en-IN" dirty="0" smtClean="0"/>
              <a:t>ESE: 80 Marks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521" y="216003"/>
            <a:ext cx="4261113" cy="3048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5768" y="3509963"/>
            <a:ext cx="5152105" cy="318580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939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Objectives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To introduce the basic concepts and techniques of Machine Learning.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To become familiar with regression methods, classification methods and clustering methods.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To become familiar with Dimensionality Reduction Techniques.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395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Outcomes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Gain knowledge about basic concepts of Machine Learning.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Identify machine learning techniques suitable for a given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Solve the problems using various machine learning techniques.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Apply dimensionality reduction techniques.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Design applications using machine learning techniques.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214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Syllabus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Module 1: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Introduction to Machine Learning</a:t>
            </a:r>
          </a:p>
          <a:p>
            <a:r>
              <a:rPr lang="en-IN" dirty="0" smtClean="0"/>
              <a:t>Machine Learning</a:t>
            </a:r>
          </a:p>
          <a:p>
            <a:r>
              <a:rPr lang="en-IN" dirty="0" smtClean="0"/>
              <a:t>Types of Machine Learning</a:t>
            </a:r>
          </a:p>
          <a:p>
            <a:r>
              <a:rPr lang="en-IN" dirty="0" smtClean="0"/>
              <a:t>Issues in Machine Learning</a:t>
            </a:r>
          </a:p>
          <a:p>
            <a:r>
              <a:rPr lang="en-IN" dirty="0" smtClean="0"/>
              <a:t>Applications of Machine Learning</a:t>
            </a:r>
          </a:p>
          <a:p>
            <a:r>
              <a:rPr lang="en-IN" dirty="0" smtClean="0"/>
              <a:t>Steps in developing a </a:t>
            </a:r>
            <a:r>
              <a:rPr lang="en-IN" dirty="0"/>
              <a:t>M</a:t>
            </a:r>
            <a:r>
              <a:rPr lang="en-IN" dirty="0" smtClean="0"/>
              <a:t>achine Learning Application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University Question Paper Weightage:</a:t>
            </a:r>
          </a:p>
          <a:p>
            <a:pPr marL="0" indent="0">
              <a:buNone/>
            </a:pPr>
            <a:r>
              <a:rPr lang="en-IN" dirty="0" smtClean="0"/>
              <a:t>May 2019: 15 Marks</a:t>
            </a:r>
          </a:p>
          <a:p>
            <a:pPr marL="0" indent="0">
              <a:buNone/>
            </a:pPr>
            <a:r>
              <a:rPr lang="en-IN" dirty="0" smtClean="0"/>
              <a:t>Dec 2019: 5 Marks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010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Syllabus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Module 2: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Introduction to Neural Network</a:t>
            </a:r>
          </a:p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Fundamental Concept</a:t>
            </a:r>
          </a:p>
          <a:p>
            <a:r>
              <a:rPr lang="en-IN" dirty="0" smtClean="0"/>
              <a:t>Evolution of Neural Networks</a:t>
            </a:r>
          </a:p>
          <a:p>
            <a:r>
              <a:rPr lang="en-IN" dirty="0" smtClean="0"/>
              <a:t>Biological Neurons</a:t>
            </a:r>
          </a:p>
          <a:p>
            <a:r>
              <a:rPr lang="en-IN" dirty="0" smtClean="0"/>
              <a:t>Artificial Neural Networks</a:t>
            </a:r>
          </a:p>
          <a:p>
            <a:r>
              <a:rPr lang="en-IN" dirty="0" smtClean="0"/>
              <a:t>NN Architecture</a:t>
            </a:r>
          </a:p>
          <a:p>
            <a:r>
              <a:rPr lang="en-IN" dirty="0" smtClean="0"/>
              <a:t>Activation Functions</a:t>
            </a:r>
          </a:p>
          <a:p>
            <a:r>
              <a:rPr lang="en-IN" dirty="0" smtClean="0"/>
              <a:t>McCulloch-Pitts Model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University Question Paper Weightage:</a:t>
            </a:r>
          </a:p>
          <a:p>
            <a:pPr marL="0" indent="0">
              <a:buNone/>
            </a:pPr>
            <a:r>
              <a:rPr lang="en-IN" dirty="0" smtClean="0"/>
              <a:t>May 2019: 5 Marks</a:t>
            </a:r>
          </a:p>
          <a:p>
            <a:pPr marL="0" indent="0">
              <a:buNone/>
            </a:pPr>
            <a:r>
              <a:rPr lang="en-IN" dirty="0" smtClean="0"/>
              <a:t>Dec 2019: 15 Marks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710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Syllabus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Module 3: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Introduction to Optimization Techniques</a:t>
            </a:r>
          </a:p>
          <a:p>
            <a:r>
              <a:rPr lang="en-IN" dirty="0" smtClean="0"/>
              <a:t>Derivative Based Optimization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Steepest Descent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Newton Method</a:t>
            </a:r>
          </a:p>
          <a:p>
            <a:r>
              <a:rPr lang="en-IN" dirty="0" smtClean="0"/>
              <a:t>Derivative Free Optimization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Random 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Down Hill Simplex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University Question Paper Weightage:</a:t>
            </a:r>
          </a:p>
          <a:p>
            <a:pPr marL="0" indent="0">
              <a:buNone/>
            </a:pPr>
            <a:r>
              <a:rPr lang="en-IN" dirty="0" smtClean="0"/>
              <a:t>May 2019: 25 Marks</a:t>
            </a:r>
          </a:p>
          <a:p>
            <a:pPr marL="0" indent="0">
              <a:buNone/>
            </a:pPr>
            <a:r>
              <a:rPr lang="en-IN" dirty="0" smtClean="0"/>
              <a:t>Dec 2019: 10 Marks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677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Syllabus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Module 4: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Learning with Regression and Trees</a:t>
            </a:r>
          </a:p>
          <a:p>
            <a:r>
              <a:rPr lang="en-IN" dirty="0" smtClean="0"/>
              <a:t>Learning with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Linear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Logistic Regression</a:t>
            </a:r>
          </a:p>
          <a:p>
            <a:r>
              <a:rPr lang="en-IN" dirty="0" smtClean="0"/>
              <a:t>Learning with Trees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Decision Trees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Constructing Decision Trees with Gini Index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Classification and Regression Trees (CART)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University Question Paper Weightage:</a:t>
            </a:r>
          </a:p>
          <a:p>
            <a:pPr marL="0" indent="0">
              <a:buNone/>
            </a:pPr>
            <a:r>
              <a:rPr lang="en-IN" dirty="0" smtClean="0"/>
              <a:t>May 2019: 10 Marks</a:t>
            </a:r>
          </a:p>
          <a:p>
            <a:pPr marL="0" indent="0">
              <a:buNone/>
            </a:pPr>
            <a:r>
              <a:rPr lang="en-IN" dirty="0" smtClean="0"/>
              <a:t>Dec 2019: 20 Marks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580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Syllabus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Module 5: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Learning with Classification and Clustering</a:t>
            </a:r>
          </a:p>
          <a:p>
            <a:r>
              <a:rPr lang="en-IN" dirty="0" smtClean="0"/>
              <a:t>Classification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Rule based classification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Classification by Bayesian Belief Networks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Hidden Markovian Models</a:t>
            </a:r>
          </a:p>
          <a:p>
            <a:r>
              <a:rPr lang="en-IN" dirty="0" smtClean="0"/>
              <a:t>Support Vector Machine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Maximum Margin Linear Separators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Quadratic Programming Solution to find maximum margin separators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Kernels for learning non-linear functions</a:t>
            </a:r>
          </a:p>
          <a:p>
            <a:r>
              <a:rPr lang="en-IN" dirty="0" smtClean="0"/>
              <a:t>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Expectation Maximization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Supervised Learning after 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Radial Basis Functions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University Question Paper Weightage:</a:t>
            </a:r>
          </a:p>
          <a:p>
            <a:pPr marL="0" indent="0">
              <a:buNone/>
            </a:pPr>
            <a:r>
              <a:rPr lang="en-IN" dirty="0" smtClean="0"/>
              <a:t>May 2019: 45 Marks</a:t>
            </a:r>
          </a:p>
          <a:p>
            <a:pPr marL="0" indent="0">
              <a:buNone/>
            </a:pPr>
            <a:r>
              <a:rPr lang="en-IN" dirty="0" smtClean="0"/>
              <a:t>Dec 2019: 60 Marks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05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Syllabus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Module 6: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Dimensionality Reduction</a:t>
            </a:r>
          </a:p>
          <a:p>
            <a:r>
              <a:rPr lang="en-IN" dirty="0" smtClean="0"/>
              <a:t>Dimensionality Reduction Techniques</a:t>
            </a:r>
          </a:p>
          <a:p>
            <a:r>
              <a:rPr lang="en-IN" dirty="0" smtClean="0"/>
              <a:t>Principal Component Analysis</a:t>
            </a:r>
          </a:p>
          <a:p>
            <a:r>
              <a:rPr lang="en-IN" dirty="0" smtClean="0"/>
              <a:t>Independent Component Analysis</a:t>
            </a:r>
          </a:p>
          <a:p>
            <a:r>
              <a:rPr lang="en-IN" dirty="0" smtClean="0"/>
              <a:t>Single Value Decomposition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University Question Paper Weightage:</a:t>
            </a:r>
          </a:p>
          <a:p>
            <a:pPr marL="0" indent="0">
              <a:buNone/>
            </a:pPr>
            <a:r>
              <a:rPr lang="en-IN" dirty="0" smtClean="0"/>
              <a:t>May 2019: 20 Marks</a:t>
            </a:r>
          </a:p>
          <a:p>
            <a:pPr marL="0" indent="0">
              <a:buNone/>
            </a:pPr>
            <a:r>
              <a:rPr lang="en-IN" dirty="0" smtClean="0"/>
              <a:t>Dec 2019: 20 Marks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Nilesh M. Patil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8068-9883-4BAB-89A0-4D09096498BD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694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426</Words>
  <Application>Microsoft Office PowerPoint</Application>
  <PresentationFormat>Custom</PresentationFormat>
  <Paragraphs>109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Machine Learning</vt:lpstr>
      <vt:lpstr>Objectives</vt:lpstr>
      <vt:lpstr>Outcomes</vt:lpstr>
      <vt:lpstr>Syllabus</vt:lpstr>
      <vt:lpstr>Syllabus</vt:lpstr>
      <vt:lpstr>Syllabus</vt:lpstr>
      <vt:lpstr>Syllabus</vt:lpstr>
      <vt:lpstr>Syllabus</vt:lpstr>
      <vt:lpstr>Syllabus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lenovo</dc:creator>
  <cp:lastModifiedBy>Nilesh</cp:lastModifiedBy>
  <cp:revision>11</cp:revision>
  <dcterms:created xsi:type="dcterms:W3CDTF">2020-01-08T14:07:59Z</dcterms:created>
  <dcterms:modified xsi:type="dcterms:W3CDTF">2020-02-10T09:15:23Z</dcterms:modified>
</cp:coreProperties>
</file>