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AE0A-94CD-41FD-A019-32D0F7B09F1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268A-0FAE-468D-BA63-109F0EEE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11724" cy="6125925"/>
          </a:xfrm>
        </p:spPr>
      </p:pic>
    </p:spTree>
    <p:extLst>
      <p:ext uri="{BB962C8B-B14F-4D97-AF65-F5344CB8AC3E}">
        <p14:creationId xmlns:p14="http://schemas.microsoft.com/office/powerpoint/2010/main" val="66523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09" y="173619"/>
            <a:ext cx="6720069" cy="64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9" y="17727"/>
            <a:ext cx="6759616" cy="6840273"/>
          </a:xfrm>
        </p:spPr>
      </p:pic>
    </p:spTree>
    <p:extLst>
      <p:ext uri="{BB962C8B-B14F-4D97-AF65-F5344CB8AC3E}">
        <p14:creationId xmlns:p14="http://schemas.microsoft.com/office/powerpoint/2010/main" val="42121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55" y="365124"/>
            <a:ext cx="6319777" cy="6365517"/>
          </a:xfrm>
        </p:spPr>
      </p:pic>
    </p:spTree>
    <p:extLst>
      <p:ext uri="{BB962C8B-B14F-4D97-AF65-F5344CB8AC3E}">
        <p14:creationId xmlns:p14="http://schemas.microsoft.com/office/powerpoint/2010/main" val="757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05" y="114766"/>
            <a:ext cx="6655443" cy="6575402"/>
          </a:xfrm>
        </p:spPr>
      </p:pic>
    </p:spTree>
    <p:extLst>
      <p:ext uri="{BB962C8B-B14F-4D97-AF65-F5344CB8AC3E}">
        <p14:creationId xmlns:p14="http://schemas.microsoft.com/office/powerpoint/2010/main" val="33192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21" y="100997"/>
            <a:ext cx="6986588" cy="6758566"/>
          </a:xfrm>
        </p:spPr>
      </p:pic>
    </p:spTree>
    <p:extLst>
      <p:ext uri="{BB962C8B-B14F-4D97-AF65-F5344CB8AC3E}">
        <p14:creationId xmlns:p14="http://schemas.microsoft.com/office/powerpoint/2010/main" val="20247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69" y="1941371"/>
            <a:ext cx="5756904" cy="4351338"/>
          </a:xfrm>
        </p:spPr>
      </p:pic>
    </p:spTree>
    <p:extLst>
      <p:ext uri="{BB962C8B-B14F-4D97-AF65-F5344CB8AC3E}">
        <p14:creationId xmlns:p14="http://schemas.microsoft.com/office/powerpoint/2010/main" val="37064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10" y="159863"/>
            <a:ext cx="5185459" cy="6478003"/>
          </a:xfrm>
        </p:spPr>
      </p:pic>
    </p:spTree>
    <p:extLst>
      <p:ext uri="{BB962C8B-B14F-4D97-AF65-F5344CB8AC3E}">
        <p14:creationId xmlns:p14="http://schemas.microsoft.com/office/powerpoint/2010/main" val="198620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DAGA</dc:creator>
  <cp:lastModifiedBy>DAGA</cp:lastModifiedBy>
  <cp:revision>2</cp:revision>
  <dcterms:created xsi:type="dcterms:W3CDTF">2020-11-01T17:14:50Z</dcterms:created>
  <dcterms:modified xsi:type="dcterms:W3CDTF">2020-11-01T17:28:36Z</dcterms:modified>
</cp:coreProperties>
</file>