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8731170" cy="2951926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>DSIP – Lecturer 11</a:t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r>
              <a:rPr lang="en-IE" dirty="0">
                <a:solidFill>
                  <a:schemeClr val="accent2"/>
                </a:solidFill>
              </a:rPr>
              <a:t>Neighbourhood Operations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7/29/2020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Strange Things Happen At The Edges!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Strange Things Happen At The Edges! 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Correlation &amp; Convolution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smtClean="0"/>
              <a:t>The filtering we have been talking about so far is referred to as </a:t>
            </a:r>
            <a:r>
              <a:rPr lang="en-IE" i="1" smtClean="0"/>
              <a:t>correlation </a:t>
            </a:r>
            <a:r>
              <a:rPr lang="en-IE" smtClean="0"/>
              <a:t>with the filter itself referred to as the </a:t>
            </a:r>
            <a:r>
              <a:rPr lang="en-IE" i="1" smtClean="0"/>
              <a:t>correlation kernel</a:t>
            </a:r>
            <a:endParaRPr lang="en-IE" smtClean="0"/>
          </a:p>
          <a:p>
            <a:pPr eaLnBrk="1" hangingPunct="1"/>
            <a:r>
              <a:rPr lang="en-IE" i="1" smtClean="0"/>
              <a:t>Convolution</a:t>
            </a:r>
            <a:r>
              <a:rPr lang="en-IE" smtClean="0"/>
              <a:t> is a similar operation, with just one subtle difference</a:t>
            </a:r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mtClean="0"/>
              <a:t>For symmetric filters it makes no difference</a:t>
            </a:r>
            <a:endParaRPr lang="en-US" i="1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4049713"/>
            <a:ext cx="1820863" cy="1979612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4049713"/>
            <a:ext cx="1820862" cy="223361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Original Image Pixels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Enhance edges and discontinuities (magnitude of    </a:t>
            </a:r>
            <a:br>
              <a:rPr lang="en-US" sz="2400"/>
            </a:br>
            <a:r>
              <a:rPr lang="en-US" sz="240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De-emphasize areas with slowly varying gray-level </a:t>
            </a:r>
            <a:br>
              <a:rPr lang="en-US" sz="2400"/>
            </a:br>
            <a:r>
              <a:rPr lang="en-US" sz="240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smtClean="0"/>
          </a:p>
          <a:p>
            <a:pPr algn="just">
              <a:buFontTx/>
              <a:buNone/>
            </a:pPr>
            <a:endParaRPr lang="en-US" smtClean="0"/>
          </a:p>
          <a:p>
            <a:pPr algn="just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Ssimilarly, we define the 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/>
          </a:p>
          <a:p>
            <a:pPr algn="just">
              <a:buFontTx/>
              <a:buNone/>
            </a:pPr>
            <a:endParaRPr lang="th-TH" sz="240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/>
          </a:p>
          <a:p>
            <a:pPr eaLnBrk="1" hangingPunct="1"/>
            <a:r>
              <a:rPr lang="en-IE" sz="2400"/>
              <a:t>For a function </a:t>
            </a:r>
            <a:r>
              <a:rPr lang="en-IE" sz="2400">
                <a:solidFill>
                  <a:schemeClr val="accent2"/>
                </a:solidFill>
              </a:rPr>
              <a:t>f (x, y)</a:t>
            </a:r>
            <a:r>
              <a:rPr lang="en-IE" sz="2400"/>
              <a:t> the gradient of f at coordinates </a:t>
            </a:r>
            <a:r>
              <a:rPr lang="en-IE" sz="2400">
                <a:solidFill>
                  <a:schemeClr val="accent2"/>
                </a:solidFill>
              </a:rPr>
              <a:t>(x, y)</a:t>
            </a:r>
            <a:r>
              <a:rPr lang="en-IE" sz="2400"/>
              <a:t> is given as the column vector:</a:t>
            </a:r>
            <a:endParaRPr lang="en-US" sz="24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7/29/2020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7/29/2020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2213</Words>
  <Application>Microsoft Office PowerPoint</Application>
  <PresentationFormat>Widescreen</PresentationFormat>
  <Paragraphs>622</Paragraphs>
  <Slides>53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DSIP – Lecturer 11 Image Enhancement in the Spatial Domain Neighbourhood Operations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Strange Things Happen At The Edges!</vt:lpstr>
      <vt:lpstr>Strange Things Happen At The Edges! 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41</cp:revision>
  <dcterms:created xsi:type="dcterms:W3CDTF">2020-07-15T03:08:25Z</dcterms:created>
  <dcterms:modified xsi:type="dcterms:W3CDTF">2020-07-29T04:26:33Z</dcterms:modified>
</cp:coreProperties>
</file>