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433" r:id="rId3"/>
    <p:sldId id="434" r:id="rId4"/>
    <p:sldId id="435" r:id="rId5"/>
    <p:sldId id="436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5" r:id="rId45"/>
    <p:sldId id="476" r:id="rId46"/>
    <p:sldId id="477" r:id="rId47"/>
    <p:sldId id="478" r:id="rId48"/>
    <p:sldId id="479" r:id="rId49"/>
    <p:sldId id="480" r:id="rId50"/>
    <p:sldId id="481" r:id="rId51"/>
    <p:sldId id="482" r:id="rId52"/>
    <p:sldId id="483" r:id="rId53"/>
    <p:sldId id="4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5B550-82E9-4B23-A405-FBB9EF4F12D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B9C6A-1BFA-4AC3-89B0-E0D29B5E3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B98CEB0-6022-4FEF-89CC-039F18842CC6}" type="slidenum">
              <a:rPr lang="en-US" smtClean="0"/>
              <a:pPr>
                <a:spcBef>
                  <a:spcPct val="0"/>
                </a:spcBef>
              </a:pPr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282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A4DB7-C29C-4C45-88E0-568C6846B6F7}" type="slidenum">
              <a:rPr lang="en-US"/>
              <a:pPr algn="r">
                <a:spcBef>
                  <a:spcPct val="0"/>
                </a:spcBef>
              </a:pPr>
              <a:t>21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0304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D7DE2C2B-3910-4BA4-9329-98DA3A056C0D}" type="slidenum">
              <a:rPr lang="en-US"/>
              <a:pPr algn="r">
                <a:spcBef>
                  <a:spcPct val="0"/>
                </a:spcBef>
              </a:pPr>
              <a:t>22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55498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FECE1FC-990B-4C5B-B03D-F6E73E56C457}" type="slidenum">
              <a:rPr lang="en-US"/>
              <a:pPr algn="r">
                <a:spcBef>
                  <a:spcPct val="0"/>
                </a:spcBef>
              </a:pPr>
              <a:t>23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781013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CA6DF9BF-E60C-4321-8BFE-58DBECC35511}" type="slidenum">
              <a:rPr lang="en-US"/>
              <a:pPr algn="r">
                <a:spcBef>
                  <a:spcPct val="0"/>
                </a:spcBef>
              </a:pPr>
              <a:t>24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50891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69C527-FFED-48EA-B630-BF42D049FD5D}" type="slidenum">
              <a:rPr lang="en-US"/>
              <a:pPr algn="r">
                <a:spcBef>
                  <a:spcPct val="0"/>
                </a:spcBef>
              </a:pPr>
              <a:t>39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0576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76A6C759-05E0-4220-8CBF-07A4FBA06B5C}" type="slidenum">
              <a:rPr lang="en-US"/>
              <a:pPr algn="r">
                <a:spcBef>
                  <a:spcPct val="0"/>
                </a:spcBef>
              </a:pPr>
              <a:t>40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56636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8244027-2B52-448C-BE12-A6750605C4EE}" type="slidenum">
              <a:rPr lang="en-US"/>
              <a:pPr algn="r">
                <a:spcBef>
                  <a:spcPct val="0"/>
                </a:spcBef>
              </a:pPr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43206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5FF9ED77-B957-4B55-829E-55E3ABCD8192}" type="slidenum">
              <a:rPr lang="en-US"/>
              <a:pPr algn="r">
                <a:spcBef>
                  <a:spcPct val="0"/>
                </a:spcBef>
              </a:pPr>
              <a:t>51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21013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4AD83DC-CA78-4868-A3E1-1907D2E3621D}" type="slidenum">
              <a:rPr lang="en-US"/>
              <a:pPr algn="r">
                <a:spcBef>
                  <a:spcPct val="0"/>
                </a:spcBef>
              </a:pPr>
              <a:t>52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7570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A8F2951F-8B7A-495E-9EAA-E95AE0116072}" type="slidenum">
              <a:rPr lang="en-US"/>
              <a:pPr algn="r">
                <a:spcBef>
                  <a:spcPct val="0"/>
                </a:spcBef>
              </a:pPr>
              <a:t>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6512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3B9C6A-1BFA-4AC3-89B0-E0D29B5E3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8EB35FC8-73BA-4EFC-ABED-3892FC3FC80C}" type="slidenum">
              <a:rPr lang="en-US"/>
              <a:pPr algn="r">
                <a:spcBef>
                  <a:spcPct val="0"/>
                </a:spcBef>
              </a:pPr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7876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2740723-46E6-49D2-A09D-D9EE202C4E3A}" type="slidenum">
              <a:rPr lang="en-US"/>
              <a:pPr algn="r">
                <a:spcBef>
                  <a:spcPct val="0"/>
                </a:spcBef>
              </a:pPr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400082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2EF4089A-B1AE-4CDB-8576-D199DEB3BDED}" type="slidenum">
              <a:rPr lang="en-US"/>
              <a:pPr algn="r">
                <a:spcBef>
                  <a:spcPct val="0"/>
                </a:spcBef>
              </a:pPr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223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E8E0582D-A398-4215-AC2A-B7892E785421}" type="slidenum">
              <a:rPr lang="en-US"/>
              <a:pPr algn="r">
                <a:spcBef>
                  <a:spcPct val="0"/>
                </a:spcBef>
              </a:pPr>
              <a:t>13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4205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39FE9DBE-F53C-412B-B9AE-2AF6FCA0024C}" type="slidenum">
              <a:rPr lang="en-US"/>
              <a:pPr algn="r">
                <a:spcBef>
                  <a:spcPct val="0"/>
                </a:spcBef>
              </a:pPr>
              <a:t>14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9757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91BF7C1A-2366-4485-BCEC-385AB0E30E6C}" type="slidenum">
              <a:rPr lang="en-US"/>
              <a:pPr algn="r">
                <a:spcBef>
                  <a:spcPct val="0"/>
                </a:spcBef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514526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798-4EC5-4CAB-9877-A8E00553A9E2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E30C-4B66-4255-BED6-21C1A6C8BCA7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F775-9014-466B-B61B-C14759993B0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EFE2-B053-41AA-9F58-3EEC5CCBF5D8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7E9E1-4B85-48BB-9E53-8387A06D8D30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ED2-D700-4D76-B7CE-143C06A35D7C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12EC-F1D2-45D8-8ECF-A9E438097C55}" type="datetime1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106B-8D66-4CD7-93A2-B8F1A957880D}" type="datetime1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E044-F646-47DC-867A-90BB4BDC1E9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53BE-4D83-428C-8BA7-0EA37DEDC53D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D2EE-55BF-4E8D-8D0C-DC0A6943C553}" type="datetime1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3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A5C8-6921-454E-8F75-252F0F5DF5A3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B. S. Daga , Fr.CRCE , Mumbai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B8439-0443-459B-8B47-5A0F51A7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8731170" cy="2951926"/>
          </a:xfrm>
        </p:spPr>
        <p:txBody>
          <a:bodyPr>
            <a:normAutofit fontScale="90000"/>
          </a:bodyPr>
          <a:lstStyle/>
          <a:p>
            <a:r>
              <a:rPr lang="en-IE" dirty="0" smtClean="0">
                <a:latin typeface="Arial" panose="020B0604020202020204" pitchFamily="34" charset="0"/>
              </a:rPr>
              <a:t>DSIP – Lecturer 12</a:t>
            </a:r>
            <a:br>
              <a:rPr lang="en-IE" dirty="0" smtClean="0">
                <a:latin typeface="Arial" panose="020B0604020202020204" pitchFamily="34" charset="0"/>
              </a:rPr>
            </a:br>
            <a:r>
              <a:rPr lang="en-US" dirty="0"/>
              <a:t>Image Enhancement in the Spatial </a:t>
            </a:r>
            <a:r>
              <a:rPr lang="en-US" dirty="0" smtClean="0"/>
              <a:t>Domain </a:t>
            </a:r>
            <a:r>
              <a:rPr lang="en-IE" dirty="0">
                <a:solidFill>
                  <a:schemeClr val="accent2"/>
                </a:solidFill>
              </a:rPr>
              <a:t>Neighbourhood Operations</a:t>
            </a:r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1DF7E1C-5914-4F64-99B4-B7330D08268D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48A3DC5-F939-4781-AD6E-B3EDD8B0A9F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47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0537D0-359E-450F-97FD-6536A2CF985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Operation Near the Image Border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19600"/>
          </a:xfrm>
        </p:spPr>
      </p:pic>
      <p:sp>
        <p:nvSpPr>
          <p:cNvPr id="74758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0AF6-97E0-481E-86CC-DDD69FF80C0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4126D6-016B-4585-8EE5-16161D320F9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57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9CEDE43-6B33-405D-A575-A3E3F38AFA6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810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143000"/>
            <a:ext cx="86106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For blurring/noise reduction;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Blurring is usually used in preprocessing steps,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e.g., to remove small details from an image prior to object extraction, or to bridge small gaps in lines or curves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Equivalent to Low-pass spatial filtering in frequency domain </a:t>
            </a:r>
            <a:r>
              <a:rPr lang="en-US" sz="2400"/>
              <a:t>because smaller (high frequency) details are removed based 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    </a:t>
            </a:r>
            <a:r>
              <a:rPr lang="en-US" sz="2400">
                <a:solidFill>
                  <a:schemeClr val="accent2"/>
                </a:solidFill>
              </a:rPr>
              <a:t>neighborhood averaging</a:t>
            </a:r>
            <a:r>
              <a:rPr lang="en-US" sz="2400"/>
              <a:t> (averaging filters)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Implementation:</a:t>
            </a:r>
            <a:r>
              <a:rPr lang="en-US" sz="2400"/>
              <a:t> The simplest form of the spatial</a:t>
            </a:r>
            <a:br>
              <a:rPr lang="en-US" sz="2400"/>
            </a:br>
            <a:r>
              <a:rPr lang="en-US" sz="2400"/>
              <a:t>                            filter for averaging is a square </a:t>
            </a:r>
            <a:br>
              <a:rPr lang="en-US" sz="2400"/>
            </a:br>
            <a:r>
              <a:rPr lang="en-US" sz="2400"/>
              <a:t>                            mask (assume </a:t>
            </a:r>
            <a:r>
              <a:rPr lang="en-US" sz="2400" i="1"/>
              <a:t>m</a:t>
            </a:r>
            <a:r>
              <a:rPr lang="en-US" sz="2400"/>
              <a:t>×</a:t>
            </a:r>
            <a:r>
              <a:rPr lang="en-US" sz="2400" i="1"/>
              <a:t>m </a:t>
            </a:r>
            <a:r>
              <a:rPr lang="en-US" sz="2400"/>
              <a:t>mask) with</a:t>
            </a:r>
            <a:br>
              <a:rPr lang="en-US" sz="2400"/>
            </a:br>
            <a:r>
              <a:rPr lang="en-US" sz="2400"/>
              <a:t>                            the same coefficients 1/m2 to</a:t>
            </a:r>
            <a:br>
              <a:rPr lang="en-US" sz="2400"/>
            </a:br>
            <a:r>
              <a:rPr lang="en-US" sz="2400"/>
              <a:t>                            preserve the gray levels</a:t>
            </a:r>
            <a:br>
              <a:rPr lang="en-US" sz="2400"/>
            </a:br>
            <a:r>
              <a:rPr lang="en-US" sz="2400"/>
              <a:t>                            </a:t>
            </a:r>
            <a:r>
              <a:rPr lang="en-US" sz="2400">
                <a:solidFill>
                  <a:schemeClr val="accent2"/>
                </a:solidFill>
              </a:rPr>
              <a:t>(averaging).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   Reduce noise; smooth false contours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Side effect:</a:t>
            </a:r>
            <a:r>
              <a:rPr lang="en-US" sz="2400"/>
              <a:t>         Edge blurring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75782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53EB-2EFC-4638-AB19-F357400D98C4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6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C7A371-0643-4FE1-A9AC-A4E041717EE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68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C4A94DC-2B8E-4FE4-ACA8-9715950AD4D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Smoothing Filters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680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371600"/>
            <a:ext cx="8077200" cy="4419600"/>
          </a:xfrm>
        </p:spPr>
      </p:pic>
      <p:sp>
        <p:nvSpPr>
          <p:cNvPr id="76806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EE8E-E7B6-49A3-B7A5-892EDD3B041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0C6A25F-B673-4FFA-B22B-53D98D2241C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78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1DF22D-3B06-477F-B297-FDBBD976007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One of the simplest </a:t>
            </a:r>
            <a:r>
              <a:rPr lang="en-IE">
                <a:solidFill>
                  <a:schemeClr val="accent2"/>
                </a:solidFill>
              </a:rPr>
              <a:t>spatial filtering</a:t>
            </a:r>
            <a:r>
              <a:rPr lang="en-IE"/>
              <a:t> operations we can perform is a smoothing operation</a:t>
            </a:r>
          </a:p>
          <a:p>
            <a:pPr lvl="1" eaLnBrk="1" hangingPunct="1"/>
            <a:r>
              <a:rPr lang="en-IE">
                <a:solidFill>
                  <a:schemeClr val="accent2"/>
                </a:solidFill>
              </a:rPr>
              <a:t>Simply average</a:t>
            </a:r>
            <a:r>
              <a:rPr lang="en-IE"/>
              <a:t> all of the pixels in a neighbourhood around a central value</a:t>
            </a:r>
          </a:p>
          <a:p>
            <a:pPr lvl="1" eaLnBrk="1" hangingPunct="1"/>
            <a:r>
              <a:rPr lang="en-IE"/>
              <a:t>Especially useful </a:t>
            </a:r>
            <a:br>
              <a:rPr lang="en-IE"/>
            </a:br>
            <a:r>
              <a:rPr lang="en-IE"/>
              <a:t>in removing noise </a:t>
            </a:r>
            <a:br>
              <a:rPr lang="en-IE"/>
            </a:br>
            <a:r>
              <a:rPr lang="en-IE"/>
              <a:t>from images</a:t>
            </a:r>
          </a:p>
          <a:p>
            <a:pPr lvl="1" eaLnBrk="1" hangingPunct="1"/>
            <a:r>
              <a:rPr lang="en-IE"/>
              <a:t>Also useful for </a:t>
            </a:r>
            <a:br>
              <a:rPr lang="en-IE"/>
            </a:br>
            <a:r>
              <a:rPr lang="en-IE"/>
              <a:t>highlighting gross </a:t>
            </a:r>
            <a:br>
              <a:rPr lang="en-IE"/>
            </a:br>
            <a:r>
              <a:rPr lang="en-IE"/>
              <a:t>detail</a:t>
            </a:r>
            <a:endParaRPr lang="en-US"/>
          </a:p>
        </p:txBody>
      </p:sp>
      <p:graphicFrame>
        <p:nvGraphicFramePr>
          <p:cNvPr id="59396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6002338" y="3937001"/>
          <a:ext cx="2563812" cy="26003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48" name="Rectangle 22"/>
          <p:cNvSpPr>
            <a:spLocks noChangeArrowheads="1"/>
          </p:cNvSpPr>
          <p:nvPr/>
        </p:nvSpPr>
        <p:spPr bwMode="auto">
          <a:xfrm>
            <a:off x="6096000" y="6019801"/>
            <a:ext cx="3048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IE" sz="2000">
                <a:solidFill>
                  <a:schemeClr val="accent2"/>
                </a:solidFill>
              </a:rPr>
              <a:t>Simple Averaging Filter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77849" name="Line 23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EC49-2B4A-44FE-A97B-19E498B748E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FF16A37-EF3D-4F40-BDEA-363D5781807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98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FCEA73C-B52C-444D-B100-49113DC911B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sz="140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Smoothing Spatial Filtering</a:t>
            </a:r>
            <a:endParaRPr lang="en-US" sz="40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80166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7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8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69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0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l-GR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1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2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3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80174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baseline="30000">
                  <a:latin typeface="Arial" panose="020B0604020202020204" pitchFamily="34" charset="0"/>
                </a:rPr>
                <a:t>1</a:t>
              </a:r>
              <a:r>
                <a:rPr lang="en-IE" sz="2400">
                  <a:latin typeface="Arial" panose="020B0604020202020204" pitchFamily="34" charset="0"/>
                </a:rPr>
                <a:t>/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grpSp>
        <p:nvGrpSpPr>
          <p:cNvPr id="7987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79926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7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8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29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0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1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2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3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4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5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6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7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8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39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0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1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2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3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4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5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6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7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8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49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0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1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2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3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4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5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6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7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8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59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0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1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2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3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4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5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6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7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8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69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0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1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2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3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4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5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6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7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8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79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0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1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2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3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4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5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6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7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8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89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0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1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2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3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4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5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6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7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8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79999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0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1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2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3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4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5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6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7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8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09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0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1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2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3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4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5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6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7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8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19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0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1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2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3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4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5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6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7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8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29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0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1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2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3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4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5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6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7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8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39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0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1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2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3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4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5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6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7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8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49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0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1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2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3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4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5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6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7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8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59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0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1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2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3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4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5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6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7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8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69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0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1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2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3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4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5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6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7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8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79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0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1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2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3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4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5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6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7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8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89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0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1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2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3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4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5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6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7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8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099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0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1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2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3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4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5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6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7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8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09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0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1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2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3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4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5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6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7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8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19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0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1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2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3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4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5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6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7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8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29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0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1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2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3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4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5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6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7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8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39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0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1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2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3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4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5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6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7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8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49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0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1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2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3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4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5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6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7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8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59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0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1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2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3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4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0165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7987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7988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7604" name="AutoShape 260"/>
          <p:cNvCxnSpPr>
            <a:cxnSpLocks noChangeShapeType="1"/>
            <a:stCxn id="57608" idx="6"/>
            <a:endCxn id="79903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05" name="Text Box 261"/>
          <p:cNvSpPr txBox="1">
            <a:spLocks noChangeArrowheads="1"/>
          </p:cNvSpPr>
          <p:nvPr/>
        </p:nvSpPr>
        <p:spPr bwMode="auto">
          <a:xfrm>
            <a:off x="5837239" y="3722688"/>
            <a:ext cx="4618037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53816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816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81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816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e = 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*106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*104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*108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*99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*98 + </a:t>
            </a:r>
            <a:br>
              <a:rPr lang="en-IE" sz="2600"/>
            </a:br>
            <a:r>
              <a:rPr lang="en-IE" sz="2600"/>
              <a:t>	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*95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*90 + </a:t>
            </a:r>
            <a:r>
              <a:rPr lang="en-IE" sz="2400" baseline="30000"/>
              <a:t>1</a:t>
            </a:r>
            <a:r>
              <a:rPr lang="en-IE" sz="2400"/>
              <a:t>/</a:t>
            </a:r>
            <a:r>
              <a:rPr lang="en-IE" sz="2400" baseline="-25000"/>
              <a:t>9</a:t>
            </a:r>
            <a:r>
              <a:rPr lang="en-IE" sz="2600"/>
              <a:t>*85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/>
              <a:t>   =	98.3333</a:t>
            </a:r>
            <a:endParaRPr lang="en-US" sz="2600"/>
          </a:p>
        </p:txBody>
      </p:sp>
      <p:sp>
        <p:nvSpPr>
          <p:cNvPr id="57606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07" name="Text Box 263"/>
          <p:cNvSpPr txBox="1">
            <a:spLocks noChangeArrowheads="1"/>
          </p:cNvSpPr>
          <p:nvPr/>
        </p:nvSpPr>
        <p:spPr bwMode="auto">
          <a:xfrm>
            <a:off x="2812376" y="3308351"/>
            <a:ext cx="1435774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latin typeface="Arial" panose="020B0604020202020204" pitchFamily="34" charset="0"/>
              </a:rPr>
              <a:t>Simple 3*3</a:t>
            </a:r>
            <a:br>
              <a:rPr lang="en-IE" sz="1600" i="1">
                <a:latin typeface="Arial" panose="020B0604020202020204" pitchFamily="34" charset="0"/>
              </a:rPr>
            </a:br>
            <a:r>
              <a:rPr lang="en-IE" sz="1600" i="1">
                <a:latin typeface="Arial" panose="020B0604020202020204" pitchFamily="34" charset="0"/>
              </a:rPr>
              <a:t>Neighbourhood</a:t>
            </a:r>
            <a:endParaRPr lang="en-US" sz="1600" i="1">
              <a:latin typeface="Arial" panose="020B0604020202020204" pitchFamily="34" charset="0"/>
            </a:endParaRPr>
          </a:p>
        </p:txBody>
      </p:sp>
      <p:sp>
        <p:nvSpPr>
          <p:cNvPr id="57608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7609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800" i="1"/>
              <a:t>106</a:t>
            </a:r>
            <a:endParaRPr lang="en-US" sz="8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79918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104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19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99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0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95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1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2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108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3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98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4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90</a:t>
              </a:r>
              <a:endParaRPr lang="en-US" sz="900">
                <a:latin typeface="Arial" panose="020B0604020202020204" pitchFamily="34" charset="0"/>
              </a:endParaRPr>
            </a:p>
          </p:txBody>
        </p:sp>
        <p:sp>
          <p:nvSpPr>
            <p:cNvPr id="79925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900">
                  <a:latin typeface="Arial" panose="020B0604020202020204" pitchFamily="34" charset="0"/>
                </a:rPr>
                <a:t>85</a:t>
              </a:r>
              <a:endParaRPr lang="en-US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297363" y="3203576"/>
            <a:ext cx="685800" cy="682625"/>
            <a:chOff x="3168" y="2244"/>
            <a:chExt cx="432" cy="430"/>
          </a:xfrm>
        </p:grpSpPr>
        <p:sp>
          <p:nvSpPr>
            <p:cNvPr id="79909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0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1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2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3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solidFill>
                    <a:schemeClr val="bg1"/>
                  </a:solidFill>
                  <a:latin typeface="Arial" panose="020B0604020202020204" pitchFamily="34" charset="0"/>
                </a:rPr>
                <a:t>1</a:t>
              </a:r>
              <a:r>
                <a:rPr lang="en-IE" sz="1000">
                  <a:solidFill>
                    <a:schemeClr val="bg1"/>
                  </a:solidFill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solidFill>
                    <a:schemeClr val="bg1"/>
                  </a:solidFill>
                  <a:latin typeface="Arial" panose="020B0604020202020204" pitchFamily="34" charset="0"/>
                </a:rPr>
                <a:t>9</a:t>
              </a:r>
              <a:endParaRPr lang="en-US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914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5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6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79917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000" baseline="30000">
                  <a:latin typeface="Arial" panose="020B0604020202020204" pitchFamily="34" charset="0"/>
                </a:rPr>
                <a:t>1</a:t>
              </a:r>
              <a:r>
                <a:rPr lang="en-IE" sz="1000">
                  <a:latin typeface="Arial" panose="020B0604020202020204" pitchFamily="34" charset="0"/>
                </a:rPr>
                <a:t>/</a:t>
              </a:r>
              <a:r>
                <a:rPr lang="en-IE" sz="1000" baseline="-25000">
                  <a:latin typeface="Arial" panose="020B0604020202020204" pitchFamily="34" charset="0"/>
                </a:rPr>
                <a:t>9</a:t>
              </a:r>
              <a:endParaRPr lang="en-US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7629" name="Text Box 285"/>
          <p:cNvSpPr txBox="1">
            <a:spLocks noChangeArrowheads="1"/>
          </p:cNvSpPr>
          <p:nvPr/>
        </p:nvSpPr>
        <p:spPr bwMode="auto">
          <a:xfrm>
            <a:off x="5026025" y="3308351"/>
            <a:ext cx="1381272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3*3 Smoothing</a:t>
            </a:r>
            <a:b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</a:br>
            <a:r>
              <a:rPr lang="en-IE" sz="1600" i="1">
                <a:solidFill>
                  <a:srgbClr val="0033CC"/>
                </a:solidFill>
                <a:latin typeface="Arial" panose="020B0604020202020204" pitchFamily="34" charset="0"/>
              </a:rPr>
              <a:t>Filter</a:t>
            </a:r>
            <a:endParaRPr lang="en-US" sz="1600" i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cxnSp>
        <p:nvCxnSpPr>
          <p:cNvPr id="57630" name="AutoShape 286"/>
          <p:cNvCxnSpPr>
            <a:cxnSpLocks noChangeShapeType="1"/>
            <a:stCxn id="57631" idx="6"/>
            <a:endCxn id="80169" idx="1"/>
          </p:cNvCxnSpPr>
          <p:nvPr/>
        </p:nvCxnSpPr>
        <p:spPr bwMode="auto">
          <a:xfrm flipV="1">
            <a:off x="5210175" y="2203450"/>
            <a:ext cx="3441700" cy="1347788"/>
          </a:xfrm>
          <a:prstGeom prst="curvedConnector3">
            <a:avLst>
              <a:gd name="adj1" fmla="val 4981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631" name="Oval 287"/>
          <p:cNvSpPr>
            <a:spLocks noChangeArrowheads="1"/>
          </p:cNvSpPr>
          <p:nvPr/>
        </p:nvSpPr>
        <p:spPr bwMode="auto">
          <a:xfrm>
            <a:off x="4108451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79900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104</a:t>
              </a:r>
              <a:endParaRPr lang="en-US" sz="2000" i="1"/>
            </a:p>
          </p:txBody>
        </p:sp>
        <p:sp>
          <p:nvSpPr>
            <p:cNvPr id="79901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100</a:t>
              </a:r>
              <a:endParaRPr lang="en-US" sz="2000" i="1"/>
            </a:p>
          </p:txBody>
        </p:sp>
        <p:sp>
          <p:nvSpPr>
            <p:cNvPr id="79902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108</a:t>
              </a:r>
              <a:endParaRPr lang="en-US" sz="2000" i="1"/>
            </a:p>
          </p:txBody>
        </p:sp>
        <p:sp>
          <p:nvSpPr>
            <p:cNvPr id="79903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99</a:t>
              </a:r>
              <a:endParaRPr lang="en-US" sz="2000" i="1"/>
            </a:p>
          </p:txBody>
        </p:sp>
        <p:sp>
          <p:nvSpPr>
            <p:cNvPr id="79904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106</a:t>
              </a:r>
              <a:endParaRPr lang="en-US" sz="2000" i="1"/>
            </a:p>
          </p:txBody>
        </p:sp>
        <p:sp>
          <p:nvSpPr>
            <p:cNvPr id="79905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98</a:t>
              </a:r>
              <a:endParaRPr lang="en-US" sz="2000" i="1"/>
            </a:p>
          </p:txBody>
        </p:sp>
        <p:sp>
          <p:nvSpPr>
            <p:cNvPr id="79906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95</a:t>
              </a:r>
              <a:endParaRPr lang="en-US" sz="2000" i="1"/>
            </a:p>
          </p:txBody>
        </p:sp>
        <p:sp>
          <p:nvSpPr>
            <p:cNvPr id="79907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90</a:t>
              </a:r>
              <a:endParaRPr lang="en-US" sz="2000" i="1"/>
            </a:p>
          </p:txBody>
        </p:sp>
        <p:sp>
          <p:nvSpPr>
            <p:cNvPr id="79908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000" i="1"/>
                <a:t>85</a:t>
              </a:r>
              <a:endParaRPr lang="en-US" sz="2000" i="1"/>
            </a:p>
          </p:txBody>
        </p:sp>
      </p:grpSp>
      <p:sp>
        <p:nvSpPr>
          <p:cNvPr id="57642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7643" name="Text Box 299"/>
          <p:cNvSpPr txBox="1">
            <a:spLocks noChangeArrowheads="1"/>
          </p:cNvSpPr>
          <p:nvPr/>
        </p:nvSpPr>
        <p:spPr bwMode="auto">
          <a:xfrm>
            <a:off x="80660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7644" name="Rectangle 300"/>
          <p:cNvSpPr>
            <a:spLocks noChangeArrowheads="1"/>
          </p:cNvSpPr>
          <p:nvPr/>
        </p:nvSpPr>
        <p:spPr bwMode="auto">
          <a:xfrm>
            <a:off x="1600200" y="5649914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 sz="2000"/>
              <a:t>The above is repeated for every pixel in the original image to generate the smoothed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28F8-1C3D-495B-91AC-5DA556244A40}" type="datetime1">
              <a:rPr lang="en-US" smtClean="0"/>
              <a:t>7/30/2020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05" grpId="0"/>
      <p:bldP spid="57606" grpId="0"/>
      <p:bldP spid="57607" grpId="0" animBg="1"/>
      <p:bldP spid="57608" grpId="0" animBg="1"/>
      <p:bldP spid="57608" grpId="1" animBg="1"/>
      <p:bldP spid="57609" grpId="0" animBg="1"/>
      <p:bldP spid="57629" grpId="0" animBg="1"/>
      <p:bldP spid="57631" grpId="0" animBg="1"/>
      <p:bldP spid="57631" grpId="1" animBg="1"/>
      <p:bldP spid="57642" grpId="0"/>
      <p:bldP spid="57643" grpId="0"/>
      <p:bldP spid="57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EEDA5A-E1E3-44BA-962A-8353C47846B8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19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22CD0B1-933D-427B-A9C7-DC332A2A9A8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sz="140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19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600200"/>
            <a:ext cx="7772400" cy="4495800"/>
          </a:xfrm>
        </p:spPr>
      </p:pic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9050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0D1C-06ED-43E6-B15F-2D355F4833BC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A85E-0A2C-4E01-B87B-B053227C005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29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599216E-49FD-40B5-86AD-CBA540C39E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Smoothing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29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95800"/>
          </a:xfrm>
        </p:spPr>
      </p:pic>
      <p:sp>
        <p:nvSpPr>
          <p:cNvPr id="8295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641E-E2C8-4231-8695-ED8EE4D65AE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997E33-C56A-4B91-B7D7-0441DBBDE66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397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0DBAE09-6DDE-46FB-8C7B-36CBA8CB81B9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Weighted Smoothing Filters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smtClean="0"/>
              <a:t>More effective smoothing filters can be generated by allowing different pixels in the </a:t>
            </a:r>
            <a:r>
              <a:rPr lang="en-IE" smtClean="0">
                <a:solidFill>
                  <a:schemeClr val="accent2"/>
                </a:solidFill>
              </a:rPr>
              <a:t>neighbourhood</a:t>
            </a:r>
            <a:r>
              <a:rPr lang="en-IE" smtClean="0"/>
              <a:t> different </a:t>
            </a:r>
            <a:r>
              <a:rPr lang="en-IE" smtClean="0">
                <a:solidFill>
                  <a:schemeClr val="accent2"/>
                </a:solidFill>
              </a:rPr>
              <a:t>weights</a:t>
            </a:r>
            <a:r>
              <a:rPr lang="en-IE" smtClean="0"/>
              <a:t> in the averaging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Pixels </a:t>
            </a:r>
            <a:r>
              <a:rPr lang="en-IE" smtClean="0">
                <a:solidFill>
                  <a:schemeClr val="accent2"/>
                </a:solidFill>
              </a:rPr>
              <a:t>closer</a:t>
            </a:r>
            <a:r>
              <a:rPr lang="en-IE" smtClean="0"/>
              <a:t> to the </a:t>
            </a:r>
            <a:br>
              <a:rPr lang="en-IE" smtClean="0"/>
            </a:br>
            <a:r>
              <a:rPr lang="en-IE" smtClean="0"/>
              <a:t>central pixel are more </a:t>
            </a:r>
            <a:br>
              <a:rPr lang="en-IE" smtClean="0"/>
            </a:br>
            <a:r>
              <a:rPr lang="en-IE" smtClean="0"/>
              <a:t>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IE" smtClean="0"/>
              <a:t>Often referred to as a </a:t>
            </a:r>
            <a:br>
              <a:rPr lang="en-IE" smtClean="0"/>
            </a:br>
            <a:r>
              <a:rPr lang="en-IE" i="1" smtClean="0">
                <a:solidFill>
                  <a:schemeClr val="accent2"/>
                </a:solidFill>
              </a:rPr>
              <a:t>weighted averaging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>
            <p:ph sz="half" idx="4294967295"/>
          </p:nvPr>
        </p:nvGraphicFramePr>
        <p:xfrm>
          <a:off x="7053263" y="3308351"/>
          <a:ext cx="2563812" cy="2574925"/>
        </p:xfrm>
        <a:graphic>
          <a:graphicData uri="http://schemas.openxmlformats.org/drawingml/2006/table">
            <a:tbl>
              <a:tblPr/>
              <a:tblGrid>
                <a:gridCol w="854075"/>
                <a:gridCol w="855662"/>
                <a:gridCol w="8540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  <a:endParaRPr kumimoji="0" 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992" name="Rectangle 22"/>
          <p:cNvSpPr>
            <a:spLocks noChangeArrowheads="1"/>
          </p:cNvSpPr>
          <p:nvPr/>
        </p:nvSpPr>
        <p:spPr bwMode="auto">
          <a:xfrm rot="10800000" flipV="1">
            <a:off x="6979534" y="5943600"/>
            <a:ext cx="3191580" cy="619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IE" sz="2000" dirty="0">
                <a:solidFill>
                  <a:schemeClr val="accent2"/>
                </a:solidFill>
              </a:rPr>
              <a:t>Weighted  Averaging Filter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3993" name="Line 23"/>
          <p:cNvSpPr>
            <a:spLocks noChangeShapeType="1"/>
          </p:cNvSpPr>
          <p:nvPr/>
        </p:nvSpPr>
        <p:spPr bwMode="auto">
          <a:xfrm>
            <a:off x="19812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6EE20-3138-4E0D-841E-96C0C11ADBAD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ECA17B9-145D-4366-9BA2-A624E7EC2DD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601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C3D2557-5C4B-498C-8DE0-429FAD7C48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sz="1400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Order-Statistics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524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Nonlinear spatial filters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Output is based on order of gray levels in the masked area (sub-image)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Examples: Median filtering, Max &amp; Min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Median filtering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Assigns the mid value of all the gray levels in the mask to the center of mask;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Particularly effective when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the noise pattern consists of strong, spiky components (impulse</a:t>
            </a:r>
            <a:br>
              <a:rPr lang="en-US" sz="2000" i="1"/>
            </a:br>
            <a:r>
              <a:rPr lang="en-US" sz="2000" i="1"/>
              <a:t>noise, salt-and-pepper)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edges are to be preserved</a:t>
            </a:r>
          </a:p>
          <a:p>
            <a:pPr lvl="1"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/>
              <a:t>– </a:t>
            </a:r>
            <a:r>
              <a:rPr lang="en-US" sz="2000" i="1"/>
              <a:t>Force points with distinct gray levels to be more like their neighbors</a:t>
            </a:r>
          </a:p>
        </p:txBody>
      </p:sp>
      <p:sp>
        <p:nvSpPr>
          <p:cNvPr id="86022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C786-99D9-4003-B0C4-4F0A97C969A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327CED-429C-4865-AB3D-885D5427CAF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704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A3AE905-D2C7-49B7-9A2B-CFBFA7106BE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sz="140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704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24000"/>
            <a:ext cx="7772400" cy="4419600"/>
          </a:xfrm>
        </p:spPr>
      </p:pic>
      <p:sp>
        <p:nvSpPr>
          <p:cNvPr id="87046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D91F-E3AB-46E8-9214-92E9118F476F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559D85E-72C2-4174-BB60-93124922BC9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624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B4D827A-5B8F-4C35-BB2F-0A47CA2F4B12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sz="1400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IE" sz="3600" dirty="0">
                <a:solidFill>
                  <a:schemeClr val="accent2"/>
                </a:solidFill>
              </a:rPr>
              <a:t>Neighbourhood Operations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 operations</a:t>
            </a:r>
            <a:r>
              <a:rPr lang="en-IE" smtClean="0"/>
              <a:t> simply operate on a larger neighbourhood of pixels than point operations</a:t>
            </a:r>
          </a:p>
          <a:p>
            <a:pPr eaLnBrk="1" hangingPunct="1"/>
            <a:r>
              <a:rPr lang="en-IE" smtClean="0">
                <a:solidFill>
                  <a:schemeClr val="accent2"/>
                </a:solidFill>
              </a:rPr>
              <a:t>Neighbourhoods</a:t>
            </a:r>
            <a:r>
              <a:rPr lang="en-IE" smtClean="0"/>
              <a:t> are </a:t>
            </a:r>
            <a:br>
              <a:rPr lang="en-IE" smtClean="0"/>
            </a:br>
            <a:r>
              <a:rPr lang="en-IE" smtClean="0"/>
              <a:t>mostly a rectangle </a:t>
            </a:r>
            <a:br>
              <a:rPr lang="en-IE" smtClean="0"/>
            </a:br>
            <a:r>
              <a:rPr lang="en-IE" smtClean="0"/>
              <a:t>around a central pixel</a:t>
            </a:r>
          </a:p>
          <a:p>
            <a:pPr eaLnBrk="1" hangingPunct="1"/>
            <a:r>
              <a:rPr lang="en-IE" smtClean="0"/>
              <a:t>Any </a:t>
            </a:r>
            <a:r>
              <a:rPr lang="en-IE" smtClean="0">
                <a:solidFill>
                  <a:schemeClr val="accent2"/>
                </a:solidFill>
              </a:rPr>
              <a:t>size</a:t>
            </a:r>
            <a:r>
              <a:rPr lang="en-IE" smtClean="0"/>
              <a:t> rectangle </a:t>
            </a:r>
            <a:br>
              <a:rPr lang="en-IE" smtClean="0"/>
            </a:br>
            <a:r>
              <a:rPr lang="en-IE" smtClean="0"/>
              <a:t>and any </a:t>
            </a:r>
            <a:r>
              <a:rPr lang="en-IE" smtClean="0">
                <a:solidFill>
                  <a:schemeClr val="accent2"/>
                </a:solidFill>
              </a:rPr>
              <a:t>shape</a:t>
            </a:r>
            <a:r>
              <a:rPr lang="en-IE" smtClean="0"/>
              <a:t> filter </a:t>
            </a:r>
            <a:br>
              <a:rPr lang="en-IE" smtClean="0"/>
            </a:br>
            <a:r>
              <a:rPr lang="en-IE" smtClean="0"/>
              <a:t>are possible</a:t>
            </a:r>
            <a:endParaRPr lang="en-US" smtClean="0"/>
          </a:p>
        </p:txBody>
      </p:sp>
      <p:grpSp>
        <p:nvGrpSpPr>
          <p:cNvPr id="62470" name="Group 4"/>
          <p:cNvGrpSpPr>
            <a:grpSpLocks/>
          </p:cNvGrpSpPr>
          <p:nvPr/>
        </p:nvGrpSpPr>
        <p:grpSpPr bwMode="auto">
          <a:xfrm>
            <a:off x="5845175" y="2517775"/>
            <a:ext cx="4743450" cy="4108450"/>
            <a:chOff x="2712" y="1586"/>
            <a:chExt cx="2988" cy="2588"/>
          </a:xfrm>
        </p:grpSpPr>
        <p:grpSp>
          <p:nvGrpSpPr>
            <p:cNvPr id="62472" name="Group 5"/>
            <p:cNvGrpSpPr>
              <a:grpSpLocks/>
            </p:cNvGrpSpPr>
            <p:nvPr/>
          </p:nvGrpSpPr>
          <p:grpSpPr bwMode="auto">
            <a:xfrm>
              <a:off x="3042" y="1818"/>
              <a:ext cx="2284" cy="2132"/>
              <a:chOff x="2824" y="1419"/>
              <a:chExt cx="2284" cy="2132"/>
            </a:xfrm>
          </p:grpSpPr>
          <p:sp>
            <p:nvSpPr>
              <p:cNvPr id="62492" name="Rectangle 6"/>
              <p:cNvSpPr>
                <a:spLocks noChangeArrowheads="1"/>
              </p:cNvSpPr>
              <p:nvPr/>
            </p:nvSpPr>
            <p:spPr bwMode="auto">
              <a:xfrm>
                <a:off x="282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3" name="Rectangle 7"/>
              <p:cNvSpPr>
                <a:spLocks noChangeArrowheads="1"/>
              </p:cNvSpPr>
              <p:nvPr/>
            </p:nvSpPr>
            <p:spPr bwMode="auto">
              <a:xfrm>
                <a:off x="2968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4" name="Rectangle 8"/>
              <p:cNvSpPr>
                <a:spLocks noChangeArrowheads="1"/>
              </p:cNvSpPr>
              <p:nvPr/>
            </p:nvSpPr>
            <p:spPr bwMode="auto">
              <a:xfrm>
                <a:off x="3112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5" name="Rectangle 9"/>
              <p:cNvSpPr>
                <a:spLocks noChangeArrowheads="1"/>
              </p:cNvSpPr>
              <p:nvPr/>
            </p:nvSpPr>
            <p:spPr bwMode="auto">
              <a:xfrm>
                <a:off x="3256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6" name="Rectangle 10"/>
              <p:cNvSpPr>
                <a:spLocks noChangeArrowheads="1"/>
              </p:cNvSpPr>
              <p:nvPr/>
            </p:nvSpPr>
            <p:spPr bwMode="auto">
              <a:xfrm>
                <a:off x="340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7" name="Rectangle 11"/>
              <p:cNvSpPr>
                <a:spLocks noChangeArrowheads="1"/>
              </p:cNvSpPr>
              <p:nvPr/>
            </p:nvSpPr>
            <p:spPr bwMode="auto">
              <a:xfrm>
                <a:off x="353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8" name="Rectangle 12"/>
              <p:cNvSpPr>
                <a:spLocks noChangeArrowheads="1"/>
              </p:cNvSpPr>
              <p:nvPr/>
            </p:nvSpPr>
            <p:spPr bwMode="auto">
              <a:xfrm>
                <a:off x="368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9" name="Rectangle 13"/>
              <p:cNvSpPr>
                <a:spLocks noChangeArrowheads="1"/>
              </p:cNvSpPr>
              <p:nvPr/>
            </p:nvSpPr>
            <p:spPr bwMode="auto">
              <a:xfrm>
                <a:off x="382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0" name="Rectangle 14"/>
              <p:cNvSpPr>
                <a:spLocks noChangeArrowheads="1"/>
              </p:cNvSpPr>
              <p:nvPr/>
            </p:nvSpPr>
            <p:spPr bwMode="auto">
              <a:xfrm>
                <a:off x="397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1" name="Rectangle 15"/>
              <p:cNvSpPr>
                <a:spLocks noChangeArrowheads="1"/>
              </p:cNvSpPr>
              <p:nvPr/>
            </p:nvSpPr>
            <p:spPr bwMode="auto">
              <a:xfrm>
                <a:off x="4110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2" name="Rectangle 16"/>
              <p:cNvSpPr>
                <a:spLocks noChangeArrowheads="1"/>
              </p:cNvSpPr>
              <p:nvPr/>
            </p:nvSpPr>
            <p:spPr bwMode="auto">
              <a:xfrm>
                <a:off x="282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3" name="Rectangle 17"/>
              <p:cNvSpPr>
                <a:spLocks noChangeArrowheads="1"/>
              </p:cNvSpPr>
              <p:nvPr/>
            </p:nvSpPr>
            <p:spPr bwMode="auto">
              <a:xfrm>
                <a:off x="2968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4" name="Rectangle 18"/>
              <p:cNvSpPr>
                <a:spLocks noChangeArrowheads="1"/>
              </p:cNvSpPr>
              <p:nvPr/>
            </p:nvSpPr>
            <p:spPr bwMode="auto">
              <a:xfrm>
                <a:off x="3112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5" name="Rectangle 19"/>
              <p:cNvSpPr>
                <a:spLocks noChangeArrowheads="1"/>
              </p:cNvSpPr>
              <p:nvPr/>
            </p:nvSpPr>
            <p:spPr bwMode="auto">
              <a:xfrm>
                <a:off x="3256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6" name="Rectangle 20"/>
              <p:cNvSpPr>
                <a:spLocks noChangeArrowheads="1"/>
              </p:cNvSpPr>
              <p:nvPr/>
            </p:nvSpPr>
            <p:spPr bwMode="auto">
              <a:xfrm>
                <a:off x="340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7" name="Rectangle 21"/>
              <p:cNvSpPr>
                <a:spLocks noChangeArrowheads="1"/>
              </p:cNvSpPr>
              <p:nvPr/>
            </p:nvSpPr>
            <p:spPr bwMode="auto">
              <a:xfrm>
                <a:off x="353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8" name="Rectangle 22"/>
              <p:cNvSpPr>
                <a:spLocks noChangeArrowheads="1"/>
              </p:cNvSpPr>
              <p:nvPr/>
            </p:nvSpPr>
            <p:spPr bwMode="auto">
              <a:xfrm>
                <a:off x="368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09" name="Rectangle 23"/>
              <p:cNvSpPr>
                <a:spLocks noChangeArrowheads="1"/>
              </p:cNvSpPr>
              <p:nvPr/>
            </p:nvSpPr>
            <p:spPr bwMode="auto">
              <a:xfrm>
                <a:off x="382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0" name="Rectangle 24"/>
              <p:cNvSpPr>
                <a:spLocks noChangeArrowheads="1"/>
              </p:cNvSpPr>
              <p:nvPr/>
            </p:nvSpPr>
            <p:spPr bwMode="auto">
              <a:xfrm>
                <a:off x="397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1" name="Rectangle 25"/>
              <p:cNvSpPr>
                <a:spLocks noChangeArrowheads="1"/>
              </p:cNvSpPr>
              <p:nvPr/>
            </p:nvSpPr>
            <p:spPr bwMode="auto">
              <a:xfrm>
                <a:off x="4110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2" name="Rectangle 26"/>
              <p:cNvSpPr>
                <a:spLocks noChangeArrowheads="1"/>
              </p:cNvSpPr>
              <p:nvPr/>
            </p:nvSpPr>
            <p:spPr bwMode="auto">
              <a:xfrm>
                <a:off x="282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3" name="Rectangle 27"/>
              <p:cNvSpPr>
                <a:spLocks noChangeArrowheads="1"/>
              </p:cNvSpPr>
              <p:nvPr/>
            </p:nvSpPr>
            <p:spPr bwMode="auto">
              <a:xfrm>
                <a:off x="2968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4" name="Rectangle 28"/>
              <p:cNvSpPr>
                <a:spLocks noChangeArrowheads="1"/>
              </p:cNvSpPr>
              <p:nvPr/>
            </p:nvSpPr>
            <p:spPr bwMode="auto">
              <a:xfrm>
                <a:off x="3112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5" name="Rectangle 29"/>
              <p:cNvSpPr>
                <a:spLocks noChangeArrowheads="1"/>
              </p:cNvSpPr>
              <p:nvPr/>
            </p:nvSpPr>
            <p:spPr bwMode="auto">
              <a:xfrm>
                <a:off x="3256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6" name="Rectangle 30"/>
              <p:cNvSpPr>
                <a:spLocks noChangeArrowheads="1"/>
              </p:cNvSpPr>
              <p:nvPr/>
            </p:nvSpPr>
            <p:spPr bwMode="auto">
              <a:xfrm>
                <a:off x="340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7" name="Rectangle 31"/>
              <p:cNvSpPr>
                <a:spLocks noChangeArrowheads="1"/>
              </p:cNvSpPr>
              <p:nvPr/>
            </p:nvSpPr>
            <p:spPr bwMode="auto">
              <a:xfrm>
                <a:off x="353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8" name="Rectangle 32"/>
              <p:cNvSpPr>
                <a:spLocks noChangeArrowheads="1"/>
              </p:cNvSpPr>
              <p:nvPr/>
            </p:nvSpPr>
            <p:spPr bwMode="auto">
              <a:xfrm>
                <a:off x="368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19" name="Rectangle 33"/>
              <p:cNvSpPr>
                <a:spLocks noChangeArrowheads="1"/>
              </p:cNvSpPr>
              <p:nvPr/>
            </p:nvSpPr>
            <p:spPr bwMode="auto">
              <a:xfrm>
                <a:off x="382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0" name="Rectangle 34"/>
              <p:cNvSpPr>
                <a:spLocks noChangeArrowheads="1"/>
              </p:cNvSpPr>
              <p:nvPr/>
            </p:nvSpPr>
            <p:spPr bwMode="auto">
              <a:xfrm>
                <a:off x="397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1" name="Rectangle 35"/>
              <p:cNvSpPr>
                <a:spLocks noChangeArrowheads="1"/>
              </p:cNvSpPr>
              <p:nvPr/>
            </p:nvSpPr>
            <p:spPr bwMode="auto">
              <a:xfrm>
                <a:off x="4110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2" name="Rectangle 36"/>
              <p:cNvSpPr>
                <a:spLocks noChangeArrowheads="1"/>
              </p:cNvSpPr>
              <p:nvPr/>
            </p:nvSpPr>
            <p:spPr bwMode="auto">
              <a:xfrm>
                <a:off x="282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3" name="Rectangle 37"/>
              <p:cNvSpPr>
                <a:spLocks noChangeArrowheads="1"/>
              </p:cNvSpPr>
              <p:nvPr/>
            </p:nvSpPr>
            <p:spPr bwMode="auto">
              <a:xfrm>
                <a:off x="2968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4" name="Rectangle 38"/>
              <p:cNvSpPr>
                <a:spLocks noChangeArrowheads="1"/>
              </p:cNvSpPr>
              <p:nvPr/>
            </p:nvSpPr>
            <p:spPr bwMode="auto">
              <a:xfrm>
                <a:off x="3112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5" name="Rectangle 39"/>
              <p:cNvSpPr>
                <a:spLocks noChangeArrowheads="1"/>
              </p:cNvSpPr>
              <p:nvPr/>
            </p:nvSpPr>
            <p:spPr bwMode="auto">
              <a:xfrm>
                <a:off x="3256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6" name="Rectangle 40"/>
              <p:cNvSpPr>
                <a:spLocks noChangeArrowheads="1"/>
              </p:cNvSpPr>
              <p:nvPr/>
            </p:nvSpPr>
            <p:spPr bwMode="auto">
              <a:xfrm>
                <a:off x="340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7" name="Rectangle 41"/>
              <p:cNvSpPr>
                <a:spLocks noChangeArrowheads="1"/>
              </p:cNvSpPr>
              <p:nvPr/>
            </p:nvSpPr>
            <p:spPr bwMode="auto">
              <a:xfrm>
                <a:off x="353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8" name="Rectangle 42"/>
              <p:cNvSpPr>
                <a:spLocks noChangeArrowheads="1"/>
              </p:cNvSpPr>
              <p:nvPr/>
            </p:nvSpPr>
            <p:spPr bwMode="auto">
              <a:xfrm>
                <a:off x="368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29" name="Rectangle 43"/>
              <p:cNvSpPr>
                <a:spLocks noChangeArrowheads="1"/>
              </p:cNvSpPr>
              <p:nvPr/>
            </p:nvSpPr>
            <p:spPr bwMode="auto">
              <a:xfrm>
                <a:off x="382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0" name="Rectangle 44"/>
              <p:cNvSpPr>
                <a:spLocks noChangeArrowheads="1"/>
              </p:cNvSpPr>
              <p:nvPr/>
            </p:nvSpPr>
            <p:spPr bwMode="auto">
              <a:xfrm>
                <a:off x="397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1" name="Rectangle 45"/>
              <p:cNvSpPr>
                <a:spLocks noChangeArrowheads="1"/>
              </p:cNvSpPr>
              <p:nvPr/>
            </p:nvSpPr>
            <p:spPr bwMode="auto">
              <a:xfrm>
                <a:off x="4110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2" name="Rectangle 46"/>
              <p:cNvSpPr>
                <a:spLocks noChangeArrowheads="1"/>
              </p:cNvSpPr>
              <p:nvPr/>
            </p:nvSpPr>
            <p:spPr bwMode="auto">
              <a:xfrm>
                <a:off x="282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3" name="Rectangle 47"/>
              <p:cNvSpPr>
                <a:spLocks noChangeArrowheads="1"/>
              </p:cNvSpPr>
              <p:nvPr/>
            </p:nvSpPr>
            <p:spPr bwMode="auto">
              <a:xfrm>
                <a:off x="2968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4" name="Rectangle 48"/>
              <p:cNvSpPr>
                <a:spLocks noChangeArrowheads="1"/>
              </p:cNvSpPr>
              <p:nvPr/>
            </p:nvSpPr>
            <p:spPr bwMode="auto">
              <a:xfrm>
                <a:off x="3112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5" name="Rectangle 49"/>
              <p:cNvSpPr>
                <a:spLocks noChangeArrowheads="1"/>
              </p:cNvSpPr>
              <p:nvPr/>
            </p:nvSpPr>
            <p:spPr bwMode="auto">
              <a:xfrm>
                <a:off x="3256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6" name="Rectangle 50"/>
              <p:cNvSpPr>
                <a:spLocks noChangeArrowheads="1"/>
              </p:cNvSpPr>
              <p:nvPr/>
            </p:nvSpPr>
            <p:spPr bwMode="auto">
              <a:xfrm>
                <a:off x="340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7" name="Rectangle 51"/>
              <p:cNvSpPr>
                <a:spLocks noChangeArrowheads="1"/>
              </p:cNvSpPr>
              <p:nvPr/>
            </p:nvSpPr>
            <p:spPr bwMode="auto">
              <a:xfrm>
                <a:off x="353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8" name="Rectangle 52"/>
              <p:cNvSpPr>
                <a:spLocks noChangeArrowheads="1"/>
              </p:cNvSpPr>
              <p:nvPr/>
            </p:nvSpPr>
            <p:spPr bwMode="auto">
              <a:xfrm>
                <a:off x="368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39" name="Rectangle 53"/>
              <p:cNvSpPr>
                <a:spLocks noChangeArrowheads="1"/>
              </p:cNvSpPr>
              <p:nvPr/>
            </p:nvSpPr>
            <p:spPr bwMode="auto">
              <a:xfrm>
                <a:off x="382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0" name="Rectangle 54"/>
              <p:cNvSpPr>
                <a:spLocks noChangeArrowheads="1"/>
              </p:cNvSpPr>
              <p:nvPr/>
            </p:nvSpPr>
            <p:spPr bwMode="auto">
              <a:xfrm>
                <a:off x="397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1" name="Rectangle 55"/>
              <p:cNvSpPr>
                <a:spLocks noChangeArrowheads="1"/>
              </p:cNvSpPr>
              <p:nvPr/>
            </p:nvSpPr>
            <p:spPr bwMode="auto">
              <a:xfrm>
                <a:off x="4110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2" name="Rectangle 56"/>
              <p:cNvSpPr>
                <a:spLocks noChangeArrowheads="1"/>
              </p:cNvSpPr>
              <p:nvPr/>
            </p:nvSpPr>
            <p:spPr bwMode="auto">
              <a:xfrm>
                <a:off x="282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3" name="Rectangle 57"/>
              <p:cNvSpPr>
                <a:spLocks noChangeArrowheads="1"/>
              </p:cNvSpPr>
              <p:nvPr/>
            </p:nvSpPr>
            <p:spPr bwMode="auto">
              <a:xfrm>
                <a:off x="2968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4" name="Rectangle 58"/>
              <p:cNvSpPr>
                <a:spLocks noChangeArrowheads="1"/>
              </p:cNvSpPr>
              <p:nvPr/>
            </p:nvSpPr>
            <p:spPr bwMode="auto">
              <a:xfrm>
                <a:off x="3112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5" name="Rectangle 59"/>
              <p:cNvSpPr>
                <a:spLocks noChangeArrowheads="1"/>
              </p:cNvSpPr>
              <p:nvPr/>
            </p:nvSpPr>
            <p:spPr bwMode="auto">
              <a:xfrm>
                <a:off x="3256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6" name="Rectangle 60"/>
              <p:cNvSpPr>
                <a:spLocks noChangeArrowheads="1"/>
              </p:cNvSpPr>
              <p:nvPr/>
            </p:nvSpPr>
            <p:spPr bwMode="auto">
              <a:xfrm>
                <a:off x="340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7" name="Rectangle 61"/>
              <p:cNvSpPr>
                <a:spLocks noChangeArrowheads="1"/>
              </p:cNvSpPr>
              <p:nvPr/>
            </p:nvSpPr>
            <p:spPr bwMode="auto">
              <a:xfrm>
                <a:off x="353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8" name="Rectangle 62"/>
              <p:cNvSpPr>
                <a:spLocks noChangeArrowheads="1"/>
              </p:cNvSpPr>
              <p:nvPr/>
            </p:nvSpPr>
            <p:spPr bwMode="auto">
              <a:xfrm>
                <a:off x="368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49" name="Rectangle 63"/>
              <p:cNvSpPr>
                <a:spLocks noChangeArrowheads="1"/>
              </p:cNvSpPr>
              <p:nvPr/>
            </p:nvSpPr>
            <p:spPr bwMode="auto">
              <a:xfrm>
                <a:off x="382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0" name="Rectangle 64"/>
              <p:cNvSpPr>
                <a:spLocks noChangeArrowheads="1"/>
              </p:cNvSpPr>
              <p:nvPr/>
            </p:nvSpPr>
            <p:spPr bwMode="auto">
              <a:xfrm>
                <a:off x="397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1" name="Rectangle 65"/>
              <p:cNvSpPr>
                <a:spLocks noChangeArrowheads="1"/>
              </p:cNvSpPr>
              <p:nvPr/>
            </p:nvSpPr>
            <p:spPr bwMode="auto">
              <a:xfrm>
                <a:off x="4110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2" name="Rectangle 66"/>
              <p:cNvSpPr>
                <a:spLocks noChangeArrowheads="1"/>
              </p:cNvSpPr>
              <p:nvPr/>
            </p:nvSpPr>
            <p:spPr bwMode="auto">
              <a:xfrm>
                <a:off x="282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3" name="Rectangle 67"/>
              <p:cNvSpPr>
                <a:spLocks noChangeArrowheads="1"/>
              </p:cNvSpPr>
              <p:nvPr/>
            </p:nvSpPr>
            <p:spPr bwMode="auto">
              <a:xfrm>
                <a:off x="2968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4" name="Rectangle 68"/>
              <p:cNvSpPr>
                <a:spLocks noChangeArrowheads="1"/>
              </p:cNvSpPr>
              <p:nvPr/>
            </p:nvSpPr>
            <p:spPr bwMode="auto">
              <a:xfrm>
                <a:off x="3112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5" name="Rectangle 69"/>
              <p:cNvSpPr>
                <a:spLocks noChangeArrowheads="1"/>
              </p:cNvSpPr>
              <p:nvPr/>
            </p:nvSpPr>
            <p:spPr bwMode="auto">
              <a:xfrm>
                <a:off x="3256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6" name="Rectangle 70"/>
              <p:cNvSpPr>
                <a:spLocks noChangeArrowheads="1"/>
              </p:cNvSpPr>
              <p:nvPr/>
            </p:nvSpPr>
            <p:spPr bwMode="auto">
              <a:xfrm>
                <a:off x="340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7" name="Rectangle 71"/>
              <p:cNvSpPr>
                <a:spLocks noChangeArrowheads="1"/>
              </p:cNvSpPr>
              <p:nvPr/>
            </p:nvSpPr>
            <p:spPr bwMode="auto">
              <a:xfrm>
                <a:off x="353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8" name="Rectangle 72"/>
              <p:cNvSpPr>
                <a:spLocks noChangeArrowheads="1"/>
              </p:cNvSpPr>
              <p:nvPr/>
            </p:nvSpPr>
            <p:spPr bwMode="auto">
              <a:xfrm>
                <a:off x="368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59" name="Rectangle 73"/>
              <p:cNvSpPr>
                <a:spLocks noChangeArrowheads="1"/>
              </p:cNvSpPr>
              <p:nvPr/>
            </p:nvSpPr>
            <p:spPr bwMode="auto">
              <a:xfrm>
                <a:off x="382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0" name="Rectangle 74"/>
              <p:cNvSpPr>
                <a:spLocks noChangeArrowheads="1"/>
              </p:cNvSpPr>
              <p:nvPr/>
            </p:nvSpPr>
            <p:spPr bwMode="auto">
              <a:xfrm>
                <a:off x="397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1" name="Rectangle 75"/>
              <p:cNvSpPr>
                <a:spLocks noChangeArrowheads="1"/>
              </p:cNvSpPr>
              <p:nvPr/>
            </p:nvSpPr>
            <p:spPr bwMode="auto">
              <a:xfrm>
                <a:off x="4110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2" name="Rectangle 76"/>
              <p:cNvSpPr>
                <a:spLocks noChangeArrowheads="1"/>
              </p:cNvSpPr>
              <p:nvPr/>
            </p:nvSpPr>
            <p:spPr bwMode="auto">
              <a:xfrm>
                <a:off x="282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3" name="Rectangle 77"/>
              <p:cNvSpPr>
                <a:spLocks noChangeArrowheads="1"/>
              </p:cNvSpPr>
              <p:nvPr/>
            </p:nvSpPr>
            <p:spPr bwMode="auto">
              <a:xfrm>
                <a:off x="2968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4" name="Rectangle 78"/>
              <p:cNvSpPr>
                <a:spLocks noChangeArrowheads="1"/>
              </p:cNvSpPr>
              <p:nvPr/>
            </p:nvSpPr>
            <p:spPr bwMode="auto">
              <a:xfrm>
                <a:off x="3112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5" name="Rectangle 79"/>
              <p:cNvSpPr>
                <a:spLocks noChangeArrowheads="1"/>
              </p:cNvSpPr>
              <p:nvPr/>
            </p:nvSpPr>
            <p:spPr bwMode="auto">
              <a:xfrm>
                <a:off x="3256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6" name="Rectangle 80"/>
              <p:cNvSpPr>
                <a:spLocks noChangeArrowheads="1"/>
              </p:cNvSpPr>
              <p:nvPr/>
            </p:nvSpPr>
            <p:spPr bwMode="auto">
              <a:xfrm>
                <a:off x="340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7" name="Rectangle 81"/>
              <p:cNvSpPr>
                <a:spLocks noChangeArrowheads="1"/>
              </p:cNvSpPr>
              <p:nvPr/>
            </p:nvSpPr>
            <p:spPr bwMode="auto">
              <a:xfrm>
                <a:off x="353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8" name="Rectangle 82"/>
              <p:cNvSpPr>
                <a:spLocks noChangeArrowheads="1"/>
              </p:cNvSpPr>
              <p:nvPr/>
            </p:nvSpPr>
            <p:spPr bwMode="auto">
              <a:xfrm>
                <a:off x="368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69" name="Rectangle 83"/>
              <p:cNvSpPr>
                <a:spLocks noChangeArrowheads="1"/>
              </p:cNvSpPr>
              <p:nvPr/>
            </p:nvSpPr>
            <p:spPr bwMode="auto">
              <a:xfrm>
                <a:off x="382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0" name="Rectangle 84"/>
              <p:cNvSpPr>
                <a:spLocks noChangeArrowheads="1"/>
              </p:cNvSpPr>
              <p:nvPr/>
            </p:nvSpPr>
            <p:spPr bwMode="auto">
              <a:xfrm>
                <a:off x="397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1" name="Rectangle 85"/>
              <p:cNvSpPr>
                <a:spLocks noChangeArrowheads="1"/>
              </p:cNvSpPr>
              <p:nvPr/>
            </p:nvSpPr>
            <p:spPr bwMode="auto">
              <a:xfrm>
                <a:off x="4110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2" name="Rectangle 86"/>
              <p:cNvSpPr>
                <a:spLocks noChangeArrowheads="1"/>
              </p:cNvSpPr>
              <p:nvPr/>
            </p:nvSpPr>
            <p:spPr bwMode="auto">
              <a:xfrm>
                <a:off x="282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3" name="Rectangle 87"/>
              <p:cNvSpPr>
                <a:spLocks noChangeArrowheads="1"/>
              </p:cNvSpPr>
              <p:nvPr/>
            </p:nvSpPr>
            <p:spPr bwMode="auto">
              <a:xfrm>
                <a:off x="2968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4" name="Rectangle 88"/>
              <p:cNvSpPr>
                <a:spLocks noChangeArrowheads="1"/>
              </p:cNvSpPr>
              <p:nvPr/>
            </p:nvSpPr>
            <p:spPr bwMode="auto">
              <a:xfrm>
                <a:off x="3112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5" name="Rectangle 89"/>
              <p:cNvSpPr>
                <a:spLocks noChangeArrowheads="1"/>
              </p:cNvSpPr>
              <p:nvPr/>
            </p:nvSpPr>
            <p:spPr bwMode="auto">
              <a:xfrm>
                <a:off x="3256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6" name="Rectangle 90"/>
              <p:cNvSpPr>
                <a:spLocks noChangeArrowheads="1"/>
              </p:cNvSpPr>
              <p:nvPr/>
            </p:nvSpPr>
            <p:spPr bwMode="auto">
              <a:xfrm>
                <a:off x="340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7" name="Rectangle 91"/>
              <p:cNvSpPr>
                <a:spLocks noChangeArrowheads="1"/>
              </p:cNvSpPr>
              <p:nvPr/>
            </p:nvSpPr>
            <p:spPr bwMode="auto">
              <a:xfrm>
                <a:off x="353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8" name="Rectangle 92"/>
              <p:cNvSpPr>
                <a:spLocks noChangeArrowheads="1"/>
              </p:cNvSpPr>
              <p:nvPr/>
            </p:nvSpPr>
            <p:spPr bwMode="auto">
              <a:xfrm>
                <a:off x="368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79" name="Rectangle 93"/>
              <p:cNvSpPr>
                <a:spLocks noChangeArrowheads="1"/>
              </p:cNvSpPr>
              <p:nvPr/>
            </p:nvSpPr>
            <p:spPr bwMode="auto">
              <a:xfrm>
                <a:off x="382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0" name="Rectangle 94"/>
              <p:cNvSpPr>
                <a:spLocks noChangeArrowheads="1"/>
              </p:cNvSpPr>
              <p:nvPr/>
            </p:nvSpPr>
            <p:spPr bwMode="auto">
              <a:xfrm>
                <a:off x="397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1" name="Rectangle 95"/>
              <p:cNvSpPr>
                <a:spLocks noChangeArrowheads="1"/>
              </p:cNvSpPr>
              <p:nvPr/>
            </p:nvSpPr>
            <p:spPr bwMode="auto">
              <a:xfrm>
                <a:off x="4110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2" name="Rectangle 96"/>
              <p:cNvSpPr>
                <a:spLocks noChangeArrowheads="1"/>
              </p:cNvSpPr>
              <p:nvPr/>
            </p:nvSpPr>
            <p:spPr bwMode="auto">
              <a:xfrm>
                <a:off x="282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3" name="Rectangle 97"/>
              <p:cNvSpPr>
                <a:spLocks noChangeArrowheads="1"/>
              </p:cNvSpPr>
              <p:nvPr/>
            </p:nvSpPr>
            <p:spPr bwMode="auto">
              <a:xfrm>
                <a:off x="2968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4" name="Rectangle 98"/>
              <p:cNvSpPr>
                <a:spLocks noChangeArrowheads="1"/>
              </p:cNvSpPr>
              <p:nvPr/>
            </p:nvSpPr>
            <p:spPr bwMode="auto">
              <a:xfrm>
                <a:off x="3112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5" name="Rectangle 99"/>
              <p:cNvSpPr>
                <a:spLocks noChangeArrowheads="1"/>
              </p:cNvSpPr>
              <p:nvPr/>
            </p:nvSpPr>
            <p:spPr bwMode="auto">
              <a:xfrm>
                <a:off x="3256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6" name="Rectangle 100"/>
              <p:cNvSpPr>
                <a:spLocks noChangeArrowheads="1"/>
              </p:cNvSpPr>
              <p:nvPr/>
            </p:nvSpPr>
            <p:spPr bwMode="auto">
              <a:xfrm>
                <a:off x="340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7" name="Rectangle 101"/>
              <p:cNvSpPr>
                <a:spLocks noChangeArrowheads="1"/>
              </p:cNvSpPr>
              <p:nvPr/>
            </p:nvSpPr>
            <p:spPr bwMode="auto">
              <a:xfrm>
                <a:off x="353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8" name="Rectangle 102"/>
              <p:cNvSpPr>
                <a:spLocks noChangeArrowheads="1"/>
              </p:cNvSpPr>
              <p:nvPr/>
            </p:nvSpPr>
            <p:spPr bwMode="auto">
              <a:xfrm>
                <a:off x="368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89" name="Rectangle 103"/>
              <p:cNvSpPr>
                <a:spLocks noChangeArrowheads="1"/>
              </p:cNvSpPr>
              <p:nvPr/>
            </p:nvSpPr>
            <p:spPr bwMode="auto">
              <a:xfrm>
                <a:off x="382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0" name="Rectangle 104"/>
              <p:cNvSpPr>
                <a:spLocks noChangeArrowheads="1"/>
              </p:cNvSpPr>
              <p:nvPr/>
            </p:nvSpPr>
            <p:spPr bwMode="auto">
              <a:xfrm>
                <a:off x="397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1" name="Rectangle 105"/>
              <p:cNvSpPr>
                <a:spLocks noChangeArrowheads="1"/>
              </p:cNvSpPr>
              <p:nvPr/>
            </p:nvSpPr>
            <p:spPr bwMode="auto">
              <a:xfrm>
                <a:off x="4110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2" name="Rectangle 106"/>
              <p:cNvSpPr>
                <a:spLocks noChangeArrowheads="1"/>
              </p:cNvSpPr>
              <p:nvPr/>
            </p:nvSpPr>
            <p:spPr bwMode="auto">
              <a:xfrm>
                <a:off x="4249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3" name="Rectangle 107"/>
              <p:cNvSpPr>
                <a:spLocks noChangeArrowheads="1"/>
              </p:cNvSpPr>
              <p:nvPr/>
            </p:nvSpPr>
            <p:spPr bwMode="auto">
              <a:xfrm>
                <a:off x="4393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4" name="Rectangle 108"/>
              <p:cNvSpPr>
                <a:spLocks noChangeArrowheads="1"/>
              </p:cNvSpPr>
              <p:nvPr/>
            </p:nvSpPr>
            <p:spPr bwMode="auto">
              <a:xfrm>
                <a:off x="4537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5" name="Rectangle 109"/>
              <p:cNvSpPr>
                <a:spLocks noChangeArrowheads="1"/>
              </p:cNvSpPr>
              <p:nvPr/>
            </p:nvSpPr>
            <p:spPr bwMode="auto">
              <a:xfrm>
                <a:off x="4681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6" name="Rectangle 110"/>
              <p:cNvSpPr>
                <a:spLocks noChangeArrowheads="1"/>
              </p:cNvSpPr>
              <p:nvPr/>
            </p:nvSpPr>
            <p:spPr bwMode="auto">
              <a:xfrm>
                <a:off x="4825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7" name="Rectangle 111"/>
              <p:cNvSpPr>
                <a:spLocks noChangeArrowheads="1"/>
              </p:cNvSpPr>
              <p:nvPr/>
            </p:nvSpPr>
            <p:spPr bwMode="auto">
              <a:xfrm>
                <a:off x="4964" y="1419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8" name="Rectangle 112"/>
              <p:cNvSpPr>
                <a:spLocks noChangeArrowheads="1"/>
              </p:cNvSpPr>
              <p:nvPr/>
            </p:nvSpPr>
            <p:spPr bwMode="auto">
              <a:xfrm>
                <a:off x="4249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599" name="Rectangle 113"/>
              <p:cNvSpPr>
                <a:spLocks noChangeArrowheads="1"/>
              </p:cNvSpPr>
              <p:nvPr/>
            </p:nvSpPr>
            <p:spPr bwMode="auto">
              <a:xfrm>
                <a:off x="4393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0" name="Rectangle 114"/>
              <p:cNvSpPr>
                <a:spLocks noChangeArrowheads="1"/>
              </p:cNvSpPr>
              <p:nvPr/>
            </p:nvSpPr>
            <p:spPr bwMode="auto">
              <a:xfrm>
                <a:off x="4537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1" name="Rectangle 115"/>
              <p:cNvSpPr>
                <a:spLocks noChangeArrowheads="1"/>
              </p:cNvSpPr>
              <p:nvPr/>
            </p:nvSpPr>
            <p:spPr bwMode="auto">
              <a:xfrm>
                <a:off x="4681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2" name="Rectangle 116"/>
              <p:cNvSpPr>
                <a:spLocks noChangeArrowheads="1"/>
              </p:cNvSpPr>
              <p:nvPr/>
            </p:nvSpPr>
            <p:spPr bwMode="auto">
              <a:xfrm>
                <a:off x="4825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3" name="Rectangle 117"/>
              <p:cNvSpPr>
                <a:spLocks noChangeArrowheads="1"/>
              </p:cNvSpPr>
              <p:nvPr/>
            </p:nvSpPr>
            <p:spPr bwMode="auto">
              <a:xfrm>
                <a:off x="4964" y="1561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4" name="Rectangle 118"/>
              <p:cNvSpPr>
                <a:spLocks noChangeArrowheads="1"/>
              </p:cNvSpPr>
              <p:nvPr/>
            </p:nvSpPr>
            <p:spPr bwMode="auto">
              <a:xfrm>
                <a:off x="4249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5" name="Rectangle 119"/>
              <p:cNvSpPr>
                <a:spLocks noChangeArrowheads="1"/>
              </p:cNvSpPr>
              <p:nvPr/>
            </p:nvSpPr>
            <p:spPr bwMode="auto">
              <a:xfrm>
                <a:off x="4393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6" name="Rectangle 120"/>
              <p:cNvSpPr>
                <a:spLocks noChangeArrowheads="1"/>
              </p:cNvSpPr>
              <p:nvPr/>
            </p:nvSpPr>
            <p:spPr bwMode="auto">
              <a:xfrm>
                <a:off x="4537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7" name="Rectangle 121"/>
              <p:cNvSpPr>
                <a:spLocks noChangeArrowheads="1"/>
              </p:cNvSpPr>
              <p:nvPr/>
            </p:nvSpPr>
            <p:spPr bwMode="auto">
              <a:xfrm>
                <a:off x="4681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8" name="Rectangle 122"/>
              <p:cNvSpPr>
                <a:spLocks noChangeArrowheads="1"/>
              </p:cNvSpPr>
              <p:nvPr/>
            </p:nvSpPr>
            <p:spPr bwMode="auto">
              <a:xfrm>
                <a:off x="4825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09" name="Rectangle 123"/>
              <p:cNvSpPr>
                <a:spLocks noChangeArrowheads="1"/>
              </p:cNvSpPr>
              <p:nvPr/>
            </p:nvSpPr>
            <p:spPr bwMode="auto">
              <a:xfrm>
                <a:off x="4964" y="1705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0" name="Rectangle 124"/>
              <p:cNvSpPr>
                <a:spLocks noChangeArrowheads="1"/>
              </p:cNvSpPr>
              <p:nvPr/>
            </p:nvSpPr>
            <p:spPr bwMode="auto">
              <a:xfrm>
                <a:off x="4249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1" name="Rectangle 125"/>
              <p:cNvSpPr>
                <a:spLocks noChangeArrowheads="1"/>
              </p:cNvSpPr>
              <p:nvPr/>
            </p:nvSpPr>
            <p:spPr bwMode="auto">
              <a:xfrm>
                <a:off x="4393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2" name="Rectangle 126"/>
              <p:cNvSpPr>
                <a:spLocks noChangeArrowheads="1"/>
              </p:cNvSpPr>
              <p:nvPr/>
            </p:nvSpPr>
            <p:spPr bwMode="auto">
              <a:xfrm>
                <a:off x="4537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3" name="Rectangle 127"/>
              <p:cNvSpPr>
                <a:spLocks noChangeArrowheads="1"/>
              </p:cNvSpPr>
              <p:nvPr/>
            </p:nvSpPr>
            <p:spPr bwMode="auto">
              <a:xfrm>
                <a:off x="4681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4" name="Rectangle 128"/>
              <p:cNvSpPr>
                <a:spLocks noChangeArrowheads="1"/>
              </p:cNvSpPr>
              <p:nvPr/>
            </p:nvSpPr>
            <p:spPr bwMode="auto">
              <a:xfrm>
                <a:off x="4825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5" name="Rectangle 129"/>
              <p:cNvSpPr>
                <a:spLocks noChangeArrowheads="1"/>
              </p:cNvSpPr>
              <p:nvPr/>
            </p:nvSpPr>
            <p:spPr bwMode="auto">
              <a:xfrm>
                <a:off x="4964" y="184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6" name="Rectangle 130"/>
              <p:cNvSpPr>
                <a:spLocks noChangeArrowheads="1"/>
              </p:cNvSpPr>
              <p:nvPr/>
            </p:nvSpPr>
            <p:spPr bwMode="auto">
              <a:xfrm>
                <a:off x="4249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7" name="Rectangle 131"/>
              <p:cNvSpPr>
                <a:spLocks noChangeArrowheads="1"/>
              </p:cNvSpPr>
              <p:nvPr/>
            </p:nvSpPr>
            <p:spPr bwMode="auto">
              <a:xfrm>
                <a:off x="4393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8" name="Rectangle 132"/>
              <p:cNvSpPr>
                <a:spLocks noChangeArrowheads="1"/>
              </p:cNvSpPr>
              <p:nvPr/>
            </p:nvSpPr>
            <p:spPr bwMode="auto">
              <a:xfrm>
                <a:off x="4537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19" name="Rectangle 133"/>
              <p:cNvSpPr>
                <a:spLocks noChangeArrowheads="1"/>
              </p:cNvSpPr>
              <p:nvPr/>
            </p:nvSpPr>
            <p:spPr bwMode="auto">
              <a:xfrm>
                <a:off x="4681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0" name="Rectangle 134"/>
              <p:cNvSpPr>
                <a:spLocks noChangeArrowheads="1"/>
              </p:cNvSpPr>
              <p:nvPr/>
            </p:nvSpPr>
            <p:spPr bwMode="auto">
              <a:xfrm>
                <a:off x="4825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1" name="Rectangle 135"/>
              <p:cNvSpPr>
                <a:spLocks noChangeArrowheads="1"/>
              </p:cNvSpPr>
              <p:nvPr/>
            </p:nvSpPr>
            <p:spPr bwMode="auto">
              <a:xfrm>
                <a:off x="4964" y="1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2" name="Rectangle 136"/>
              <p:cNvSpPr>
                <a:spLocks noChangeArrowheads="1"/>
              </p:cNvSpPr>
              <p:nvPr/>
            </p:nvSpPr>
            <p:spPr bwMode="auto">
              <a:xfrm>
                <a:off x="4249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3" name="Rectangle 137"/>
              <p:cNvSpPr>
                <a:spLocks noChangeArrowheads="1"/>
              </p:cNvSpPr>
              <p:nvPr/>
            </p:nvSpPr>
            <p:spPr bwMode="auto">
              <a:xfrm>
                <a:off x="4393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4" name="Rectangle 138"/>
              <p:cNvSpPr>
                <a:spLocks noChangeArrowheads="1"/>
              </p:cNvSpPr>
              <p:nvPr/>
            </p:nvSpPr>
            <p:spPr bwMode="auto">
              <a:xfrm>
                <a:off x="4537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5" name="Rectangle 139"/>
              <p:cNvSpPr>
                <a:spLocks noChangeArrowheads="1"/>
              </p:cNvSpPr>
              <p:nvPr/>
            </p:nvSpPr>
            <p:spPr bwMode="auto">
              <a:xfrm>
                <a:off x="4681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6" name="Rectangle 140"/>
              <p:cNvSpPr>
                <a:spLocks noChangeArrowheads="1"/>
              </p:cNvSpPr>
              <p:nvPr/>
            </p:nvSpPr>
            <p:spPr bwMode="auto">
              <a:xfrm>
                <a:off x="4825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7" name="Rectangle 141"/>
              <p:cNvSpPr>
                <a:spLocks noChangeArrowheads="1"/>
              </p:cNvSpPr>
              <p:nvPr/>
            </p:nvSpPr>
            <p:spPr bwMode="auto">
              <a:xfrm>
                <a:off x="4964" y="212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8" name="Rectangle 142"/>
              <p:cNvSpPr>
                <a:spLocks noChangeArrowheads="1"/>
              </p:cNvSpPr>
              <p:nvPr/>
            </p:nvSpPr>
            <p:spPr bwMode="auto">
              <a:xfrm>
                <a:off x="4249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29" name="Rectangle 143"/>
              <p:cNvSpPr>
                <a:spLocks noChangeArrowheads="1"/>
              </p:cNvSpPr>
              <p:nvPr/>
            </p:nvSpPr>
            <p:spPr bwMode="auto">
              <a:xfrm>
                <a:off x="4393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0" name="Rectangle 144"/>
              <p:cNvSpPr>
                <a:spLocks noChangeArrowheads="1"/>
              </p:cNvSpPr>
              <p:nvPr/>
            </p:nvSpPr>
            <p:spPr bwMode="auto">
              <a:xfrm>
                <a:off x="4537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1" name="Rectangle 145"/>
              <p:cNvSpPr>
                <a:spLocks noChangeArrowheads="1"/>
              </p:cNvSpPr>
              <p:nvPr/>
            </p:nvSpPr>
            <p:spPr bwMode="auto">
              <a:xfrm>
                <a:off x="4681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2" name="Rectangle 146"/>
              <p:cNvSpPr>
                <a:spLocks noChangeArrowheads="1"/>
              </p:cNvSpPr>
              <p:nvPr/>
            </p:nvSpPr>
            <p:spPr bwMode="auto">
              <a:xfrm>
                <a:off x="4825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3" name="Rectangle 147"/>
              <p:cNvSpPr>
                <a:spLocks noChangeArrowheads="1"/>
              </p:cNvSpPr>
              <p:nvPr/>
            </p:nvSpPr>
            <p:spPr bwMode="auto">
              <a:xfrm>
                <a:off x="4964" y="2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4" name="Rectangle 148"/>
              <p:cNvSpPr>
                <a:spLocks noChangeArrowheads="1"/>
              </p:cNvSpPr>
              <p:nvPr/>
            </p:nvSpPr>
            <p:spPr bwMode="auto">
              <a:xfrm>
                <a:off x="4249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5" name="Rectangle 149"/>
              <p:cNvSpPr>
                <a:spLocks noChangeArrowheads="1"/>
              </p:cNvSpPr>
              <p:nvPr/>
            </p:nvSpPr>
            <p:spPr bwMode="auto">
              <a:xfrm>
                <a:off x="4393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6" name="Rectangle 150"/>
              <p:cNvSpPr>
                <a:spLocks noChangeArrowheads="1"/>
              </p:cNvSpPr>
              <p:nvPr/>
            </p:nvSpPr>
            <p:spPr bwMode="auto">
              <a:xfrm>
                <a:off x="4537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7" name="Rectangle 151"/>
              <p:cNvSpPr>
                <a:spLocks noChangeArrowheads="1"/>
              </p:cNvSpPr>
              <p:nvPr/>
            </p:nvSpPr>
            <p:spPr bwMode="auto">
              <a:xfrm>
                <a:off x="4681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8" name="Rectangle 152"/>
              <p:cNvSpPr>
                <a:spLocks noChangeArrowheads="1"/>
              </p:cNvSpPr>
              <p:nvPr/>
            </p:nvSpPr>
            <p:spPr bwMode="auto">
              <a:xfrm>
                <a:off x="4825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39" name="Rectangle 153"/>
              <p:cNvSpPr>
                <a:spLocks noChangeArrowheads="1"/>
              </p:cNvSpPr>
              <p:nvPr/>
            </p:nvSpPr>
            <p:spPr bwMode="auto">
              <a:xfrm>
                <a:off x="4964" y="241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0" name="Rectangle 154"/>
              <p:cNvSpPr>
                <a:spLocks noChangeArrowheads="1"/>
              </p:cNvSpPr>
              <p:nvPr/>
            </p:nvSpPr>
            <p:spPr bwMode="auto">
              <a:xfrm>
                <a:off x="4249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1" name="Rectangle 155"/>
              <p:cNvSpPr>
                <a:spLocks noChangeArrowheads="1"/>
              </p:cNvSpPr>
              <p:nvPr/>
            </p:nvSpPr>
            <p:spPr bwMode="auto">
              <a:xfrm>
                <a:off x="4393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2" name="Rectangle 156"/>
              <p:cNvSpPr>
                <a:spLocks noChangeArrowheads="1"/>
              </p:cNvSpPr>
              <p:nvPr/>
            </p:nvSpPr>
            <p:spPr bwMode="auto">
              <a:xfrm>
                <a:off x="4537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3" name="Rectangle 157"/>
              <p:cNvSpPr>
                <a:spLocks noChangeArrowheads="1"/>
              </p:cNvSpPr>
              <p:nvPr/>
            </p:nvSpPr>
            <p:spPr bwMode="auto">
              <a:xfrm>
                <a:off x="4681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4" name="Rectangle 158"/>
              <p:cNvSpPr>
                <a:spLocks noChangeArrowheads="1"/>
              </p:cNvSpPr>
              <p:nvPr/>
            </p:nvSpPr>
            <p:spPr bwMode="auto">
              <a:xfrm>
                <a:off x="4825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5" name="Rectangle 159"/>
              <p:cNvSpPr>
                <a:spLocks noChangeArrowheads="1"/>
              </p:cNvSpPr>
              <p:nvPr/>
            </p:nvSpPr>
            <p:spPr bwMode="auto">
              <a:xfrm>
                <a:off x="4964" y="255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6" name="Rectangle 160"/>
              <p:cNvSpPr>
                <a:spLocks noChangeArrowheads="1"/>
              </p:cNvSpPr>
              <p:nvPr/>
            </p:nvSpPr>
            <p:spPr bwMode="auto">
              <a:xfrm>
                <a:off x="4249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7" name="Rectangle 161"/>
              <p:cNvSpPr>
                <a:spLocks noChangeArrowheads="1"/>
              </p:cNvSpPr>
              <p:nvPr/>
            </p:nvSpPr>
            <p:spPr bwMode="auto">
              <a:xfrm>
                <a:off x="4393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8" name="Rectangle 162"/>
              <p:cNvSpPr>
                <a:spLocks noChangeArrowheads="1"/>
              </p:cNvSpPr>
              <p:nvPr/>
            </p:nvSpPr>
            <p:spPr bwMode="auto">
              <a:xfrm>
                <a:off x="4537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49" name="Rectangle 163"/>
              <p:cNvSpPr>
                <a:spLocks noChangeArrowheads="1"/>
              </p:cNvSpPr>
              <p:nvPr/>
            </p:nvSpPr>
            <p:spPr bwMode="auto">
              <a:xfrm>
                <a:off x="4681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0" name="Rectangle 164"/>
              <p:cNvSpPr>
                <a:spLocks noChangeArrowheads="1"/>
              </p:cNvSpPr>
              <p:nvPr/>
            </p:nvSpPr>
            <p:spPr bwMode="auto">
              <a:xfrm>
                <a:off x="4825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1" name="Rectangle 165"/>
              <p:cNvSpPr>
                <a:spLocks noChangeArrowheads="1"/>
              </p:cNvSpPr>
              <p:nvPr/>
            </p:nvSpPr>
            <p:spPr bwMode="auto">
              <a:xfrm>
                <a:off x="4964" y="270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2" name="Rectangle 166"/>
              <p:cNvSpPr>
                <a:spLocks noChangeArrowheads="1"/>
              </p:cNvSpPr>
              <p:nvPr/>
            </p:nvSpPr>
            <p:spPr bwMode="auto">
              <a:xfrm>
                <a:off x="282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3" name="Rectangle 167"/>
              <p:cNvSpPr>
                <a:spLocks noChangeArrowheads="1"/>
              </p:cNvSpPr>
              <p:nvPr/>
            </p:nvSpPr>
            <p:spPr bwMode="auto">
              <a:xfrm>
                <a:off x="2968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4" name="Rectangle 168"/>
              <p:cNvSpPr>
                <a:spLocks noChangeArrowheads="1"/>
              </p:cNvSpPr>
              <p:nvPr/>
            </p:nvSpPr>
            <p:spPr bwMode="auto">
              <a:xfrm>
                <a:off x="3112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5" name="Rectangle 169"/>
              <p:cNvSpPr>
                <a:spLocks noChangeArrowheads="1"/>
              </p:cNvSpPr>
              <p:nvPr/>
            </p:nvSpPr>
            <p:spPr bwMode="auto">
              <a:xfrm>
                <a:off x="3256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6" name="Rectangle 170"/>
              <p:cNvSpPr>
                <a:spLocks noChangeArrowheads="1"/>
              </p:cNvSpPr>
              <p:nvPr/>
            </p:nvSpPr>
            <p:spPr bwMode="auto">
              <a:xfrm>
                <a:off x="340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7" name="Rectangle 171"/>
              <p:cNvSpPr>
                <a:spLocks noChangeArrowheads="1"/>
              </p:cNvSpPr>
              <p:nvPr/>
            </p:nvSpPr>
            <p:spPr bwMode="auto">
              <a:xfrm>
                <a:off x="353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8" name="Rectangle 172"/>
              <p:cNvSpPr>
                <a:spLocks noChangeArrowheads="1"/>
              </p:cNvSpPr>
              <p:nvPr/>
            </p:nvSpPr>
            <p:spPr bwMode="auto">
              <a:xfrm>
                <a:off x="368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59" name="Rectangle 173"/>
              <p:cNvSpPr>
                <a:spLocks noChangeArrowheads="1"/>
              </p:cNvSpPr>
              <p:nvPr/>
            </p:nvSpPr>
            <p:spPr bwMode="auto">
              <a:xfrm>
                <a:off x="382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0" name="Rectangle 174"/>
              <p:cNvSpPr>
                <a:spLocks noChangeArrowheads="1"/>
              </p:cNvSpPr>
              <p:nvPr/>
            </p:nvSpPr>
            <p:spPr bwMode="auto">
              <a:xfrm>
                <a:off x="397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1" name="Rectangle 175"/>
              <p:cNvSpPr>
                <a:spLocks noChangeArrowheads="1"/>
              </p:cNvSpPr>
              <p:nvPr/>
            </p:nvSpPr>
            <p:spPr bwMode="auto">
              <a:xfrm>
                <a:off x="4110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2" name="Rectangle 176"/>
              <p:cNvSpPr>
                <a:spLocks noChangeArrowheads="1"/>
              </p:cNvSpPr>
              <p:nvPr/>
            </p:nvSpPr>
            <p:spPr bwMode="auto">
              <a:xfrm>
                <a:off x="282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3" name="Rectangle 177"/>
              <p:cNvSpPr>
                <a:spLocks noChangeArrowheads="1"/>
              </p:cNvSpPr>
              <p:nvPr/>
            </p:nvSpPr>
            <p:spPr bwMode="auto">
              <a:xfrm>
                <a:off x="2968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4" name="Rectangle 178"/>
              <p:cNvSpPr>
                <a:spLocks noChangeArrowheads="1"/>
              </p:cNvSpPr>
              <p:nvPr/>
            </p:nvSpPr>
            <p:spPr bwMode="auto">
              <a:xfrm>
                <a:off x="3112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5" name="Rectangle 179"/>
              <p:cNvSpPr>
                <a:spLocks noChangeArrowheads="1"/>
              </p:cNvSpPr>
              <p:nvPr/>
            </p:nvSpPr>
            <p:spPr bwMode="auto">
              <a:xfrm>
                <a:off x="3256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6" name="Rectangle 180"/>
              <p:cNvSpPr>
                <a:spLocks noChangeArrowheads="1"/>
              </p:cNvSpPr>
              <p:nvPr/>
            </p:nvSpPr>
            <p:spPr bwMode="auto">
              <a:xfrm>
                <a:off x="340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7" name="Rectangle 181"/>
              <p:cNvSpPr>
                <a:spLocks noChangeArrowheads="1"/>
              </p:cNvSpPr>
              <p:nvPr/>
            </p:nvSpPr>
            <p:spPr bwMode="auto">
              <a:xfrm>
                <a:off x="353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8" name="Rectangle 182"/>
              <p:cNvSpPr>
                <a:spLocks noChangeArrowheads="1"/>
              </p:cNvSpPr>
              <p:nvPr/>
            </p:nvSpPr>
            <p:spPr bwMode="auto">
              <a:xfrm>
                <a:off x="368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69" name="Rectangle 183"/>
              <p:cNvSpPr>
                <a:spLocks noChangeArrowheads="1"/>
              </p:cNvSpPr>
              <p:nvPr/>
            </p:nvSpPr>
            <p:spPr bwMode="auto">
              <a:xfrm>
                <a:off x="382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0" name="Rectangle 184"/>
              <p:cNvSpPr>
                <a:spLocks noChangeArrowheads="1"/>
              </p:cNvSpPr>
              <p:nvPr/>
            </p:nvSpPr>
            <p:spPr bwMode="auto">
              <a:xfrm>
                <a:off x="397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1" name="Rectangle 185"/>
              <p:cNvSpPr>
                <a:spLocks noChangeArrowheads="1"/>
              </p:cNvSpPr>
              <p:nvPr/>
            </p:nvSpPr>
            <p:spPr bwMode="auto">
              <a:xfrm>
                <a:off x="4110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2" name="Rectangle 186"/>
              <p:cNvSpPr>
                <a:spLocks noChangeArrowheads="1"/>
              </p:cNvSpPr>
              <p:nvPr/>
            </p:nvSpPr>
            <p:spPr bwMode="auto">
              <a:xfrm>
                <a:off x="282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3" name="Rectangle 187"/>
              <p:cNvSpPr>
                <a:spLocks noChangeArrowheads="1"/>
              </p:cNvSpPr>
              <p:nvPr/>
            </p:nvSpPr>
            <p:spPr bwMode="auto">
              <a:xfrm>
                <a:off x="2968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4" name="Rectangle 188"/>
              <p:cNvSpPr>
                <a:spLocks noChangeArrowheads="1"/>
              </p:cNvSpPr>
              <p:nvPr/>
            </p:nvSpPr>
            <p:spPr bwMode="auto">
              <a:xfrm>
                <a:off x="3112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5" name="Rectangle 189"/>
              <p:cNvSpPr>
                <a:spLocks noChangeArrowheads="1"/>
              </p:cNvSpPr>
              <p:nvPr/>
            </p:nvSpPr>
            <p:spPr bwMode="auto">
              <a:xfrm>
                <a:off x="3256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6" name="Rectangle 190"/>
              <p:cNvSpPr>
                <a:spLocks noChangeArrowheads="1"/>
              </p:cNvSpPr>
              <p:nvPr/>
            </p:nvSpPr>
            <p:spPr bwMode="auto">
              <a:xfrm>
                <a:off x="340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7" name="Rectangle 191"/>
              <p:cNvSpPr>
                <a:spLocks noChangeArrowheads="1"/>
              </p:cNvSpPr>
              <p:nvPr/>
            </p:nvSpPr>
            <p:spPr bwMode="auto">
              <a:xfrm>
                <a:off x="353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8" name="Rectangle 192"/>
              <p:cNvSpPr>
                <a:spLocks noChangeArrowheads="1"/>
              </p:cNvSpPr>
              <p:nvPr/>
            </p:nvSpPr>
            <p:spPr bwMode="auto">
              <a:xfrm>
                <a:off x="368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79" name="Rectangle 193"/>
              <p:cNvSpPr>
                <a:spLocks noChangeArrowheads="1"/>
              </p:cNvSpPr>
              <p:nvPr/>
            </p:nvSpPr>
            <p:spPr bwMode="auto">
              <a:xfrm>
                <a:off x="382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0" name="Rectangle 194"/>
              <p:cNvSpPr>
                <a:spLocks noChangeArrowheads="1"/>
              </p:cNvSpPr>
              <p:nvPr/>
            </p:nvSpPr>
            <p:spPr bwMode="auto">
              <a:xfrm>
                <a:off x="397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1" name="Rectangle 195"/>
              <p:cNvSpPr>
                <a:spLocks noChangeArrowheads="1"/>
              </p:cNvSpPr>
              <p:nvPr/>
            </p:nvSpPr>
            <p:spPr bwMode="auto">
              <a:xfrm>
                <a:off x="4110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2" name="Rectangle 196"/>
              <p:cNvSpPr>
                <a:spLocks noChangeArrowheads="1"/>
              </p:cNvSpPr>
              <p:nvPr/>
            </p:nvSpPr>
            <p:spPr bwMode="auto">
              <a:xfrm>
                <a:off x="282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3" name="Rectangle 197"/>
              <p:cNvSpPr>
                <a:spLocks noChangeArrowheads="1"/>
              </p:cNvSpPr>
              <p:nvPr/>
            </p:nvSpPr>
            <p:spPr bwMode="auto">
              <a:xfrm>
                <a:off x="2968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4" name="Rectangle 198"/>
              <p:cNvSpPr>
                <a:spLocks noChangeArrowheads="1"/>
              </p:cNvSpPr>
              <p:nvPr/>
            </p:nvSpPr>
            <p:spPr bwMode="auto">
              <a:xfrm>
                <a:off x="3112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5" name="Rectangle 199"/>
              <p:cNvSpPr>
                <a:spLocks noChangeArrowheads="1"/>
              </p:cNvSpPr>
              <p:nvPr/>
            </p:nvSpPr>
            <p:spPr bwMode="auto">
              <a:xfrm>
                <a:off x="3256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6" name="Rectangle 200"/>
              <p:cNvSpPr>
                <a:spLocks noChangeArrowheads="1"/>
              </p:cNvSpPr>
              <p:nvPr/>
            </p:nvSpPr>
            <p:spPr bwMode="auto">
              <a:xfrm>
                <a:off x="340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7" name="Rectangle 201"/>
              <p:cNvSpPr>
                <a:spLocks noChangeArrowheads="1"/>
              </p:cNvSpPr>
              <p:nvPr/>
            </p:nvSpPr>
            <p:spPr bwMode="auto">
              <a:xfrm>
                <a:off x="353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8" name="Rectangle 202"/>
              <p:cNvSpPr>
                <a:spLocks noChangeArrowheads="1"/>
              </p:cNvSpPr>
              <p:nvPr/>
            </p:nvSpPr>
            <p:spPr bwMode="auto">
              <a:xfrm>
                <a:off x="368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89" name="Rectangle 203"/>
              <p:cNvSpPr>
                <a:spLocks noChangeArrowheads="1"/>
              </p:cNvSpPr>
              <p:nvPr/>
            </p:nvSpPr>
            <p:spPr bwMode="auto">
              <a:xfrm>
                <a:off x="382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0" name="Rectangle 204"/>
              <p:cNvSpPr>
                <a:spLocks noChangeArrowheads="1"/>
              </p:cNvSpPr>
              <p:nvPr/>
            </p:nvSpPr>
            <p:spPr bwMode="auto">
              <a:xfrm>
                <a:off x="397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1" name="Rectangle 205"/>
              <p:cNvSpPr>
                <a:spLocks noChangeArrowheads="1"/>
              </p:cNvSpPr>
              <p:nvPr/>
            </p:nvSpPr>
            <p:spPr bwMode="auto">
              <a:xfrm>
                <a:off x="4110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2" name="Rectangle 206"/>
              <p:cNvSpPr>
                <a:spLocks noChangeArrowheads="1"/>
              </p:cNvSpPr>
              <p:nvPr/>
            </p:nvSpPr>
            <p:spPr bwMode="auto">
              <a:xfrm>
                <a:off x="282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3" name="Rectangle 207"/>
              <p:cNvSpPr>
                <a:spLocks noChangeArrowheads="1"/>
              </p:cNvSpPr>
              <p:nvPr/>
            </p:nvSpPr>
            <p:spPr bwMode="auto">
              <a:xfrm>
                <a:off x="2968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4" name="Rectangle 208"/>
              <p:cNvSpPr>
                <a:spLocks noChangeArrowheads="1"/>
              </p:cNvSpPr>
              <p:nvPr/>
            </p:nvSpPr>
            <p:spPr bwMode="auto">
              <a:xfrm>
                <a:off x="3112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5" name="Rectangle 209"/>
              <p:cNvSpPr>
                <a:spLocks noChangeArrowheads="1"/>
              </p:cNvSpPr>
              <p:nvPr/>
            </p:nvSpPr>
            <p:spPr bwMode="auto">
              <a:xfrm>
                <a:off x="3256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6" name="Rectangle 210"/>
              <p:cNvSpPr>
                <a:spLocks noChangeArrowheads="1"/>
              </p:cNvSpPr>
              <p:nvPr/>
            </p:nvSpPr>
            <p:spPr bwMode="auto">
              <a:xfrm>
                <a:off x="340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7" name="Rectangle 211"/>
              <p:cNvSpPr>
                <a:spLocks noChangeArrowheads="1"/>
              </p:cNvSpPr>
              <p:nvPr/>
            </p:nvSpPr>
            <p:spPr bwMode="auto">
              <a:xfrm>
                <a:off x="353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8" name="Rectangle 212"/>
              <p:cNvSpPr>
                <a:spLocks noChangeArrowheads="1"/>
              </p:cNvSpPr>
              <p:nvPr/>
            </p:nvSpPr>
            <p:spPr bwMode="auto">
              <a:xfrm>
                <a:off x="368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699" name="Rectangle 213"/>
              <p:cNvSpPr>
                <a:spLocks noChangeArrowheads="1"/>
              </p:cNvSpPr>
              <p:nvPr/>
            </p:nvSpPr>
            <p:spPr bwMode="auto">
              <a:xfrm>
                <a:off x="382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0" name="Rectangle 214"/>
              <p:cNvSpPr>
                <a:spLocks noChangeArrowheads="1"/>
              </p:cNvSpPr>
              <p:nvPr/>
            </p:nvSpPr>
            <p:spPr bwMode="auto">
              <a:xfrm>
                <a:off x="397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1" name="Rectangle 215"/>
              <p:cNvSpPr>
                <a:spLocks noChangeArrowheads="1"/>
              </p:cNvSpPr>
              <p:nvPr/>
            </p:nvSpPr>
            <p:spPr bwMode="auto">
              <a:xfrm>
                <a:off x="4110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2" name="Rectangle 216"/>
              <p:cNvSpPr>
                <a:spLocks noChangeArrowheads="1"/>
              </p:cNvSpPr>
              <p:nvPr/>
            </p:nvSpPr>
            <p:spPr bwMode="auto">
              <a:xfrm>
                <a:off x="4249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3" name="Rectangle 217"/>
              <p:cNvSpPr>
                <a:spLocks noChangeArrowheads="1"/>
              </p:cNvSpPr>
              <p:nvPr/>
            </p:nvSpPr>
            <p:spPr bwMode="auto">
              <a:xfrm>
                <a:off x="4393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4" name="Rectangle 218"/>
              <p:cNvSpPr>
                <a:spLocks noChangeArrowheads="1"/>
              </p:cNvSpPr>
              <p:nvPr/>
            </p:nvSpPr>
            <p:spPr bwMode="auto">
              <a:xfrm>
                <a:off x="4537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5" name="Rectangle 219"/>
              <p:cNvSpPr>
                <a:spLocks noChangeArrowheads="1"/>
              </p:cNvSpPr>
              <p:nvPr/>
            </p:nvSpPr>
            <p:spPr bwMode="auto">
              <a:xfrm>
                <a:off x="4681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6" name="Rectangle 220"/>
              <p:cNvSpPr>
                <a:spLocks noChangeArrowheads="1"/>
              </p:cNvSpPr>
              <p:nvPr/>
            </p:nvSpPr>
            <p:spPr bwMode="auto">
              <a:xfrm>
                <a:off x="4825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7" name="Rectangle 221"/>
              <p:cNvSpPr>
                <a:spLocks noChangeArrowheads="1"/>
              </p:cNvSpPr>
              <p:nvPr/>
            </p:nvSpPr>
            <p:spPr bwMode="auto">
              <a:xfrm>
                <a:off x="4964" y="284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8" name="Rectangle 222"/>
              <p:cNvSpPr>
                <a:spLocks noChangeArrowheads="1"/>
              </p:cNvSpPr>
              <p:nvPr/>
            </p:nvSpPr>
            <p:spPr bwMode="auto">
              <a:xfrm>
                <a:off x="4249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09" name="Rectangle 223"/>
              <p:cNvSpPr>
                <a:spLocks noChangeArrowheads="1"/>
              </p:cNvSpPr>
              <p:nvPr/>
            </p:nvSpPr>
            <p:spPr bwMode="auto">
              <a:xfrm>
                <a:off x="4393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0" name="Rectangle 224"/>
              <p:cNvSpPr>
                <a:spLocks noChangeArrowheads="1"/>
              </p:cNvSpPr>
              <p:nvPr/>
            </p:nvSpPr>
            <p:spPr bwMode="auto">
              <a:xfrm>
                <a:off x="4537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1" name="Rectangle 225"/>
              <p:cNvSpPr>
                <a:spLocks noChangeArrowheads="1"/>
              </p:cNvSpPr>
              <p:nvPr/>
            </p:nvSpPr>
            <p:spPr bwMode="auto">
              <a:xfrm>
                <a:off x="4681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2" name="Rectangle 226"/>
              <p:cNvSpPr>
                <a:spLocks noChangeArrowheads="1"/>
              </p:cNvSpPr>
              <p:nvPr/>
            </p:nvSpPr>
            <p:spPr bwMode="auto">
              <a:xfrm>
                <a:off x="4825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3" name="Rectangle 227"/>
              <p:cNvSpPr>
                <a:spLocks noChangeArrowheads="1"/>
              </p:cNvSpPr>
              <p:nvPr/>
            </p:nvSpPr>
            <p:spPr bwMode="auto">
              <a:xfrm>
                <a:off x="4964" y="298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4" name="Rectangle 228"/>
              <p:cNvSpPr>
                <a:spLocks noChangeArrowheads="1"/>
              </p:cNvSpPr>
              <p:nvPr/>
            </p:nvSpPr>
            <p:spPr bwMode="auto">
              <a:xfrm>
                <a:off x="4249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5" name="Rectangle 229"/>
              <p:cNvSpPr>
                <a:spLocks noChangeArrowheads="1"/>
              </p:cNvSpPr>
              <p:nvPr/>
            </p:nvSpPr>
            <p:spPr bwMode="auto">
              <a:xfrm>
                <a:off x="4393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6" name="Rectangle 230"/>
              <p:cNvSpPr>
                <a:spLocks noChangeArrowheads="1"/>
              </p:cNvSpPr>
              <p:nvPr/>
            </p:nvSpPr>
            <p:spPr bwMode="auto">
              <a:xfrm>
                <a:off x="4537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7" name="Rectangle 231"/>
              <p:cNvSpPr>
                <a:spLocks noChangeArrowheads="1"/>
              </p:cNvSpPr>
              <p:nvPr/>
            </p:nvSpPr>
            <p:spPr bwMode="auto">
              <a:xfrm>
                <a:off x="4681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8" name="Rectangle 232"/>
              <p:cNvSpPr>
                <a:spLocks noChangeArrowheads="1"/>
              </p:cNvSpPr>
              <p:nvPr/>
            </p:nvSpPr>
            <p:spPr bwMode="auto">
              <a:xfrm>
                <a:off x="4825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19" name="Rectangle 233"/>
              <p:cNvSpPr>
                <a:spLocks noChangeArrowheads="1"/>
              </p:cNvSpPr>
              <p:nvPr/>
            </p:nvSpPr>
            <p:spPr bwMode="auto">
              <a:xfrm>
                <a:off x="4964" y="312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0" name="Rectangle 234"/>
              <p:cNvSpPr>
                <a:spLocks noChangeArrowheads="1"/>
              </p:cNvSpPr>
              <p:nvPr/>
            </p:nvSpPr>
            <p:spPr bwMode="auto">
              <a:xfrm>
                <a:off x="4249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1" name="Rectangle 235"/>
              <p:cNvSpPr>
                <a:spLocks noChangeArrowheads="1"/>
              </p:cNvSpPr>
              <p:nvPr/>
            </p:nvSpPr>
            <p:spPr bwMode="auto">
              <a:xfrm>
                <a:off x="4393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2" name="Rectangle 236"/>
              <p:cNvSpPr>
                <a:spLocks noChangeArrowheads="1"/>
              </p:cNvSpPr>
              <p:nvPr/>
            </p:nvSpPr>
            <p:spPr bwMode="auto">
              <a:xfrm>
                <a:off x="4537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3" name="Rectangle 237"/>
              <p:cNvSpPr>
                <a:spLocks noChangeArrowheads="1"/>
              </p:cNvSpPr>
              <p:nvPr/>
            </p:nvSpPr>
            <p:spPr bwMode="auto">
              <a:xfrm>
                <a:off x="4681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4" name="Rectangle 238"/>
              <p:cNvSpPr>
                <a:spLocks noChangeArrowheads="1"/>
              </p:cNvSpPr>
              <p:nvPr/>
            </p:nvSpPr>
            <p:spPr bwMode="auto">
              <a:xfrm>
                <a:off x="4825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5" name="Rectangle 239"/>
              <p:cNvSpPr>
                <a:spLocks noChangeArrowheads="1"/>
              </p:cNvSpPr>
              <p:nvPr/>
            </p:nvSpPr>
            <p:spPr bwMode="auto">
              <a:xfrm>
                <a:off x="4964" y="327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6" name="Rectangle 240"/>
              <p:cNvSpPr>
                <a:spLocks noChangeArrowheads="1"/>
              </p:cNvSpPr>
              <p:nvPr/>
            </p:nvSpPr>
            <p:spPr bwMode="auto">
              <a:xfrm>
                <a:off x="4249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7" name="Rectangle 241"/>
              <p:cNvSpPr>
                <a:spLocks noChangeArrowheads="1"/>
              </p:cNvSpPr>
              <p:nvPr/>
            </p:nvSpPr>
            <p:spPr bwMode="auto">
              <a:xfrm>
                <a:off x="4393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8" name="Rectangle 242"/>
              <p:cNvSpPr>
                <a:spLocks noChangeArrowheads="1"/>
              </p:cNvSpPr>
              <p:nvPr/>
            </p:nvSpPr>
            <p:spPr bwMode="auto">
              <a:xfrm>
                <a:off x="4537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29" name="Rectangle 243"/>
              <p:cNvSpPr>
                <a:spLocks noChangeArrowheads="1"/>
              </p:cNvSpPr>
              <p:nvPr/>
            </p:nvSpPr>
            <p:spPr bwMode="auto">
              <a:xfrm>
                <a:off x="4681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0" name="Rectangle 244"/>
              <p:cNvSpPr>
                <a:spLocks noChangeArrowheads="1"/>
              </p:cNvSpPr>
              <p:nvPr/>
            </p:nvSpPr>
            <p:spPr bwMode="auto">
              <a:xfrm>
                <a:off x="4825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731" name="Rectangle 245"/>
              <p:cNvSpPr>
                <a:spLocks noChangeArrowheads="1"/>
              </p:cNvSpPr>
              <p:nvPr/>
            </p:nvSpPr>
            <p:spPr bwMode="auto">
              <a:xfrm>
                <a:off x="4964" y="3407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73" name="Line 246"/>
            <p:cNvSpPr>
              <a:spLocks noChangeShapeType="1"/>
            </p:cNvSpPr>
            <p:nvPr/>
          </p:nvSpPr>
          <p:spPr bwMode="auto">
            <a:xfrm>
              <a:off x="3042" y="1818"/>
              <a:ext cx="241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4" name="Line 247"/>
            <p:cNvSpPr>
              <a:spLocks noChangeShapeType="1"/>
            </p:cNvSpPr>
            <p:nvPr/>
          </p:nvSpPr>
          <p:spPr bwMode="auto">
            <a:xfrm rot="5400000">
              <a:off x="1920" y="2940"/>
              <a:ext cx="224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475" name="Text Box 248"/>
            <p:cNvSpPr txBox="1">
              <a:spLocks noChangeArrowheads="1"/>
            </p:cNvSpPr>
            <p:nvPr/>
          </p:nvSpPr>
          <p:spPr bwMode="auto">
            <a:xfrm>
              <a:off x="2712" y="1586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Origin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6" name="Text Box 249"/>
            <p:cNvSpPr txBox="1">
              <a:spLocks noChangeArrowheads="1"/>
            </p:cNvSpPr>
            <p:nvPr/>
          </p:nvSpPr>
          <p:spPr bwMode="auto">
            <a:xfrm>
              <a:off x="5320" y="158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x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7" name="Text Box 250"/>
            <p:cNvSpPr txBox="1">
              <a:spLocks noChangeArrowheads="1"/>
            </p:cNvSpPr>
            <p:nvPr/>
          </p:nvSpPr>
          <p:spPr bwMode="auto">
            <a:xfrm>
              <a:off x="2863" y="3926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y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sp>
          <p:nvSpPr>
            <p:cNvPr id="62478" name="Text Box 251"/>
            <p:cNvSpPr txBox="1">
              <a:spLocks noChangeArrowheads="1"/>
            </p:cNvSpPr>
            <p:nvPr/>
          </p:nvSpPr>
          <p:spPr bwMode="auto">
            <a:xfrm>
              <a:off x="4474" y="3943"/>
              <a:ext cx="9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Image f 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grpSp>
          <p:nvGrpSpPr>
            <p:cNvPr id="62479" name="Group 252"/>
            <p:cNvGrpSpPr>
              <a:grpSpLocks/>
            </p:cNvGrpSpPr>
            <p:nvPr/>
          </p:nvGrpSpPr>
          <p:grpSpPr bwMode="auto">
            <a:xfrm>
              <a:off x="4321" y="2807"/>
              <a:ext cx="432" cy="430"/>
              <a:chOff x="3168" y="2244"/>
              <a:chExt cx="432" cy="430"/>
            </a:xfrm>
          </p:grpSpPr>
          <p:sp>
            <p:nvSpPr>
              <p:cNvPr id="62483" name="Rectangle 253"/>
              <p:cNvSpPr>
                <a:spLocks noChangeArrowheads="1"/>
              </p:cNvSpPr>
              <p:nvPr/>
            </p:nvSpPr>
            <p:spPr bwMode="auto">
              <a:xfrm>
                <a:off x="3168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4" name="Rectangle 254"/>
              <p:cNvSpPr>
                <a:spLocks noChangeArrowheads="1"/>
              </p:cNvSpPr>
              <p:nvPr/>
            </p:nvSpPr>
            <p:spPr bwMode="auto">
              <a:xfrm>
                <a:off x="3312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5" name="Rectangle 255"/>
              <p:cNvSpPr>
                <a:spLocks noChangeArrowheads="1"/>
              </p:cNvSpPr>
              <p:nvPr/>
            </p:nvSpPr>
            <p:spPr bwMode="auto">
              <a:xfrm>
                <a:off x="3456" y="2244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6" name="Rectangle 256"/>
              <p:cNvSpPr>
                <a:spLocks noChangeArrowheads="1"/>
              </p:cNvSpPr>
              <p:nvPr/>
            </p:nvSpPr>
            <p:spPr bwMode="auto">
              <a:xfrm>
                <a:off x="3168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7" name="Rectangle 257"/>
              <p:cNvSpPr>
                <a:spLocks noChangeArrowheads="1"/>
              </p:cNvSpPr>
              <p:nvPr/>
            </p:nvSpPr>
            <p:spPr bwMode="auto">
              <a:xfrm>
                <a:off x="3312" y="2386"/>
                <a:ext cx="144" cy="144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8" name="Rectangle 258"/>
              <p:cNvSpPr>
                <a:spLocks noChangeArrowheads="1"/>
              </p:cNvSpPr>
              <p:nvPr/>
            </p:nvSpPr>
            <p:spPr bwMode="auto">
              <a:xfrm>
                <a:off x="3456" y="2386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89" name="Rectangle 259"/>
              <p:cNvSpPr>
                <a:spLocks noChangeArrowheads="1"/>
              </p:cNvSpPr>
              <p:nvPr/>
            </p:nvSpPr>
            <p:spPr bwMode="auto">
              <a:xfrm>
                <a:off x="3168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0" name="Rectangle 260"/>
              <p:cNvSpPr>
                <a:spLocks noChangeArrowheads="1"/>
              </p:cNvSpPr>
              <p:nvPr/>
            </p:nvSpPr>
            <p:spPr bwMode="auto">
              <a:xfrm>
                <a:off x="3312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2491" name="Rectangle 261"/>
              <p:cNvSpPr>
                <a:spLocks noChangeArrowheads="1"/>
              </p:cNvSpPr>
              <p:nvPr/>
            </p:nvSpPr>
            <p:spPr bwMode="auto">
              <a:xfrm>
                <a:off x="3456" y="2530"/>
                <a:ext cx="144" cy="144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2480" name="Text Box 262"/>
            <p:cNvSpPr txBox="1">
              <a:spLocks noChangeArrowheads="1"/>
            </p:cNvSpPr>
            <p:nvPr/>
          </p:nvSpPr>
          <p:spPr bwMode="auto">
            <a:xfrm>
              <a:off x="5396" y="2797"/>
              <a:ext cx="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(x, y)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  <p:cxnSp>
          <p:nvCxnSpPr>
            <p:cNvPr id="62481" name="AutoShape 263"/>
            <p:cNvCxnSpPr>
              <a:cxnSpLocks noChangeShapeType="1"/>
              <a:stCxn id="62480" idx="1"/>
            </p:cNvCxnSpPr>
            <p:nvPr/>
          </p:nvCxnSpPr>
          <p:spPr bwMode="auto">
            <a:xfrm rot="10800000" flipV="1">
              <a:off x="4511" y="2884"/>
              <a:ext cx="885" cy="138"/>
            </a:xfrm>
            <a:prstGeom prst="curvedConnector3">
              <a:avLst>
                <a:gd name="adj1" fmla="val 49944"/>
              </a:avLst>
            </a:prstGeom>
            <a:noFill/>
            <a:ln w="22225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482" name="Text Box 264"/>
            <p:cNvSpPr txBox="1">
              <a:spLocks noChangeArrowheads="1"/>
            </p:cNvSpPr>
            <p:nvPr/>
          </p:nvSpPr>
          <p:spPr bwMode="auto">
            <a:xfrm>
              <a:off x="3242" y="2896"/>
              <a:ext cx="105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1800" b="1" i="1">
                  <a:solidFill>
                    <a:srgbClr val="0033CC"/>
                  </a:solidFill>
                </a:rPr>
                <a:t>Neighbourhood</a:t>
              </a:r>
              <a:endParaRPr lang="en-US" sz="1800" b="1" i="1">
                <a:solidFill>
                  <a:srgbClr val="0033CC"/>
                </a:solidFill>
              </a:endParaRPr>
            </a:p>
          </p:txBody>
        </p:sp>
      </p:grpSp>
      <p:sp>
        <p:nvSpPr>
          <p:cNvPr id="62471" name="Line 265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F61C-BFFD-4888-99F4-DBE93F5F1E5E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6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D6EDD0F-0FD7-45EC-AE99-74D97AB8023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806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BF7C1C1-C0E5-4E24-801B-9DC727CC4A8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sz="1400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Median Filtering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8806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371600"/>
            <a:ext cx="7772400" cy="4419600"/>
          </a:xfrm>
        </p:spPr>
      </p:pic>
      <p:sp>
        <p:nvSpPr>
          <p:cNvPr id="88070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F6A6-656E-4AA0-A348-678B90901C69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5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211A44B-1249-4B71-AC4D-E07AE47D671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8909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40B7C80-11D8-4E43-869A-F1DFF70FE49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sz="140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04800"/>
            <a:ext cx="8839200" cy="1143000"/>
          </a:xfrm>
        </p:spPr>
        <p:txBody>
          <a:bodyPr/>
          <a:lstStyle/>
          <a:p>
            <a:pPr eaLnBrk="1" hangingPunct="1"/>
            <a:r>
              <a:rPr lang="en-IE" sz="4000" dirty="0">
                <a:solidFill>
                  <a:schemeClr val="accent2"/>
                </a:solidFill>
              </a:rPr>
              <a:t>O</a:t>
            </a:r>
            <a:r>
              <a:rPr lang="en-IE" sz="4000" dirty="0" smtClean="0">
                <a:solidFill>
                  <a:schemeClr val="accent2"/>
                </a:solidFill>
              </a:rPr>
              <a:t>vercoming </a:t>
            </a:r>
            <a:r>
              <a:rPr lang="en-IE" sz="4000" dirty="0">
                <a:solidFill>
                  <a:schemeClr val="accent2"/>
                </a:solidFill>
              </a:rPr>
              <a:t>t</a:t>
            </a:r>
            <a:r>
              <a:rPr lang="en-IE" sz="4000" dirty="0" smtClean="0">
                <a:solidFill>
                  <a:schemeClr val="accent2"/>
                </a:solidFill>
              </a:rPr>
              <a:t>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grpSp>
        <p:nvGrpSpPr>
          <p:cNvPr id="89093" name="Group 3"/>
          <p:cNvGrpSpPr>
            <a:grpSpLocks/>
          </p:cNvGrpSpPr>
          <p:nvPr/>
        </p:nvGrpSpPr>
        <p:grpSpPr bwMode="auto">
          <a:xfrm>
            <a:off x="4232275" y="2927350"/>
            <a:ext cx="3625850" cy="3384550"/>
            <a:chOff x="330" y="1023"/>
            <a:chExt cx="2284" cy="2132"/>
          </a:xfrm>
        </p:grpSpPr>
        <p:sp>
          <p:nvSpPr>
            <p:cNvPr id="89193" name="Rectangle 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4" name="Rectangle 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5" name="Rectangle 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6" name="Rectangle 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7" name="Rectangle 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8" name="Rectangle 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199" name="Rectangle 1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0" name="Rectangle 1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1" name="Rectangle 1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2" name="Rectangle 1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3" name="Rectangle 1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4" name="Rectangle 1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5" name="Rectangle 1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6" name="Rectangle 1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7" name="Rectangle 1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8" name="Rectangle 1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09" name="Rectangle 2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0" name="Rectangle 2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1" name="Rectangle 2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2" name="Rectangle 2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3" name="Rectangle 2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4" name="Rectangle 2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5" name="Rectangle 2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6" name="Rectangle 2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7" name="Rectangle 2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8" name="Rectangle 2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19" name="Rectangle 3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0" name="Rectangle 3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1" name="Rectangle 3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2" name="Rectangle 3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3" name="Rectangle 3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4" name="Rectangle 3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5" name="Rectangle 3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6" name="Rectangle 3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7" name="Rectangle 3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8" name="Rectangle 3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29" name="Rectangle 4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0" name="Rectangle 4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1" name="Rectangle 4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2" name="Rectangle 4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3" name="Rectangle 4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4" name="Rectangle 4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5" name="Rectangle 4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6" name="Rectangle 4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7" name="Rectangle 4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8" name="Rectangle 4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39" name="Rectangle 5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0" name="Rectangle 5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1" name="Rectangle 5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2" name="Rectangle 5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3" name="Rectangle 5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4" name="Rectangle 5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5" name="Rectangle 5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6" name="Rectangle 5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7" name="Rectangle 5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8" name="Rectangle 5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49" name="Rectangle 6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0" name="Rectangle 6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1" name="Rectangle 6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2" name="Rectangle 6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3" name="Rectangle 6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4" name="Rectangle 6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5" name="Rectangle 6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6" name="Rectangle 6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7" name="Rectangle 6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8" name="Rectangle 6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59" name="Rectangle 7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0" name="Rectangle 7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1" name="Rectangle 7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2" name="Rectangle 7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3" name="Rectangle 7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4" name="Rectangle 7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5" name="Rectangle 7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6" name="Rectangle 7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7" name="Rectangle 7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8" name="Rectangle 7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69" name="Rectangle 8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0" name="Rectangle 8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1" name="Rectangle 8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2" name="Rectangle 8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3" name="Rectangle 8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4" name="Rectangle 8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5" name="Rectangle 8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6" name="Rectangle 8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7" name="Rectangle 8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8" name="Rectangle 8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79" name="Rectangle 9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0" name="Rectangle 9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1" name="Rectangle 9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2" name="Rectangle 9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3" name="Rectangle 9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4" name="Rectangle 9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5" name="Rectangle 9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6" name="Rectangle 9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7" name="Rectangle 9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8" name="Rectangle 9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89" name="Rectangle 10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0" name="Rectangle 10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1" name="Rectangle 10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2" name="Rectangle 10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3" name="Rectangle 10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4" name="Rectangle 10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5" name="Rectangle 10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6" name="Rectangle 10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7" name="Rectangle 10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8" name="Rectangle 10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299" name="Rectangle 11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0" name="Rectangle 11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1" name="Rectangle 11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2" name="Rectangle 11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3" name="Rectangle 11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4" name="Rectangle 11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5" name="Rectangle 11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6" name="Rectangle 11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7" name="Rectangle 11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8" name="Rectangle 11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09" name="Rectangle 12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0" name="Rectangle 12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1" name="Rectangle 12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2" name="Rectangle 12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3" name="Rectangle 12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4" name="Rectangle 12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5" name="Rectangle 12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6" name="Rectangle 12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7" name="Rectangle 12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8" name="Rectangle 12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19" name="Rectangle 13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0" name="Rectangle 13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1" name="Rectangle 13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2" name="Rectangle 13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3" name="Rectangle 13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4" name="Rectangle 13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5" name="Rectangle 13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6" name="Rectangle 13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7" name="Rectangle 13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8" name="Rectangle 13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29" name="Rectangle 14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0" name="Rectangle 14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1" name="Rectangle 14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2" name="Rectangle 14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3" name="Rectangle 14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4" name="Rectangle 14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5" name="Rectangle 14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6" name="Rectangle 14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7" name="Rectangle 14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8" name="Rectangle 14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39" name="Rectangle 15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0" name="Rectangle 15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1" name="Rectangle 15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2" name="Rectangle 15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3" name="Rectangle 15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4" name="Rectangle 15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5" name="Rectangle 15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6" name="Rectangle 15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7" name="Rectangle 15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8" name="Rectangle 15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49" name="Rectangle 16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0" name="Rectangle 16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1" name="Rectangle 16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2" name="Rectangle 16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3" name="Rectangle 16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4" name="Rectangle 16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5" name="Rectangle 16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6" name="Rectangle 16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7" name="Rectangle 16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8" name="Rectangle 16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59" name="Rectangle 17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0" name="Rectangle 17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1" name="Rectangle 17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2" name="Rectangle 17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3" name="Rectangle 17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4" name="Rectangle 17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5" name="Rectangle 17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6" name="Rectangle 17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7" name="Rectangle 17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8" name="Rectangle 17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69" name="Rectangle 18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0" name="Rectangle 18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1" name="Rectangle 18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2" name="Rectangle 18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3" name="Rectangle 18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4" name="Rectangle 18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5" name="Rectangle 18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6" name="Rectangle 18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7" name="Rectangle 18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8" name="Rectangle 18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79" name="Rectangle 19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0" name="Rectangle 19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1" name="Rectangle 19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2" name="Rectangle 19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3" name="Rectangle 19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4" name="Rectangle 19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5" name="Rectangle 19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6" name="Rectangle 19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7" name="Rectangle 19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8" name="Rectangle 19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89" name="Rectangle 20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0" name="Rectangle 20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1" name="Rectangle 20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2" name="Rectangle 20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3" name="Rectangle 20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4" name="Rectangle 20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5" name="Rectangle 20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6" name="Rectangle 20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7" name="Rectangle 20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8" name="Rectangle 20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399" name="Rectangle 21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0" name="Rectangle 21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1" name="Rectangle 21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2" name="Rectangle 21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3" name="Rectangle 21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4" name="Rectangle 21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5" name="Rectangle 21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6" name="Rectangle 21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7" name="Rectangle 21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8" name="Rectangle 21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09" name="Rectangle 22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0" name="Rectangle 22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1" name="Rectangle 22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2" name="Rectangle 22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3" name="Rectangle 22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4" name="Rectangle 22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5" name="Rectangle 22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6" name="Rectangle 22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7" name="Rectangle 22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8" name="Rectangle 22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19" name="Rectangle 23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0" name="Rectangle 23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1" name="Rectangle 23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2" name="Rectangle 23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3" name="Rectangle 23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4" name="Rectangle 23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5" name="Rectangle 23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6" name="Rectangle 23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7" name="Rectangle 23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8" name="Rectangle 23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29" name="Rectangle 24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0" name="Rectangle 24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1" name="Rectangle 24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89432" name="Rectangle 24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89094" name="Line 244"/>
          <p:cNvSpPr>
            <a:spLocks noChangeShapeType="1"/>
          </p:cNvSpPr>
          <p:nvPr/>
        </p:nvSpPr>
        <p:spPr bwMode="auto">
          <a:xfrm>
            <a:off x="4232276" y="2927350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5" name="Line 245"/>
          <p:cNvSpPr>
            <a:spLocks noChangeShapeType="1"/>
          </p:cNvSpPr>
          <p:nvPr/>
        </p:nvSpPr>
        <p:spPr bwMode="auto">
          <a:xfrm rot="5400000">
            <a:off x="2451894" y="4707732"/>
            <a:ext cx="35607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734" name="Text Box 246"/>
          <p:cNvSpPr txBox="1">
            <a:spLocks noChangeArrowheads="1"/>
          </p:cNvSpPr>
          <p:nvPr/>
        </p:nvSpPr>
        <p:spPr bwMode="auto">
          <a:xfrm>
            <a:off x="3708400" y="255905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7" name="Text Box 247"/>
          <p:cNvSpPr txBox="1">
            <a:spLocks noChangeArrowheads="1"/>
          </p:cNvSpPr>
          <p:nvPr/>
        </p:nvSpPr>
        <p:spPr bwMode="auto">
          <a:xfrm>
            <a:off x="7848600" y="2560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8" name="Text Box 248"/>
          <p:cNvSpPr txBox="1">
            <a:spLocks noChangeArrowheads="1"/>
          </p:cNvSpPr>
          <p:nvPr/>
        </p:nvSpPr>
        <p:spPr bwMode="auto">
          <a:xfrm>
            <a:off x="3948113" y="62738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89099" name="Text Box 249"/>
          <p:cNvSpPr txBox="1">
            <a:spLocks noChangeArrowheads="1"/>
          </p:cNvSpPr>
          <p:nvPr/>
        </p:nvSpPr>
        <p:spPr bwMode="auto">
          <a:xfrm>
            <a:off x="6505575" y="63007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3738" name="Rectangle 250"/>
          <p:cNvSpPr>
            <a:spLocks noChangeArrowheads="1"/>
          </p:cNvSpPr>
          <p:nvPr/>
        </p:nvSpPr>
        <p:spPr bwMode="auto">
          <a:xfrm>
            <a:off x="4225925" y="2919413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3" name="Group 251"/>
          <p:cNvGrpSpPr>
            <a:grpSpLocks/>
          </p:cNvGrpSpPr>
          <p:nvPr/>
        </p:nvGrpSpPr>
        <p:grpSpPr bwMode="auto">
          <a:xfrm>
            <a:off x="4000501" y="2693988"/>
            <a:ext cx="677863" cy="685800"/>
            <a:chOff x="1752" y="2422"/>
            <a:chExt cx="427" cy="432"/>
          </a:xfrm>
        </p:grpSpPr>
        <p:sp>
          <p:nvSpPr>
            <p:cNvPr id="89185" name="Rectangle 252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6" name="Rectangle 253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7" name="Rectangle 254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8" name="Rectangle 255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89" name="Rectangle 256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rgbClr val="FF6600">
                <a:alpha val="49019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0" name="Rectangle 257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1" name="Rectangle 258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92" name="Rectangle 259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60"/>
          <p:cNvGrpSpPr>
            <a:grpSpLocks/>
          </p:cNvGrpSpPr>
          <p:nvPr/>
        </p:nvGrpSpPr>
        <p:grpSpPr bwMode="auto">
          <a:xfrm>
            <a:off x="7407276" y="4510088"/>
            <a:ext cx="677863" cy="685800"/>
            <a:chOff x="2564" y="2228"/>
            <a:chExt cx="427" cy="432"/>
          </a:xfrm>
        </p:grpSpPr>
        <p:sp>
          <p:nvSpPr>
            <p:cNvPr id="89175" name="Rectangle 261"/>
            <p:cNvSpPr>
              <a:spLocks noChangeArrowheads="1"/>
            </p:cNvSpPr>
            <p:nvPr/>
          </p:nvSpPr>
          <p:spPr bwMode="auto">
            <a:xfrm>
              <a:off x="2706" y="237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76" name="Group 262"/>
            <p:cNvGrpSpPr>
              <a:grpSpLocks/>
            </p:cNvGrpSpPr>
            <p:nvPr/>
          </p:nvGrpSpPr>
          <p:grpSpPr bwMode="auto">
            <a:xfrm>
              <a:off x="2564" y="2228"/>
              <a:ext cx="427" cy="432"/>
              <a:chOff x="1752" y="2422"/>
              <a:chExt cx="427" cy="432"/>
            </a:xfrm>
          </p:grpSpPr>
          <p:sp>
            <p:nvSpPr>
              <p:cNvPr id="89177" name="Rectangle 263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8" name="Rectangle 264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9" name="Rectangle 265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0" name="Rectangle 266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1" name="Rectangle 267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2" name="Rectangle 268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3" name="Rectangle 269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84" name="Rectangle 270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6" name="Group 271"/>
          <p:cNvGrpSpPr>
            <a:grpSpLocks/>
          </p:cNvGrpSpPr>
          <p:nvPr/>
        </p:nvGrpSpPr>
        <p:grpSpPr bwMode="auto">
          <a:xfrm>
            <a:off x="5367338" y="5864225"/>
            <a:ext cx="677862" cy="685800"/>
            <a:chOff x="698" y="3091"/>
            <a:chExt cx="427" cy="432"/>
          </a:xfrm>
        </p:grpSpPr>
        <p:sp>
          <p:nvSpPr>
            <p:cNvPr id="89165" name="Rectangle 272"/>
            <p:cNvSpPr>
              <a:spLocks noChangeArrowheads="1"/>
            </p:cNvSpPr>
            <p:nvPr/>
          </p:nvSpPr>
          <p:spPr bwMode="auto">
            <a:xfrm>
              <a:off x="840" y="32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66" name="Group 273"/>
            <p:cNvGrpSpPr>
              <a:grpSpLocks/>
            </p:cNvGrpSpPr>
            <p:nvPr/>
          </p:nvGrpSpPr>
          <p:grpSpPr bwMode="auto">
            <a:xfrm>
              <a:off x="698" y="3091"/>
              <a:ext cx="427" cy="432"/>
              <a:chOff x="1752" y="2422"/>
              <a:chExt cx="427" cy="432"/>
            </a:xfrm>
          </p:grpSpPr>
          <p:sp>
            <p:nvSpPr>
              <p:cNvPr id="89167" name="Rectangle 274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8" name="Rectangle 275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9" name="Rectangle 276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0" name="Rectangle 277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1" name="Rectangle 278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2" name="Rectangle 279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3" name="Rectangle 280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74" name="Rectangle 281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rgbClr val="FF6600">
                  <a:alpha val="50195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Group 282"/>
          <p:cNvGrpSpPr>
            <a:grpSpLocks/>
          </p:cNvGrpSpPr>
          <p:nvPr/>
        </p:nvGrpSpPr>
        <p:grpSpPr bwMode="auto">
          <a:xfrm>
            <a:off x="6734176" y="2700338"/>
            <a:ext cx="677863" cy="685800"/>
            <a:chOff x="2140" y="1098"/>
            <a:chExt cx="427" cy="432"/>
          </a:xfrm>
        </p:grpSpPr>
        <p:sp>
          <p:nvSpPr>
            <p:cNvPr id="89155" name="Rectangle 283"/>
            <p:cNvSpPr>
              <a:spLocks noChangeArrowheads="1"/>
            </p:cNvSpPr>
            <p:nvPr/>
          </p:nvSpPr>
          <p:spPr bwMode="auto">
            <a:xfrm>
              <a:off x="2282" y="1240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grpSp>
          <p:nvGrpSpPr>
            <p:cNvPr id="89156" name="Group 284"/>
            <p:cNvGrpSpPr>
              <a:grpSpLocks/>
            </p:cNvGrpSpPr>
            <p:nvPr/>
          </p:nvGrpSpPr>
          <p:grpSpPr bwMode="auto">
            <a:xfrm>
              <a:off x="2140" y="1098"/>
              <a:ext cx="427" cy="432"/>
              <a:chOff x="1752" y="2422"/>
              <a:chExt cx="427" cy="432"/>
            </a:xfrm>
          </p:grpSpPr>
          <p:sp>
            <p:nvSpPr>
              <p:cNvPr id="89157" name="Rectangle 285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8" name="Rectangle 286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9" name="Rectangle 287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chemeClr val="bg1">
                  <a:alpha val="38039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0" name="Rectangle 288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1" name="Rectangle 289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3803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2" name="Rectangle 290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3" name="Rectangle 291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64" name="Rectangle 292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9105" name="Rectangle 293"/>
          <p:cNvSpPr>
            <a:spLocks noChangeArrowheads="1"/>
          </p:cNvSpPr>
          <p:nvPr/>
        </p:nvSpPr>
        <p:spPr bwMode="auto">
          <a:xfrm>
            <a:off x="1981200" y="1333500"/>
            <a:ext cx="82296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At the edges of an image we are missing pixels to form a neighbourhood</a:t>
            </a:r>
            <a:endParaRPr lang="en-US"/>
          </a:p>
        </p:txBody>
      </p:sp>
      <p:grpSp>
        <p:nvGrpSpPr>
          <p:cNvPr id="10" name="Group 294"/>
          <p:cNvGrpSpPr>
            <a:grpSpLocks/>
          </p:cNvGrpSpPr>
          <p:nvPr/>
        </p:nvGrpSpPr>
        <p:grpSpPr bwMode="auto">
          <a:xfrm>
            <a:off x="4000500" y="5851526"/>
            <a:ext cx="685800" cy="677863"/>
            <a:chOff x="1560" y="3686"/>
            <a:chExt cx="432" cy="427"/>
          </a:xfrm>
        </p:grpSpPr>
        <p:grpSp>
          <p:nvGrpSpPr>
            <p:cNvPr id="89145" name="Group 295"/>
            <p:cNvGrpSpPr>
              <a:grpSpLocks/>
            </p:cNvGrpSpPr>
            <p:nvPr/>
          </p:nvGrpSpPr>
          <p:grpSpPr bwMode="auto">
            <a:xfrm rot="-5400000">
              <a:off x="1562" y="3684"/>
              <a:ext cx="427" cy="432"/>
              <a:chOff x="1752" y="2422"/>
              <a:chExt cx="427" cy="432"/>
            </a:xfrm>
          </p:grpSpPr>
          <p:sp>
            <p:nvSpPr>
              <p:cNvPr id="89147" name="Rectangle 296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8" name="Rectangle 297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9" name="Rectangle 298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0" name="Rectangle 299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1" name="Rectangle 300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2" name="Rectangle 301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3" name="Rectangle 302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54" name="Rectangle 303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46" name="Rectangle 304"/>
            <p:cNvSpPr>
              <a:spLocks noChangeArrowheads="1"/>
            </p:cNvSpPr>
            <p:nvPr/>
          </p:nvSpPr>
          <p:spPr bwMode="auto">
            <a:xfrm>
              <a:off x="1700" y="3833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2" name="Group 305"/>
          <p:cNvGrpSpPr>
            <a:grpSpLocks/>
          </p:cNvGrpSpPr>
          <p:nvPr/>
        </p:nvGrpSpPr>
        <p:grpSpPr bwMode="auto">
          <a:xfrm>
            <a:off x="7400926" y="5849938"/>
            <a:ext cx="677863" cy="685800"/>
            <a:chOff x="3702" y="3685"/>
            <a:chExt cx="427" cy="432"/>
          </a:xfrm>
        </p:grpSpPr>
        <p:grpSp>
          <p:nvGrpSpPr>
            <p:cNvPr id="89135" name="Group 306"/>
            <p:cNvGrpSpPr>
              <a:grpSpLocks/>
            </p:cNvGrpSpPr>
            <p:nvPr/>
          </p:nvGrpSpPr>
          <p:grpSpPr bwMode="auto">
            <a:xfrm rot="10800000">
              <a:off x="3702" y="3685"/>
              <a:ext cx="427" cy="432"/>
              <a:chOff x="1752" y="2422"/>
              <a:chExt cx="427" cy="432"/>
            </a:xfrm>
          </p:grpSpPr>
          <p:sp>
            <p:nvSpPr>
              <p:cNvPr id="89137" name="Rectangle 307"/>
              <p:cNvSpPr>
                <a:spLocks noChangeArrowheads="1"/>
              </p:cNvSpPr>
              <p:nvPr/>
            </p:nvSpPr>
            <p:spPr bwMode="auto">
              <a:xfrm>
                <a:off x="1752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8" name="Rectangle 308"/>
              <p:cNvSpPr>
                <a:spLocks noChangeArrowheads="1"/>
              </p:cNvSpPr>
              <p:nvPr/>
            </p:nvSpPr>
            <p:spPr bwMode="auto">
              <a:xfrm>
                <a:off x="1752" y="2568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39" name="Rectangle 309"/>
              <p:cNvSpPr>
                <a:spLocks noChangeArrowheads="1"/>
              </p:cNvSpPr>
              <p:nvPr/>
            </p:nvSpPr>
            <p:spPr bwMode="auto">
              <a:xfrm>
                <a:off x="1752" y="2710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0" name="Rectangle 310"/>
              <p:cNvSpPr>
                <a:spLocks noChangeArrowheads="1"/>
              </p:cNvSpPr>
              <p:nvPr/>
            </p:nvSpPr>
            <p:spPr bwMode="auto">
              <a:xfrm>
                <a:off x="1891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1" name="Rectangle 311"/>
              <p:cNvSpPr>
                <a:spLocks noChangeArrowheads="1"/>
              </p:cNvSpPr>
              <p:nvPr/>
            </p:nvSpPr>
            <p:spPr bwMode="auto">
              <a:xfrm>
                <a:off x="2035" y="2422"/>
                <a:ext cx="144" cy="144"/>
              </a:xfrm>
              <a:prstGeom prst="rect">
                <a:avLst/>
              </a:prstGeom>
              <a:solidFill>
                <a:srgbClr val="FF6600">
                  <a:alpha val="49019"/>
                </a:srgb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2" name="Rectangle 312"/>
              <p:cNvSpPr>
                <a:spLocks noChangeArrowheads="1"/>
              </p:cNvSpPr>
              <p:nvPr/>
            </p:nvSpPr>
            <p:spPr bwMode="auto">
              <a:xfrm>
                <a:off x="2035" y="2568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3" name="Rectangle 313"/>
              <p:cNvSpPr>
                <a:spLocks noChangeArrowheads="1"/>
              </p:cNvSpPr>
              <p:nvPr/>
            </p:nvSpPr>
            <p:spPr bwMode="auto">
              <a:xfrm>
                <a:off x="1891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  <p:sp>
            <p:nvSpPr>
              <p:cNvPr id="89144" name="Rectangle 314"/>
              <p:cNvSpPr>
                <a:spLocks noChangeArrowheads="1"/>
              </p:cNvSpPr>
              <p:nvPr/>
            </p:nvSpPr>
            <p:spPr bwMode="auto">
              <a:xfrm>
                <a:off x="2035" y="2710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GB" sz="9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136" name="Rectangle 315"/>
            <p:cNvSpPr>
              <a:spLocks noChangeArrowheads="1"/>
            </p:cNvSpPr>
            <p:nvPr/>
          </p:nvSpPr>
          <p:spPr bwMode="auto">
            <a:xfrm>
              <a:off x="3846" y="382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</p:grpSp>
      <p:grpSp>
        <p:nvGrpSpPr>
          <p:cNvPr id="14" name="Group 316"/>
          <p:cNvGrpSpPr>
            <a:grpSpLocks/>
          </p:cNvGrpSpPr>
          <p:nvPr/>
        </p:nvGrpSpPr>
        <p:grpSpPr bwMode="auto">
          <a:xfrm>
            <a:off x="4002088" y="3805238"/>
            <a:ext cx="1136650" cy="1149350"/>
            <a:chOff x="1561" y="2397"/>
            <a:chExt cx="716" cy="724"/>
          </a:xfrm>
        </p:grpSpPr>
        <p:sp>
          <p:nvSpPr>
            <p:cNvPr id="89110" name="Rectangle 317"/>
            <p:cNvSpPr>
              <a:spLocks noChangeArrowheads="1"/>
            </p:cNvSpPr>
            <p:nvPr/>
          </p:nvSpPr>
          <p:spPr bwMode="auto">
            <a:xfrm>
              <a:off x="1845" y="2687"/>
              <a:ext cx="144" cy="144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600" i="1"/>
                <a:t>e</a:t>
              </a:r>
              <a:endParaRPr lang="en-US" sz="1600" i="1"/>
            </a:p>
          </p:txBody>
        </p:sp>
        <p:sp>
          <p:nvSpPr>
            <p:cNvPr id="89111" name="Rectangle 318"/>
            <p:cNvSpPr>
              <a:spLocks noChangeArrowheads="1"/>
            </p:cNvSpPr>
            <p:nvPr/>
          </p:nvSpPr>
          <p:spPr bwMode="auto">
            <a:xfrm>
              <a:off x="170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2" name="Rectangle 319"/>
            <p:cNvSpPr>
              <a:spLocks noChangeArrowheads="1"/>
            </p:cNvSpPr>
            <p:nvPr/>
          </p:nvSpPr>
          <p:spPr bwMode="auto">
            <a:xfrm>
              <a:off x="170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3" name="Rectangle 320"/>
            <p:cNvSpPr>
              <a:spLocks noChangeArrowheads="1"/>
            </p:cNvSpPr>
            <p:nvPr/>
          </p:nvSpPr>
          <p:spPr bwMode="auto">
            <a:xfrm>
              <a:off x="170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4" name="Rectangle 321"/>
            <p:cNvSpPr>
              <a:spLocks noChangeArrowheads="1"/>
            </p:cNvSpPr>
            <p:nvPr/>
          </p:nvSpPr>
          <p:spPr bwMode="auto">
            <a:xfrm>
              <a:off x="1842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5" name="Rectangle 322"/>
            <p:cNvSpPr>
              <a:spLocks noChangeArrowheads="1"/>
            </p:cNvSpPr>
            <p:nvPr/>
          </p:nvSpPr>
          <p:spPr bwMode="auto">
            <a:xfrm>
              <a:off x="1986" y="2545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6" name="Rectangle 323"/>
            <p:cNvSpPr>
              <a:spLocks noChangeArrowheads="1"/>
            </p:cNvSpPr>
            <p:nvPr/>
          </p:nvSpPr>
          <p:spPr bwMode="auto">
            <a:xfrm>
              <a:off x="1986" y="2691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7" name="Rectangle 324"/>
            <p:cNvSpPr>
              <a:spLocks noChangeArrowheads="1"/>
            </p:cNvSpPr>
            <p:nvPr/>
          </p:nvSpPr>
          <p:spPr bwMode="auto">
            <a:xfrm>
              <a:off x="1842" y="2833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8" name="Rectangle 325"/>
            <p:cNvSpPr>
              <a:spLocks noChangeArrowheads="1"/>
            </p:cNvSpPr>
            <p:nvPr/>
          </p:nvSpPr>
          <p:spPr bwMode="auto">
            <a:xfrm>
              <a:off x="1986" y="2833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19" name="Rectangle 326"/>
            <p:cNvSpPr>
              <a:spLocks noChangeArrowheads="1"/>
            </p:cNvSpPr>
            <p:nvPr/>
          </p:nvSpPr>
          <p:spPr bwMode="auto">
            <a:xfrm>
              <a:off x="1561" y="2545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0" name="Rectangle 327"/>
            <p:cNvSpPr>
              <a:spLocks noChangeArrowheads="1"/>
            </p:cNvSpPr>
            <p:nvPr/>
          </p:nvSpPr>
          <p:spPr bwMode="auto">
            <a:xfrm>
              <a:off x="1561" y="2691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1" name="Rectangle 328"/>
            <p:cNvSpPr>
              <a:spLocks noChangeArrowheads="1"/>
            </p:cNvSpPr>
            <p:nvPr/>
          </p:nvSpPr>
          <p:spPr bwMode="auto">
            <a:xfrm>
              <a:off x="1561" y="2833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2" name="Rectangle 329"/>
            <p:cNvSpPr>
              <a:spLocks noChangeArrowheads="1"/>
            </p:cNvSpPr>
            <p:nvPr/>
          </p:nvSpPr>
          <p:spPr bwMode="auto">
            <a:xfrm>
              <a:off x="2133" y="2545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3" name="Rectangle 330"/>
            <p:cNvSpPr>
              <a:spLocks noChangeArrowheads="1"/>
            </p:cNvSpPr>
            <p:nvPr/>
          </p:nvSpPr>
          <p:spPr bwMode="auto">
            <a:xfrm>
              <a:off x="2133" y="2691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4" name="Rectangle 331"/>
            <p:cNvSpPr>
              <a:spLocks noChangeArrowheads="1"/>
            </p:cNvSpPr>
            <p:nvPr/>
          </p:nvSpPr>
          <p:spPr bwMode="auto">
            <a:xfrm>
              <a:off x="2133" y="2833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5" name="Rectangle 332"/>
            <p:cNvSpPr>
              <a:spLocks noChangeArrowheads="1"/>
            </p:cNvSpPr>
            <p:nvPr/>
          </p:nvSpPr>
          <p:spPr bwMode="auto">
            <a:xfrm>
              <a:off x="170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6" name="Rectangle 333"/>
            <p:cNvSpPr>
              <a:spLocks noChangeArrowheads="1"/>
            </p:cNvSpPr>
            <p:nvPr/>
          </p:nvSpPr>
          <p:spPr bwMode="auto">
            <a:xfrm>
              <a:off x="1842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7" name="Rectangle 334"/>
            <p:cNvSpPr>
              <a:spLocks noChangeArrowheads="1"/>
            </p:cNvSpPr>
            <p:nvPr/>
          </p:nvSpPr>
          <p:spPr bwMode="auto">
            <a:xfrm>
              <a:off x="1986" y="239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8" name="Rectangle 335"/>
            <p:cNvSpPr>
              <a:spLocks noChangeArrowheads="1"/>
            </p:cNvSpPr>
            <p:nvPr/>
          </p:nvSpPr>
          <p:spPr bwMode="auto">
            <a:xfrm>
              <a:off x="1561" y="239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29" name="Rectangle 336"/>
            <p:cNvSpPr>
              <a:spLocks noChangeArrowheads="1"/>
            </p:cNvSpPr>
            <p:nvPr/>
          </p:nvSpPr>
          <p:spPr bwMode="auto">
            <a:xfrm>
              <a:off x="2133" y="239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0" name="Rectangle 337"/>
            <p:cNvSpPr>
              <a:spLocks noChangeArrowheads="1"/>
            </p:cNvSpPr>
            <p:nvPr/>
          </p:nvSpPr>
          <p:spPr bwMode="auto">
            <a:xfrm>
              <a:off x="170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1" name="Rectangle 338"/>
            <p:cNvSpPr>
              <a:spLocks noChangeArrowheads="1"/>
            </p:cNvSpPr>
            <p:nvPr/>
          </p:nvSpPr>
          <p:spPr bwMode="auto">
            <a:xfrm>
              <a:off x="1842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2" name="Rectangle 339"/>
            <p:cNvSpPr>
              <a:spLocks noChangeArrowheads="1"/>
            </p:cNvSpPr>
            <p:nvPr/>
          </p:nvSpPr>
          <p:spPr bwMode="auto">
            <a:xfrm>
              <a:off x="1986" y="2977"/>
              <a:ext cx="144" cy="144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3" name="Rectangle 340"/>
            <p:cNvSpPr>
              <a:spLocks noChangeArrowheads="1"/>
            </p:cNvSpPr>
            <p:nvPr/>
          </p:nvSpPr>
          <p:spPr bwMode="auto">
            <a:xfrm>
              <a:off x="1561" y="2977"/>
              <a:ext cx="144" cy="144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89134" name="Rectangle 341"/>
            <p:cNvSpPr>
              <a:spLocks noChangeArrowheads="1"/>
            </p:cNvSpPr>
            <p:nvPr/>
          </p:nvSpPr>
          <p:spPr bwMode="auto">
            <a:xfrm>
              <a:off x="2133" y="2977"/>
              <a:ext cx="144" cy="144"/>
            </a:xfrm>
            <a:prstGeom prst="rect">
              <a:avLst/>
            </a:prstGeom>
            <a:solidFill>
              <a:schemeClr val="bg1">
                <a:alpha val="3803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sp>
        <p:nvSpPr>
          <p:cNvPr id="89109" name="Line 4"/>
          <p:cNvSpPr>
            <a:spLocks noChangeShapeType="1"/>
          </p:cNvSpPr>
          <p:nvPr/>
        </p:nvSpPr>
        <p:spPr bwMode="auto">
          <a:xfrm>
            <a:off x="19050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47F-B0E6-4D63-A897-DE6048C026BE}" type="datetime1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3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34" grpId="0"/>
      <p:bldP spid="63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389E727-2AAD-452A-8004-28D469152F3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11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A242F1D-2505-4BD0-B9D8-A773730C46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sz="14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/>
          <a:lstStyle/>
          <a:p>
            <a:r>
              <a:rPr lang="en-IE" sz="4000" dirty="0">
                <a:solidFill>
                  <a:schemeClr val="accent2"/>
                </a:solidFill>
              </a:rPr>
              <a:t>Overcoming the Edges Problems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43000"/>
            <a:ext cx="7772400" cy="4876800"/>
          </a:xfrm>
        </p:spPr>
        <p:txBody>
          <a:bodyPr/>
          <a:lstStyle/>
          <a:p>
            <a:pPr eaLnBrk="1" hangingPunct="1"/>
            <a:r>
              <a:rPr lang="en-IE" smtClean="0"/>
              <a:t>There are a few approaches to dealing with missing edge pixels:</a:t>
            </a:r>
          </a:p>
          <a:p>
            <a:pPr lvl="1" eaLnBrk="1" hangingPunct="1"/>
            <a:r>
              <a:rPr lang="en-IE" smtClean="0"/>
              <a:t>Pad the image </a:t>
            </a:r>
          </a:p>
          <a:p>
            <a:pPr lvl="2" eaLnBrk="1" hangingPunct="1"/>
            <a:r>
              <a:rPr lang="en-IE" smtClean="0"/>
              <a:t>Typically with either all white or all black pixels</a:t>
            </a:r>
          </a:p>
          <a:p>
            <a:pPr lvl="2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Replicate border pixels</a:t>
            </a:r>
          </a:p>
          <a:p>
            <a:pPr lvl="1" eaLnBrk="1" hangingPunct="1">
              <a:buFontTx/>
              <a:buNone/>
            </a:pPr>
            <a:endParaRPr lang="en-IE" smtClean="0"/>
          </a:p>
          <a:p>
            <a:pPr lvl="1" eaLnBrk="1" hangingPunct="1"/>
            <a:r>
              <a:rPr lang="en-IE" smtClean="0"/>
              <a:t>Truncate the image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1142" name="Line 4"/>
          <p:cNvSpPr>
            <a:spLocks noChangeShapeType="1"/>
          </p:cNvSpPr>
          <p:nvPr/>
        </p:nvSpPr>
        <p:spPr bwMode="auto">
          <a:xfrm>
            <a:off x="21336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70C9-48F9-42C9-8008-1B1966C5A87E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C375B7C-CDBF-4E5A-8218-2FF845298B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31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29D6522-9F9A-44FF-BE90-7BD235EFEA4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Simple Neighbourhood Operations Example</a:t>
            </a:r>
            <a:endParaRPr lang="en-GB" sz="4000">
              <a:solidFill>
                <a:schemeClr val="accent2"/>
              </a:solidFill>
            </a:endParaRPr>
          </a:p>
        </p:txBody>
      </p:sp>
      <p:grpSp>
        <p:nvGrpSpPr>
          <p:cNvPr id="93189" name="Group 3"/>
          <p:cNvGrpSpPr>
            <a:grpSpLocks/>
          </p:cNvGrpSpPr>
          <p:nvPr/>
        </p:nvGrpSpPr>
        <p:grpSpPr bwMode="auto">
          <a:xfrm>
            <a:off x="3935414" y="1981200"/>
            <a:ext cx="4530725" cy="4078288"/>
            <a:chOff x="1419" y="1218"/>
            <a:chExt cx="2854" cy="2569"/>
          </a:xfrm>
        </p:grpSpPr>
        <p:sp>
          <p:nvSpPr>
            <p:cNvPr id="93191" name="Rectangle 4"/>
            <p:cNvSpPr>
              <a:spLocks noChangeArrowheads="1"/>
            </p:cNvSpPr>
            <p:nvPr/>
          </p:nvSpPr>
          <p:spPr bwMode="auto">
            <a:xfrm>
              <a:off x="1597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2" name="Rectangle 5"/>
            <p:cNvSpPr>
              <a:spLocks noChangeArrowheads="1"/>
            </p:cNvSpPr>
            <p:nvPr/>
          </p:nvSpPr>
          <p:spPr bwMode="auto">
            <a:xfrm>
              <a:off x="1981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3" name="Rectangle 6"/>
            <p:cNvSpPr>
              <a:spLocks noChangeArrowheads="1"/>
            </p:cNvSpPr>
            <p:nvPr/>
          </p:nvSpPr>
          <p:spPr bwMode="auto">
            <a:xfrm>
              <a:off x="2362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4" name="Rectangle 7"/>
            <p:cNvSpPr>
              <a:spLocks noChangeArrowheads="1"/>
            </p:cNvSpPr>
            <p:nvPr/>
          </p:nvSpPr>
          <p:spPr bwMode="auto">
            <a:xfrm>
              <a:off x="2744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5" name="Rectangle 8"/>
            <p:cNvSpPr>
              <a:spLocks noChangeArrowheads="1"/>
            </p:cNvSpPr>
            <p:nvPr/>
          </p:nvSpPr>
          <p:spPr bwMode="auto">
            <a:xfrm>
              <a:off x="3127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6" name="Rectangle 9"/>
            <p:cNvSpPr>
              <a:spLocks noChangeArrowheads="1"/>
            </p:cNvSpPr>
            <p:nvPr/>
          </p:nvSpPr>
          <p:spPr bwMode="auto">
            <a:xfrm>
              <a:off x="3494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7" name="Rectangle 10"/>
            <p:cNvSpPr>
              <a:spLocks noChangeArrowheads="1"/>
            </p:cNvSpPr>
            <p:nvPr/>
          </p:nvSpPr>
          <p:spPr bwMode="auto">
            <a:xfrm>
              <a:off x="1597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8" name="Rectangle 11"/>
            <p:cNvSpPr>
              <a:spLocks noChangeArrowheads="1"/>
            </p:cNvSpPr>
            <p:nvPr/>
          </p:nvSpPr>
          <p:spPr bwMode="auto">
            <a:xfrm>
              <a:off x="1981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199" name="Rectangle 12"/>
            <p:cNvSpPr>
              <a:spLocks noChangeArrowheads="1"/>
            </p:cNvSpPr>
            <p:nvPr/>
          </p:nvSpPr>
          <p:spPr bwMode="auto">
            <a:xfrm>
              <a:off x="2362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0" name="Rectangle 13"/>
            <p:cNvSpPr>
              <a:spLocks noChangeArrowheads="1"/>
            </p:cNvSpPr>
            <p:nvPr/>
          </p:nvSpPr>
          <p:spPr bwMode="auto">
            <a:xfrm>
              <a:off x="2744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1" name="Rectangle 14"/>
            <p:cNvSpPr>
              <a:spLocks noChangeArrowheads="1"/>
            </p:cNvSpPr>
            <p:nvPr/>
          </p:nvSpPr>
          <p:spPr bwMode="auto">
            <a:xfrm>
              <a:off x="3127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2" name="Rectangle 15"/>
            <p:cNvSpPr>
              <a:spLocks noChangeArrowheads="1"/>
            </p:cNvSpPr>
            <p:nvPr/>
          </p:nvSpPr>
          <p:spPr bwMode="auto">
            <a:xfrm>
              <a:off x="3494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3" name="Rectangle 16"/>
            <p:cNvSpPr>
              <a:spLocks noChangeArrowheads="1"/>
            </p:cNvSpPr>
            <p:nvPr/>
          </p:nvSpPr>
          <p:spPr bwMode="auto">
            <a:xfrm>
              <a:off x="1597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4" name="Rectangle 17"/>
            <p:cNvSpPr>
              <a:spLocks noChangeArrowheads="1"/>
            </p:cNvSpPr>
            <p:nvPr/>
          </p:nvSpPr>
          <p:spPr bwMode="auto">
            <a:xfrm>
              <a:off x="1981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5" name="Rectangle 18"/>
            <p:cNvSpPr>
              <a:spLocks noChangeArrowheads="1"/>
            </p:cNvSpPr>
            <p:nvPr/>
          </p:nvSpPr>
          <p:spPr bwMode="auto">
            <a:xfrm>
              <a:off x="2362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6" name="Rectangle 19"/>
            <p:cNvSpPr>
              <a:spLocks noChangeArrowheads="1"/>
            </p:cNvSpPr>
            <p:nvPr/>
          </p:nvSpPr>
          <p:spPr bwMode="auto">
            <a:xfrm>
              <a:off x="2744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7" name="Rectangle 20"/>
            <p:cNvSpPr>
              <a:spLocks noChangeArrowheads="1"/>
            </p:cNvSpPr>
            <p:nvPr/>
          </p:nvSpPr>
          <p:spPr bwMode="auto">
            <a:xfrm>
              <a:off x="3127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8" name="Rectangle 21"/>
            <p:cNvSpPr>
              <a:spLocks noChangeArrowheads="1"/>
            </p:cNvSpPr>
            <p:nvPr/>
          </p:nvSpPr>
          <p:spPr bwMode="auto">
            <a:xfrm>
              <a:off x="3494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09" name="Rectangle 22"/>
            <p:cNvSpPr>
              <a:spLocks noChangeArrowheads="1"/>
            </p:cNvSpPr>
            <p:nvPr/>
          </p:nvSpPr>
          <p:spPr bwMode="auto">
            <a:xfrm>
              <a:off x="1597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0" name="Rectangle 23"/>
            <p:cNvSpPr>
              <a:spLocks noChangeArrowheads="1"/>
            </p:cNvSpPr>
            <p:nvPr/>
          </p:nvSpPr>
          <p:spPr bwMode="auto">
            <a:xfrm>
              <a:off x="1981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1" name="Rectangle 24"/>
            <p:cNvSpPr>
              <a:spLocks noChangeArrowheads="1"/>
            </p:cNvSpPr>
            <p:nvPr/>
          </p:nvSpPr>
          <p:spPr bwMode="auto">
            <a:xfrm>
              <a:off x="2362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2" name="Rectangle 25"/>
            <p:cNvSpPr>
              <a:spLocks noChangeArrowheads="1"/>
            </p:cNvSpPr>
            <p:nvPr/>
          </p:nvSpPr>
          <p:spPr bwMode="auto">
            <a:xfrm>
              <a:off x="2744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3" name="Rectangle 26"/>
            <p:cNvSpPr>
              <a:spLocks noChangeArrowheads="1"/>
            </p:cNvSpPr>
            <p:nvPr/>
          </p:nvSpPr>
          <p:spPr bwMode="auto">
            <a:xfrm>
              <a:off x="3127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4" name="Rectangle 27"/>
            <p:cNvSpPr>
              <a:spLocks noChangeArrowheads="1"/>
            </p:cNvSpPr>
            <p:nvPr/>
          </p:nvSpPr>
          <p:spPr bwMode="auto">
            <a:xfrm>
              <a:off x="3494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5" name="Rectangle 28"/>
            <p:cNvSpPr>
              <a:spLocks noChangeArrowheads="1"/>
            </p:cNvSpPr>
            <p:nvPr/>
          </p:nvSpPr>
          <p:spPr bwMode="auto">
            <a:xfrm>
              <a:off x="1597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6" name="Rectangle 29"/>
            <p:cNvSpPr>
              <a:spLocks noChangeArrowheads="1"/>
            </p:cNvSpPr>
            <p:nvPr/>
          </p:nvSpPr>
          <p:spPr bwMode="auto">
            <a:xfrm>
              <a:off x="1981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7" name="Rectangle 30"/>
            <p:cNvSpPr>
              <a:spLocks noChangeArrowheads="1"/>
            </p:cNvSpPr>
            <p:nvPr/>
          </p:nvSpPr>
          <p:spPr bwMode="auto">
            <a:xfrm>
              <a:off x="2362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8" name="Rectangle 31"/>
            <p:cNvSpPr>
              <a:spLocks noChangeArrowheads="1"/>
            </p:cNvSpPr>
            <p:nvPr/>
          </p:nvSpPr>
          <p:spPr bwMode="auto">
            <a:xfrm>
              <a:off x="2744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19" name="Rectangle 32"/>
            <p:cNvSpPr>
              <a:spLocks noChangeArrowheads="1"/>
            </p:cNvSpPr>
            <p:nvPr/>
          </p:nvSpPr>
          <p:spPr bwMode="auto">
            <a:xfrm>
              <a:off x="3127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0" name="Rectangle 33"/>
            <p:cNvSpPr>
              <a:spLocks noChangeArrowheads="1"/>
            </p:cNvSpPr>
            <p:nvPr/>
          </p:nvSpPr>
          <p:spPr bwMode="auto">
            <a:xfrm>
              <a:off x="3494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93221" name="Line 34"/>
            <p:cNvSpPr>
              <a:spLocks noChangeShapeType="1"/>
            </p:cNvSpPr>
            <p:nvPr/>
          </p:nvSpPr>
          <p:spPr bwMode="auto">
            <a:xfrm>
              <a:off x="1597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2" name="Line 35"/>
            <p:cNvSpPr>
              <a:spLocks noChangeShapeType="1"/>
            </p:cNvSpPr>
            <p:nvPr/>
          </p:nvSpPr>
          <p:spPr bwMode="auto">
            <a:xfrm rot="5400000">
              <a:off x="530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23" name="Text Box 36"/>
            <p:cNvSpPr txBox="1">
              <a:spLocks noChangeArrowheads="1"/>
            </p:cNvSpPr>
            <p:nvPr/>
          </p:nvSpPr>
          <p:spPr bwMode="auto">
            <a:xfrm>
              <a:off x="4056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93224" name="Text Box 37"/>
            <p:cNvSpPr txBox="1">
              <a:spLocks noChangeArrowheads="1"/>
            </p:cNvSpPr>
            <p:nvPr/>
          </p:nvSpPr>
          <p:spPr bwMode="auto">
            <a:xfrm>
              <a:off x="1419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grpSp>
          <p:nvGrpSpPr>
            <p:cNvPr id="93225" name="Group 38"/>
            <p:cNvGrpSpPr>
              <a:grpSpLocks/>
            </p:cNvGrpSpPr>
            <p:nvPr/>
          </p:nvGrpSpPr>
          <p:grpSpPr bwMode="auto">
            <a:xfrm>
              <a:off x="3912" y="2393"/>
              <a:ext cx="361" cy="89"/>
              <a:chOff x="4032" y="2383"/>
              <a:chExt cx="361" cy="89"/>
            </a:xfrm>
          </p:grpSpPr>
          <p:sp>
            <p:nvSpPr>
              <p:cNvPr id="93230" name="Oval 39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1" name="Oval 40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32" name="Oval 41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  <p:grpSp>
          <p:nvGrpSpPr>
            <p:cNvPr id="93226" name="Group 42"/>
            <p:cNvGrpSpPr>
              <a:grpSpLocks/>
            </p:cNvGrpSpPr>
            <p:nvPr/>
          </p:nvGrpSpPr>
          <p:grpSpPr bwMode="auto">
            <a:xfrm rot="5400000">
              <a:off x="2558" y="3562"/>
              <a:ext cx="361" cy="89"/>
              <a:chOff x="4032" y="2383"/>
              <a:chExt cx="361" cy="89"/>
            </a:xfrm>
          </p:grpSpPr>
          <p:sp>
            <p:nvSpPr>
              <p:cNvPr id="93227" name="Oval 43"/>
              <p:cNvSpPr>
                <a:spLocks noChangeArrowheads="1"/>
              </p:cNvSpPr>
              <p:nvPr/>
            </p:nvSpPr>
            <p:spPr bwMode="auto">
              <a:xfrm>
                <a:off x="4032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8" name="Oval 44"/>
              <p:cNvSpPr>
                <a:spLocks noChangeArrowheads="1"/>
              </p:cNvSpPr>
              <p:nvPr/>
            </p:nvSpPr>
            <p:spPr bwMode="auto">
              <a:xfrm>
                <a:off x="4168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  <p:sp>
            <p:nvSpPr>
              <p:cNvPr id="93229" name="Oval 45"/>
              <p:cNvSpPr>
                <a:spLocks noChangeArrowheads="1"/>
              </p:cNvSpPr>
              <p:nvPr/>
            </p:nvSpPr>
            <p:spPr bwMode="auto">
              <a:xfrm>
                <a:off x="4304" y="2383"/>
                <a:ext cx="89" cy="8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sz="2400"/>
              </a:p>
            </p:txBody>
          </p:sp>
        </p:grpSp>
      </p:grp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21336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A838D-D421-476E-8085-4C177CEABB3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FA094A-041F-4480-A92F-C56ADB36FF81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52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75B1AFE-32C3-4189-8C14-41C3BDA6422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Correlation &amp; Convolution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1"/>
            <a:ext cx="8229600" cy="5737225"/>
          </a:xfrm>
        </p:spPr>
        <p:txBody>
          <a:bodyPr/>
          <a:lstStyle/>
          <a:p>
            <a:pPr eaLnBrk="1" hangingPunct="1"/>
            <a:r>
              <a:rPr lang="en-IE" dirty="0" smtClean="0"/>
              <a:t>The filtering we have been talking about so far is referred to as </a:t>
            </a:r>
            <a:r>
              <a:rPr lang="en-IE" i="1" dirty="0" smtClean="0"/>
              <a:t>correlation </a:t>
            </a:r>
            <a:r>
              <a:rPr lang="en-IE" dirty="0" smtClean="0"/>
              <a:t>with the filter itself referred to as the </a:t>
            </a:r>
            <a:r>
              <a:rPr lang="en-IE" i="1" dirty="0" smtClean="0"/>
              <a:t>correlation kernel</a:t>
            </a:r>
            <a:endParaRPr lang="en-IE" dirty="0" smtClean="0"/>
          </a:p>
          <a:p>
            <a:pPr eaLnBrk="1" hangingPunct="1"/>
            <a:r>
              <a:rPr lang="en-IE" i="1" dirty="0" smtClean="0"/>
              <a:t>Convolution</a:t>
            </a:r>
            <a:r>
              <a:rPr lang="en-IE" dirty="0" smtClean="0"/>
              <a:t> is a similar operation, with just one subtle difference</a:t>
            </a:r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endParaRPr lang="en-IE" dirty="0" smtClean="0"/>
          </a:p>
          <a:p>
            <a:pPr eaLnBrk="1" hangingPunct="1"/>
            <a:r>
              <a:rPr lang="en-IE" dirty="0" smtClean="0"/>
              <a:t>For symmetric filters it makes no difference</a:t>
            </a:r>
            <a:endParaRPr lang="en-US" i="1" dirty="0" smtClean="0"/>
          </a:p>
        </p:txBody>
      </p:sp>
      <p:sp>
        <p:nvSpPr>
          <p:cNvPr id="95238" name="Text Box 4"/>
          <p:cNvSpPr txBox="1">
            <a:spLocks noChangeArrowheads="1"/>
          </p:cNvSpPr>
          <p:nvPr/>
        </p:nvSpPr>
        <p:spPr bwMode="auto">
          <a:xfrm>
            <a:off x="6430963" y="4049714"/>
            <a:ext cx="4165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z</a:t>
            </a:r>
            <a:r>
              <a:rPr lang="en-IE" sz="2600" i="1"/>
              <a:t>*a + y*b + x*c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w</a:t>
            </a:r>
            <a:r>
              <a:rPr lang="en-IE" sz="2600" i="1"/>
              <a:t>*d + </a:t>
            </a:r>
            <a:r>
              <a:rPr lang="en-IE" sz="2400" i="1"/>
              <a:t>u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t</a:t>
            </a:r>
            <a:r>
              <a:rPr lang="en-IE" sz="2600" i="1"/>
              <a:t>*f + </a:t>
            </a:r>
            <a:r>
              <a:rPr lang="en-IE" sz="2400" i="1"/>
              <a:t>s</a:t>
            </a:r>
            <a:r>
              <a:rPr lang="en-IE" sz="2600" i="1"/>
              <a:t>*g + </a:t>
            </a:r>
            <a:r>
              <a:rPr lang="en-IE" sz="2400" i="1"/>
              <a:t>r</a:t>
            </a:r>
            <a:r>
              <a:rPr lang="en-IE" sz="2600" i="1"/>
              <a:t>*h</a:t>
            </a:r>
          </a:p>
        </p:txBody>
      </p:sp>
      <p:grpSp>
        <p:nvGrpSpPr>
          <p:cNvPr id="95239" name="Group 5"/>
          <p:cNvGrpSpPr>
            <a:grpSpLocks/>
          </p:cNvGrpSpPr>
          <p:nvPr/>
        </p:nvGrpSpPr>
        <p:grpSpPr bwMode="auto">
          <a:xfrm>
            <a:off x="4521201" y="3530278"/>
            <a:ext cx="1820863" cy="2499047"/>
            <a:chOff x="1818" y="2371"/>
            <a:chExt cx="1147" cy="1247"/>
          </a:xfrm>
        </p:grpSpPr>
        <p:grpSp>
          <p:nvGrpSpPr>
            <p:cNvPr id="95254" name="Group 6"/>
            <p:cNvGrpSpPr>
              <a:grpSpLocks/>
            </p:cNvGrpSpPr>
            <p:nvPr/>
          </p:nvGrpSpPr>
          <p:grpSpPr bwMode="auto">
            <a:xfrm>
              <a:off x="1898" y="2371"/>
              <a:ext cx="988" cy="983"/>
              <a:chOff x="3696" y="2149"/>
              <a:chExt cx="988" cy="983"/>
            </a:xfrm>
          </p:grpSpPr>
          <p:sp>
            <p:nvSpPr>
              <p:cNvPr id="95256" name="Rectangle 7"/>
              <p:cNvSpPr>
                <a:spLocks noChangeArrowheads="1"/>
              </p:cNvSpPr>
              <p:nvPr/>
            </p:nvSpPr>
            <p:spPr bwMode="auto">
              <a:xfrm>
                <a:off x="3696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r</a:t>
                </a:r>
                <a:endParaRPr lang="en-US" sz="2400" i="1"/>
              </a:p>
            </p:txBody>
          </p:sp>
          <p:sp>
            <p:nvSpPr>
              <p:cNvPr id="95257" name="Rectangle 8"/>
              <p:cNvSpPr>
                <a:spLocks noChangeArrowheads="1"/>
              </p:cNvSpPr>
              <p:nvPr/>
            </p:nvSpPr>
            <p:spPr bwMode="auto">
              <a:xfrm>
                <a:off x="4025" y="2149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s</a:t>
                </a:r>
                <a:endParaRPr lang="en-US" sz="2400" i="1"/>
              </a:p>
            </p:txBody>
          </p:sp>
          <p:sp>
            <p:nvSpPr>
              <p:cNvPr id="95258" name="Rectangle 9"/>
              <p:cNvSpPr>
                <a:spLocks noChangeArrowheads="1"/>
              </p:cNvSpPr>
              <p:nvPr/>
            </p:nvSpPr>
            <p:spPr bwMode="auto">
              <a:xfrm>
                <a:off x="4355" y="2149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t</a:t>
                </a:r>
                <a:endParaRPr lang="en-US" sz="2400" i="1"/>
              </a:p>
            </p:txBody>
          </p:sp>
          <p:sp>
            <p:nvSpPr>
              <p:cNvPr id="95259" name="Rectangle 10"/>
              <p:cNvSpPr>
                <a:spLocks noChangeArrowheads="1"/>
              </p:cNvSpPr>
              <p:nvPr/>
            </p:nvSpPr>
            <p:spPr bwMode="auto">
              <a:xfrm>
                <a:off x="3696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u</a:t>
                </a:r>
                <a:endParaRPr lang="en-US" sz="2400" i="1"/>
              </a:p>
            </p:txBody>
          </p:sp>
          <p:sp>
            <p:nvSpPr>
              <p:cNvPr id="95260" name="Rectangle 11"/>
              <p:cNvSpPr>
                <a:spLocks noChangeArrowheads="1"/>
              </p:cNvSpPr>
              <p:nvPr/>
            </p:nvSpPr>
            <p:spPr bwMode="auto">
              <a:xfrm>
                <a:off x="4025" y="2474"/>
                <a:ext cx="330" cy="329"/>
              </a:xfrm>
              <a:prstGeom prst="rect">
                <a:avLst/>
              </a:prstGeom>
              <a:solidFill>
                <a:srgbClr val="000080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v</a:t>
                </a:r>
                <a:endParaRPr lang="el-GR" sz="2400" i="1"/>
              </a:p>
            </p:txBody>
          </p:sp>
          <p:sp>
            <p:nvSpPr>
              <p:cNvPr id="95261" name="Rectangle 12"/>
              <p:cNvSpPr>
                <a:spLocks noChangeArrowheads="1"/>
              </p:cNvSpPr>
              <p:nvPr/>
            </p:nvSpPr>
            <p:spPr bwMode="auto">
              <a:xfrm>
                <a:off x="4355" y="2474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w</a:t>
                </a:r>
                <a:endParaRPr lang="en-US" sz="2400" i="1"/>
              </a:p>
            </p:txBody>
          </p:sp>
          <p:sp>
            <p:nvSpPr>
              <p:cNvPr id="95262" name="Rectangle 13"/>
              <p:cNvSpPr>
                <a:spLocks noChangeArrowheads="1"/>
              </p:cNvSpPr>
              <p:nvPr/>
            </p:nvSpPr>
            <p:spPr bwMode="auto">
              <a:xfrm>
                <a:off x="3696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x</a:t>
                </a:r>
                <a:endParaRPr lang="en-US" sz="2400" i="1"/>
              </a:p>
            </p:txBody>
          </p:sp>
          <p:sp>
            <p:nvSpPr>
              <p:cNvPr id="95263" name="Rectangle 14"/>
              <p:cNvSpPr>
                <a:spLocks noChangeArrowheads="1"/>
              </p:cNvSpPr>
              <p:nvPr/>
            </p:nvSpPr>
            <p:spPr bwMode="auto">
              <a:xfrm>
                <a:off x="4025" y="2803"/>
                <a:ext cx="330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y</a:t>
                </a:r>
                <a:endParaRPr lang="en-US" sz="2400" i="1"/>
              </a:p>
            </p:txBody>
          </p:sp>
          <p:sp>
            <p:nvSpPr>
              <p:cNvPr id="95264" name="Rectangle 15"/>
              <p:cNvSpPr>
                <a:spLocks noChangeArrowheads="1"/>
              </p:cNvSpPr>
              <p:nvPr/>
            </p:nvSpPr>
            <p:spPr bwMode="auto">
              <a:xfrm>
                <a:off x="4355" y="2803"/>
                <a:ext cx="329" cy="329"/>
              </a:xfrm>
              <a:prstGeom prst="rect">
                <a:avLst/>
              </a:prstGeom>
              <a:solidFill>
                <a:srgbClr val="99CCFF">
                  <a:alpha val="18823"/>
                </a:srgbClr>
              </a:solidFill>
              <a:ln w="254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z</a:t>
                </a:r>
                <a:endParaRPr lang="en-US" sz="2400" i="1"/>
              </a:p>
            </p:txBody>
          </p:sp>
        </p:grpSp>
        <p:sp>
          <p:nvSpPr>
            <p:cNvPr id="95255" name="Text Box 16"/>
            <p:cNvSpPr txBox="1">
              <a:spLocks noChangeArrowheads="1"/>
            </p:cNvSpPr>
            <p:nvPr/>
          </p:nvSpPr>
          <p:spPr bwMode="auto">
            <a:xfrm>
              <a:off x="1818" y="3387"/>
              <a:ext cx="11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>
                  <a:latin typeface="Arial" panose="020B0604020202020204" pitchFamily="34" charset="0"/>
                </a:rPr>
                <a:t>Filter</a:t>
              </a:r>
              <a:endParaRPr lang="en-US" sz="1800" b="1">
                <a:latin typeface="Arial" panose="020B0604020202020204" pitchFamily="34" charset="0"/>
              </a:endParaRPr>
            </a:p>
          </p:txBody>
        </p:sp>
      </p:grpSp>
      <p:grpSp>
        <p:nvGrpSpPr>
          <p:cNvPr id="95240" name="Group 17"/>
          <p:cNvGrpSpPr>
            <a:grpSpLocks/>
          </p:cNvGrpSpPr>
          <p:nvPr/>
        </p:nvGrpSpPr>
        <p:grpSpPr bwMode="auto">
          <a:xfrm>
            <a:off x="2347913" y="3530278"/>
            <a:ext cx="1820862" cy="3175322"/>
            <a:chOff x="449" y="2371"/>
            <a:chExt cx="1147" cy="1407"/>
          </a:xfrm>
        </p:grpSpPr>
        <p:grpSp>
          <p:nvGrpSpPr>
            <p:cNvPr id="95243" name="Group 18"/>
            <p:cNvGrpSpPr>
              <a:grpSpLocks/>
            </p:cNvGrpSpPr>
            <p:nvPr/>
          </p:nvGrpSpPr>
          <p:grpSpPr bwMode="auto">
            <a:xfrm>
              <a:off x="528" y="2371"/>
              <a:ext cx="988" cy="983"/>
              <a:chOff x="3689" y="895"/>
              <a:chExt cx="988" cy="983"/>
            </a:xfrm>
          </p:grpSpPr>
          <p:sp>
            <p:nvSpPr>
              <p:cNvPr id="95245" name="Rectangle 19"/>
              <p:cNvSpPr>
                <a:spLocks noChangeArrowheads="1"/>
              </p:cNvSpPr>
              <p:nvPr/>
            </p:nvSpPr>
            <p:spPr bwMode="auto">
              <a:xfrm>
                <a:off x="3689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a</a:t>
                </a:r>
                <a:endParaRPr lang="en-US" sz="2400" i="1"/>
              </a:p>
            </p:txBody>
          </p:sp>
          <p:sp>
            <p:nvSpPr>
              <p:cNvPr id="95246" name="Rectangle 20"/>
              <p:cNvSpPr>
                <a:spLocks noChangeArrowheads="1"/>
              </p:cNvSpPr>
              <p:nvPr/>
            </p:nvSpPr>
            <p:spPr bwMode="auto">
              <a:xfrm>
                <a:off x="4018" y="895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b</a:t>
                </a:r>
                <a:endParaRPr lang="en-US" sz="2400" i="1"/>
              </a:p>
            </p:txBody>
          </p:sp>
          <p:sp>
            <p:nvSpPr>
              <p:cNvPr id="95247" name="Rectangle 21"/>
              <p:cNvSpPr>
                <a:spLocks noChangeArrowheads="1"/>
              </p:cNvSpPr>
              <p:nvPr/>
            </p:nvSpPr>
            <p:spPr bwMode="auto">
              <a:xfrm>
                <a:off x="4348" y="895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c</a:t>
                </a:r>
                <a:endParaRPr lang="en-US" sz="2400" i="1"/>
              </a:p>
            </p:txBody>
          </p:sp>
          <p:sp>
            <p:nvSpPr>
              <p:cNvPr id="95248" name="Rectangle 22"/>
              <p:cNvSpPr>
                <a:spLocks noChangeArrowheads="1"/>
              </p:cNvSpPr>
              <p:nvPr/>
            </p:nvSpPr>
            <p:spPr bwMode="auto">
              <a:xfrm>
                <a:off x="3689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d</a:t>
                </a:r>
                <a:endParaRPr lang="en-US" sz="2400" i="1"/>
              </a:p>
            </p:txBody>
          </p:sp>
          <p:sp>
            <p:nvSpPr>
              <p:cNvPr id="95249" name="Rectangle 23"/>
              <p:cNvSpPr>
                <a:spLocks noChangeArrowheads="1"/>
              </p:cNvSpPr>
              <p:nvPr/>
            </p:nvSpPr>
            <p:spPr bwMode="auto">
              <a:xfrm>
                <a:off x="4018" y="1220"/>
                <a:ext cx="330" cy="329"/>
              </a:xfrm>
              <a:prstGeom prst="rect">
                <a:avLst/>
              </a:prstGeom>
              <a:solidFill>
                <a:srgbClr val="C0C0C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0" name="Rectangle 24"/>
              <p:cNvSpPr>
                <a:spLocks noChangeArrowheads="1"/>
              </p:cNvSpPr>
              <p:nvPr/>
            </p:nvSpPr>
            <p:spPr bwMode="auto">
              <a:xfrm>
                <a:off x="4348" y="1220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e</a:t>
                </a:r>
                <a:endParaRPr lang="en-US" sz="2400" i="1"/>
              </a:p>
            </p:txBody>
          </p:sp>
          <p:sp>
            <p:nvSpPr>
              <p:cNvPr id="95251" name="Rectangle 25"/>
              <p:cNvSpPr>
                <a:spLocks noChangeArrowheads="1"/>
              </p:cNvSpPr>
              <p:nvPr/>
            </p:nvSpPr>
            <p:spPr bwMode="auto">
              <a:xfrm>
                <a:off x="3689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f</a:t>
                </a:r>
                <a:endParaRPr lang="en-US" sz="2400" i="1"/>
              </a:p>
            </p:txBody>
          </p:sp>
          <p:sp>
            <p:nvSpPr>
              <p:cNvPr id="95252" name="Rectangle 26"/>
              <p:cNvSpPr>
                <a:spLocks noChangeArrowheads="1"/>
              </p:cNvSpPr>
              <p:nvPr/>
            </p:nvSpPr>
            <p:spPr bwMode="auto">
              <a:xfrm>
                <a:off x="4018" y="1549"/>
                <a:ext cx="330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g</a:t>
                </a:r>
                <a:endParaRPr lang="en-US" sz="2400" i="1"/>
              </a:p>
            </p:txBody>
          </p:sp>
          <p:sp>
            <p:nvSpPr>
              <p:cNvPr id="95253" name="Rectangle 27"/>
              <p:cNvSpPr>
                <a:spLocks noChangeArrowheads="1"/>
              </p:cNvSpPr>
              <p:nvPr/>
            </p:nvSpPr>
            <p:spPr bwMode="auto">
              <a:xfrm>
                <a:off x="4348" y="1549"/>
                <a:ext cx="329" cy="329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IE" sz="2400" i="1"/>
                  <a:t>h</a:t>
                </a:r>
                <a:endParaRPr lang="en-US" sz="2400" i="1"/>
              </a:p>
            </p:txBody>
          </p:sp>
        </p:grpSp>
        <p:sp>
          <p:nvSpPr>
            <p:cNvPr id="95244" name="Text Box 28"/>
            <p:cNvSpPr txBox="1">
              <a:spLocks noChangeArrowheads="1"/>
            </p:cNvSpPr>
            <p:nvPr/>
          </p:nvSpPr>
          <p:spPr bwMode="auto">
            <a:xfrm>
              <a:off x="449" y="3374"/>
              <a:ext cx="114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 b="1" dirty="0">
                  <a:latin typeface="Arial" panose="020B0604020202020204" pitchFamily="34" charset="0"/>
                </a:rPr>
                <a:t>Original Image Pixels</a:t>
              </a:r>
              <a:endParaRPr lang="en-US" sz="1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95241" name="Text Box 29"/>
          <p:cNvSpPr txBox="1">
            <a:spLocks noChangeArrowheads="1"/>
          </p:cNvSpPr>
          <p:nvPr/>
        </p:nvSpPr>
        <p:spPr bwMode="auto">
          <a:xfrm>
            <a:off x="4011613" y="4452938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9524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F905-7C60-4EAE-84CA-40062DFCF90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4AF7FA-55CF-4680-903A-B60843CD4C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72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EB8BE15-8CD3-46B8-8C5B-E954BA44036C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4478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Background:  </a:t>
            </a:r>
            <a:r>
              <a:rPr lang="en-US" sz="2400"/>
              <a:t> to highlight fine detail in an image or to </a:t>
            </a:r>
            <a:br>
              <a:rPr lang="en-US" sz="2400"/>
            </a:br>
            <a:r>
              <a:rPr lang="en-US" sz="2400"/>
              <a:t>                   enhance blurred detail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Applications:</a:t>
            </a:r>
            <a:r>
              <a:rPr lang="en-US" sz="2400"/>
              <a:t>  electronic printing, medical imaging, industrial  </a:t>
            </a:r>
            <a:br>
              <a:rPr lang="en-US" sz="2400"/>
            </a:br>
            <a:r>
              <a:rPr lang="en-US" sz="2400"/>
              <a:t>                   inspection, autonomous target detection (smart </a:t>
            </a:r>
            <a:br>
              <a:rPr lang="en-US" sz="2400"/>
            </a:br>
            <a:r>
              <a:rPr lang="en-US" sz="2400"/>
              <a:t>                   weapons)......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Foundation (Blurring vs Sharpening):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Blurring/smoothing</a:t>
            </a:r>
            <a:r>
              <a:rPr lang="en-US" sz="2400"/>
              <a:t> is performed by spatial averaging 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</a:rPr>
              <a:t>(equivalent to integration)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Sharpening</a:t>
            </a:r>
            <a:r>
              <a:rPr lang="en-US" sz="2400"/>
              <a:t> is performed by noting only </a:t>
            </a:r>
            <a:r>
              <a:rPr lang="en-US" sz="2400">
                <a:solidFill>
                  <a:schemeClr val="accent2"/>
                </a:solidFill>
              </a:rPr>
              <a:t>the gray level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changes</a:t>
            </a:r>
            <a:r>
              <a:rPr lang="en-US" sz="2400"/>
              <a:t> in the image that is the </a:t>
            </a:r>
            <a:r>
              <a:rPr lang="en-US" sz="2400">
                <a:solidFill>
                  <a:schemeClr val="accent2"/>
                </a:solidFill>
              </a:rPr>
              <a:t>differentiation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97286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634F-58DA-4F4E-AFFD-C9AB889B929F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A8869C-73BD-4F20-B7E0-4429D6865E3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830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90745D-C2D4-4ADE-8E0B-3C48B2259F2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Spatial Filtering for Image Sharpening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83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Operation of Image Differentiation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Enhance edges and discontinuities (magnitude of    </a:t>
            </a:r>
            <a:br>
              <a:rPr lang="en-US" sz="2400"/>
            </a:br>
            <a:r>
              <a:rPr lang="en-US" sz="2400"/>
              <a:t>  output gray level &gt;&gt;0)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De-emphasize areas with slowly varying gray-level </a:t>
            </a:r>
            <a:br>
              <a:rPr lang="en-US" sz="2400"/>
            </a:br>
            <a:r>
              <a:rPr lang="en-US" sz="2400"/>
              <a:t>  values (output gray level: 0)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Mathematical Basis of Filtering for Image Sharpening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First-order and second-order derivatives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Gradients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  Implementation by mask filtering</a:t>
            </a:r>
          </a:p>
        </p:txBody>
      </p:sp>
      <p:sp>
        <p:nvSpPr>
          <p:cNvPr id="9831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2530-5DBA-49FF-9099-3E2984FD8732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36A9539-A6F1-4C5A-A7E5-A0914992C61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993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AA1DAAB-98A5-49EA-B297-9F38BFBBF9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0"/>
            <a:ext cx="7315200" cy="5257800"/>
          </a:xfrm>
        </p:spPr>
        <p:txBody>
          <a:bodyPr/>
          <a:lstStyle/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First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A basic definition of the first-order derivative of a one-dimensional function f(x) is the difference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Second Order Derivative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Similarly,the</a:t>
            </a:r>
            <a:r>
              <a:rPr lang="en-US" sz="2400" dirty="0" smtClean="0"/>
              <a:t> </a:t>
            </a:r>
            <a:r>
              <a:rPr lang="en-US" sz="2400" dirty="0"/>
              <a:t>second-order derivative of a one-dimensional function f(x) is the difference</a:t>
            </a:r>
          </a:p>
          <a:p>
            <a:pPr algn="just" eaLnBrk="1" hangingPunct="1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 algn="just">
              <a:buFontTx/>
              <a:buNone/>
            </a:pPr>
            <a:endParaRPr lang="th-TH" sz="2400" dirty="0"/>
          </a:p>
        </p:txBody>
      </p:sp>
      <p:sp>
        <p:nvSpPr>
          <p:cNvPr id="99334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3733800" y="2743200"/>
          <a:ext cx="4464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Microsoft Equation 3.0" r:id="rId3" imgW="1282700" imgH="393700" progId="Equation.3">
                  <p:embed/>
                </p:oleObj>
              </mc:Choice>
              <mc:Fallback>
                <p:oleObj name="Microsoft Equation 3.0" r:id="rId3" imgW="1282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4464050" cy="685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2819401" y="5410200"/>
          <a:ext cx="7159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Microsoft Equation 3.0" r:id="rId5" imgW="2057400" imgH="419100" progId="Equation.3">
                  <p:embed/>
                </p:oleObj>
              </mc:Choice>
              <mc:Fallback>
                <p:oleObj name="Microsoft Equation 3.0" r:id="rId5" imgW="205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5410200"/>
                        <a:ext cx="715962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174E-C767-4377-B426-9E8109661AB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5E7EDE-9E34-4E0F-801E-C349C78D669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035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9F5F6B-422B-4B24-8E3F-FDE82600F55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First and Second Order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035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495800"/>
          </a:xfrm>
        </p:spPr>
      </p:pic>
      <p:sp>
        <p:nvSpPr>
          <p:cNvPr id="100358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63DA-BC96-4C80-B6A5-899F79580587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0E17D23-2195-4DA5-9A57-E061632F080A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137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C756253-B7B0-4053-A5B1-2BE96272267E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Example for Discrete Derivatives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138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371600"/>
            <a:ext cx="7772400" cy="4572000"/>
          </a:xfrm>
        </p:spPr>
      </p:pic>
      <p:sp>
        <p:nvSpPr>
          <p:cNvPr id="101382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E855-514E-44DC-9631-F4EEB45B0CFD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607651-C37E-4ED1-8C6B-3368662FFE0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6451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E7AF9C4-93B6-44B8-A73E-ADDDF6F0F79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sz="140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88392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1447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output intensity value at (</a:t>
            </a:r>
            <a:r>
              <a:rPr lang="en-US" sz="2600" dirty="0" err="1"/>
              <a:t>x,y</a:t>
            </a:r>
            <a:r>
              <a:rPr lang="en-US" sz="2600" dirty="0"/>
              <a:t>) depends not only on the input intensity value at (</a:t>
            </a:r>
            <a:r>
              <a:rPr lang="en-US" sz="2600" dirty="0" err="1"/>
              <a:t>x,y</a:t>
            </a:r>
            <a:r>
              <a:rPr lang="en-US" sz="2600" dirty="0"/>
              <a:t>) but also on the specified  number of neighboring intensity values around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>
                <a:solidFill>
                  <a:schemeClr val="accent2"/>
                </a:solidFill>
              </a:rPr>
              <a:t>Spatial masks</a:t>
            </a:r>
            <a:r>
              <a:rPr lang="en-US" sz="2600"/>
              <a:t> (also called window, filter, kernel,</a:t>
            </a:r>
            <a:br>
              <a:rPr lang="en-US" sz="2600"/>
            </a:br>
            <a:r>
              <a:rPr lang="en-US" sz="2600"/>
              <a:t>template) are used and </a:t>
            </a:r>
            <a:r>
              <a:rPr lang="en-US" sz="2600">
                <a:solidFill>
                  <a:schemeClr val="accent2"/>
                </a:solidFill>
              </a:rPr>
              <a:t>convolved over the entire image for local enhancement</a:t>
            </a:r>
            <a:r>
              <a:rPr lang="en-US" sz="2600"/>
              <a:t> (spatial filtering)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size of the mask determines the number of </a:t>
            </a:r>
            <a:br>
              <a:rPr lang="en-US" sz="2600" dirty="0"/>
            </a:br>
            <a:r>
              <a:rPr lang="en-US" sz="2600" dirty="0"/>
              <a:t> neighboring pixels which influence the output</a:t>
            </a:r>
            <a:br>
              <a:rPr lang="en-US" sz="2600" dirty="0"/>
            </a:br>
            <a:r>
              <a:rPr lang="en-US" sz="2600" dirty="0"/>
              <a:t> value at (</a:t>
            </a:r>
            <a:r>
              <a:rPr lang="en-US" sz="2600" dirty="0" err="1"/>
              <a:t>x,y</a:t>
            </a:r>
            <a:r>
              <a:rPr lang="en-US" sz="2600" dirty="0"/>
              <a:t>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The values (coefficients) of the mask determine the</a:t>
            </a:r>
            <a:br>
              <a:rPr lang="en-US" sz="2600" dirty="0"/>
            </a:br>
            <a:r>
              <a:rPr lang="en-US" sz="2600" dirty="0"/>
              <a:t> nature and properties of enhancing technique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  <p:sp>
        <p:nvSpPr>
          <p:cNvPr id="64518" name="Line 4"/>
          <p:cNvSpPr>
            <a:spLocks noChangeShapeType="1"/>
          </p:cNvSpPr>
          <p:nvPr/>
        </p:nvSpPr>
        <p:spPr bwMode="auto">
          <a:xfrm>
            <a:off x="22098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432D-6680-46B2-B6E9-9C0730812EA4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DB21C4-7011-402B-B175-C6D593B30BF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240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E9A3EE-F8FF-4773-BE1B-51A927586216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sz="1400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Comparison between </a:t>
            </a:r>
            <a:r>
              <a:rPr lang="en-US" sz="4000" b="1" i="1">
                <a:solidFill>
                  <a:schemeClr val="accent2"/>
                </a:solidFill>
              </a:rPr>
              <a:t>f" </a:t>
            </a:r>
            <a:r>
              <a:rPr lang="en-US" sz="4000">
                <a:solidFill>
                  <a:schemeClr val="accent2"/>
                </a:solidFill>
              </a:rPr>
              <a:t>and </a:t>
            </a:r>
            <a:r>
              <a:rPr lang="en-US" sz="4000" b="1" i="1">
                <a:solidFill>
                  <a:schemeClr val="accent2"/>
                </a:solidFill>
              </a:rPr>
              <a:t>f´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600200"/>
            <a:ext cx="7772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produces thicker edges in an image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has a stronger response to fine detail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f´ </a:t>
            </a:r>
            <a:r>
              <a:rPr lang="en-US" sz="2400"/>
              <a:t>generally has a stronger response to a gray-level step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b="1" i="1"/>
              <a:t>f" </a:t>
            </a:r>
            <a:r>
              <a:rPr lang="en-US" sz="2400"/>
              <a:t>produces a double response at step changes in gray level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For image enhancement,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is generally better suited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     than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accent2"/>
                </a:solidFill>
              </a:rPr>
              <a:t>Major application of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is for edge extraction; </a:t>
            </a:r>
            <a:r>
              <a:rPr lang="en-US" sz="2400" b="1" i="1">
                <a:solidFill>
                  <a:schemeClr val="accent2"/>
                </a:solidFill>
              </a:rPr>
              <a:t>f´ </a:t>
            </a:r>
            <a:r>
              <a:rPr lang="en-US" sz="2400">
                <a:solidFill>
                  <a:schemeClr val="accent2"/>
                </a:solidFill>
              </a:rPr>
              <a:t>used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together with </a:t>
            </a:r>
            <a:r>
              <a:rPr lang="en-US" sz="2400" b="1" i="1">
                <a:solidFill>
                  <a:schemeClr val="accent2"/>
                </a:solidFill>
              </a:rPr>
              <a:t>f" </a:t>
            </a:r>
            <a:r>
              <a:rPr lang="en-US" sz="2400">
                <a:solidFill>
                  <a:schemeClr val="accent2"/>
                </a:solidFill>
              </a:rPr>
              <a:t>results in impressive enhancement effect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102406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8CEF-EDD6-4D07-A64E-9C2F1C52E9C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8F42E08-3152-47E1-BA6B-33D391C358D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342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075C388-B580-4767-89C7-C7CD55D1CF74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sz="1400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pic>
        <p:nvPicPr>
          <p:cNvPr id="10342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800600"/>
          </a:xfrm>
        </p:spPr>
      </p:pic>
      <p:sp>
        <p:nvSpPr>
          <p:cNvPr id="103430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52D-BCFA-4603-AE4F-20F0B184D66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7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A6BBABF-A236-4826-81EA-F48E9465C1E2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445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80771DF-C8F0-43C5-B323-9D80AFE74FE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sz="1400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445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19812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893E5-B2CE-49D8-96EA-A311CAD94431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2465CC-7D1C-4A8D-B6DF-C59E6AAE2AC6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547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E3615D5-62F1-4E44-8D56-3B997DF9BCF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sz="1400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Laplacian for Image Enhancement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547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05478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9FD9-EB75-4201-B211-CF038BA1E724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5344E24-C4E8-46BE-AEBA-E62918F4A35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649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96B2ED1-AB2C-4631-B993-14818FB7E92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sz="1400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81000"/>
            <a:ext cx="8915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650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800600"/>
          </a:xfrm>
        </p:spPr>
      </p:pic>
      <p:sp>
        <p:nvSpPr>
          <p:cNvPr id="106502" name="Line 4"/>
          <p:cNvSpPr>
            <a:spLocks noChangeShapeType="1"/>
          </p:cNvSpPr>
          <p:nvPr/>
        </p:nvSpPr>
        <p:spPr bwMode="auto">
          <a:xfrm>
            <a:off x="19050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4416-BEBB-4AB0-AE89-286F43D9F73C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75103FC-893B-44F6-935A-533F155684E3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752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3685884-6303-48CC-994A-059AAA07D75B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sz="1400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Laplacian for Image Enhancement (Example)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10752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143000"/>
            <a:ext cx="7772400" cy="4800600"/>
          </a:xfrm>
        </p:spPr>
      </p:pic>
      <p:sp>
        <p:nvSpPr>
          <p:cNvPr id="107526" name="Line 4"/>
          <p:cNvSpPr>
            <a:spLocks noChangeShapeType="1"/>
          </p:cNvSpPr>
          <p:nvPr/>
        </p:nvSpPr>
        <p:spPr bwMode="auto">
          <a:xfrm>
            <a:off x="2057400" y="762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5060-600F-460F-A17A-A552C18A9920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7A304F-488D-4BD6-B03C-09D5305351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854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FB9EE5-F5AB-4A4F-ADE0-33ED16BBC8D8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sz="1400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28600"/>
            <a:ext cx="9144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/>
            </a:r>
            <a:br>
              <a:rPr lang="en-US" sz="3600">
                <a:solidFill>
                  <a:schemeClr val="accent2"/>
                </a:solidFill>
              </a:rPr>
            </a:br>
            <a:r>
              <a:rPr lang="en-US" sz="3600">
                <a:solidFill>
                  <a:schemeClr val="accent2"/>
                </a:solidFill>
              </a:rPr>
              <a:t>Image Sharpening Based on Unsharp Masking</a:t>
            </a:r>
            <a:r>
              <a:rPr lang="en-US" sz="4000">
                <a:solidFill>
                  <a:schemeClr val="accent2"/>
                </a:solidFill>
              </a:rPr>
              <a:t/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0854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419600"/>
          </a:xfrm>
        </p:spPr>
      </p:pic>
      <p:sp>
        <p:nvSpPr>
          <p:cNvPr id="108550" name="Line 4"/>
          <p:cNvSpPr>
            <a:spLocks noChangeShapeType="1"/>
          </p:cNvSpPr>
          <p:nvPr/>
        </p:nvSpPr>
        <p:spPr bwMode="auto">
          <a:xfrm>
            <a:off x="20574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A670C-54F5-4821-9185-CF1608FCA6D5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AD3E75-004A-4EB9-A85B-E1CCABE103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0957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F92D106-4B38-486C-856E-1746CABAD0E1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sz="1400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4038600"/>
            <a:ext cx="8077200" cy="1676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>
                <a:solidFill>
                  <a:schemeClr val="accent2"/>
                </a:solidFill>
              </a:rPr>
              <a:t>Principal application: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Boost filtering is used when input image is darker than desired,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400"/>
              <a:t>high-boost filter makes the image lighter and more natural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sp>
        <p:nvSpPr>
          <p:cNvPr id="109574" name="Line 4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57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696200" cy="25908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18FF3-F927-4B95-822C-E39118FB3C40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3B31B48-8077-49AE-9DBA-D33B2065639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1059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29251A2-A699-4B03-8FD7-13E834A2B2CA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en-US" sz="1400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High Boost Filtering Masks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05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95400"/>
            <a:ext cx="7772400" cy="4419600"/>
          </a:xfrm>
        </p:spPr>
      </p:pic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6D8A-E72E-43D0-8053-B6F444DCAD2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489950" cy="5524500"/>
          </a:xfrm>
        </p:spPr>
        <p:txBody>
          <a:bodyPr/>
          <a:lstStyle/>
          <a:p>
            <a:pPr eaLnBrk="1" hangingPunct="1"/>
            <a:r>
              <a:rPr lang="en-IE" sz="2400"/>
              <a:t>Implementing 1st derivative filters is difficult in practice</a:t>
            </a:r>
          </a:p>
          <a:p>
            <a:pPr eaLnBrk="1" hangingPunct="1">
              <a:buFontTx/>
              <a:buNone/>
            </a:pPr>
            <a:endParaRPr lang="en-IE" sz="2400"/>
          </a:p>
          <a:p>
            <a:pPr eaLnBrk="1" hangingPunct="1"/>
            <a:r>
              <a:rPr lang="en-IE" sz="2400"/>
              <a:t>For a function </a:t>
            </a:r>
            <a:r>
              <a:rPr lang="en-IE" sz="2400">
                <a:solidFill>
                  <a:schemeClr val="accent2"/>
                </a:solidFill>
              </a:rPr>
              <a:t>f (x, y)</a:t>
            </a:r>
            <a:r>
              <a:rPr lang="en-IE" sz="2400"/>
              <a:t> the gradient of f at coordinates </a:t>
            </a:r>
            <a:r>
              <a:rPr lang="en-IE" sz="2400">
                <a:solidFill>
                  <a:schemeClr val="accent2"/>
                </a:solidFill>
              </a:rPr>
              <a:t>(x, y)</a:t>
            </a:r>
            <a:r>
              <a:rPr lang="en-IE" sz="2400"/>
              <a:t> is given as the column vector:</a:t>
            </a:r>
            <a:endParaRPr lang="en-US" sz="24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648201" y="3657600"/>
          <a:ext cx="27670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1143000" imgH="812800" progId="Equation.3">
                  <p:embed/>
                </p:oleObj>
              </mc:Choice>
              <mc:Fallback>
                <p:oleObj name="Equation" r:id="rId4" imgW="11430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3657600"/>
                        <a:ext cx="2767013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19812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945A-BB2B-499D-8D73-5BFBB892BDB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B742FC9-43A2-4BC1-B4CC-315AA2F24E97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6553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6A4ED31-21E1-4AD1-9977-7F916F8B24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</a:t>
            </a:r>
            <a:endParaRPr lang="en-US" sz="3600">
              <a:solidFill>
                <a:schemeClr val="accent2"/>
              </a:solidFill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IE"/>
              <a:t>Some simple neighbourhood operations include: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Min:</a:t>
            </a:r>
            <a:r>
              <a:rPr lang="en-IE"/>
              <a:t> Set the pixel value to the minimum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Max:</a:t>
            </a:r>
            <a:r>
              <a:rPr lang="en-IE"/>
              <a:t> Set the pixel value to the maximum in the neighbourhood</a:t>
            </a:r>
          </a:p>
          <a:p>
            <a:pPr lvl="1" eaLnBrk="1" hangingPunct="1"/>
            <a:r>
              <a:rPr lang="en-IE" b="1">
                <a:solidFill>
                  <a:schemeClr val="accent2"/>
                </a:solidFill>
              </a:rPr>
              <a:t>Median:</a:t>
            </a:r>
            <a:r>
              <a:rPr lang="en-IE"/>
              <a:t> The median value of a set of numbers is the midpoint value in that set (e.g. from the set [1, 7, 15, 18, 24] 15 is the median). Sometimes the median works better than the average</a:t>
            </a:r>
            <a:endParaRPr lang="en-US"/>
          </a:p>
        </p:txBody>
      </p:sp>
      <p:sp>
        <p:nvSpPr>
          <p:cNvPr id="65542" name="Line 4"/>
          <p:cNvSpPr>
            <a:spLocks noChangeShapeType="1"/>
          </p:cNvSpPr>
          <p:nvPr/>
        </p:nvSpPr>
        <p:spPr bwMode="auto">
          <a:xfrm>
            <a:off x="22098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EDF6A-8ED2-4258-9E0C-1FFC18AB4457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333500"/>
            <a:ext cx="8686800" cy="5524500"/>
          </a:xfrm>
        </p:spPr>
        <p:txBody>
          <a:bodyPr/>
          <a:lstStyle/>
          <a:p>
            <a:pPr eaLnBrk="1" hangingPunct="1"/>
            <a:r>
              <a:rPr lang="en-IE" sz="2400"/>
              <a:t>The magnitude of this vector is given by:</a:t>
            </a:r>
          </a:p>
          <a:p>
            <a:pPr eaLnBrk="1" hangingPunct="1"/>
            <a:endParaRPr lang="en-IE" sz="240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endParaRPr lang="en-IE" smtClean="0"/>
          </a:p>
          <a:p>
            <a:pPr eaLnBrk="1" hangingPunct="1"/>
            <a:r>
              <a:rPr lang="en-IE" sz="2400"/>
              <a:t>For </a:t>
            </a:r>
            <a:r>
              <a:rPr lang="en-IE" sz="2400">
                <a:solidFill>
                  <a:schemeClr val="accent2"/>
                </a:solidFill>
              </a:rPr>
              <a:t>practical reasons</a:t>
            </a:r>
            <a:r>
              <a:rPr lang="en-IE" sz="2400"/>
              <a:t> this can be simplified as:</a:t>
            </a:r>
          </a:p>
          <a:p>
            <a:pPr eaLnBrk="1" hangingPunct="1"/>
            <a:endParaRPr lang="en-US" sz="2400"/>
          </a:p>
        </p:txBody>
      </p:sp>
      <p:grpSp>
        <p:nvGrpSpPr>
          <p:cNvPr id="113668" name="Group 4"/>
          <p:cNvGrpSpPr>
            <a:grpSpLocks/>
          </p:cNvGrpSpPr>
          <p:nvPr/>
        </p:nvGrpSpPr>
        <p:grpSpPr bwMode="auto">
          <a:xfrm>
            <a:off x="4146550" y="1985964"/>
            <a:ext cx="3765550" cy="2708275"/>
            <a:chOff x="776" y="1251"/>
            <a:chExt cx="2372" cy="1706"/>
          </a:xfrm>
        </p:grpSpPr>
        <p:graphicFrame>
          <p:nvGraphicFramePr>
            <p:cNvPr id="113671" name="Object 5"/>
            <p:cNvGraphicFramePr>
              <a:graphicFrameLocks noChangeAspect="1"/>
            </p:cNvGraphicFramePr>
            <p:nvPr/>
          </p:nvGraphicFramePr>
          <p:xfrm>
            <a:off x="776" y="1251"/>
            <a:ext cx="143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4" imgW="939392" imgH="203112" progId="Equation.3">
                    <p:embed/>
                  </p:oleObj>
                </mc:Choice>
                <mc:Fallback>
                  <p:oleObj name="Equation" r:id="rId4" imgW="939392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" y="1251"/>
                          <a:ext cx="143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2" name="Object 6"/>
            <p:cNvGraphicFramePr>
              <a:graphicFrameLocks noChangeAspect="1"/>
            </p:cNvGraphicFramePr>
            <p:nvPr/>
          </p:nvGraphicFramePr>
          <p:xfrm>
            <a:off x="1133" y="1562"/>
            <a:ext cx="1280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6" imgW="837836" imgH="304668" progId="Equation.3">
                    <p:embed/>
                  </p:oleObj>
                </mc:Choice>
                <mc:Fallback>
                  <p:oleObj name="Equation" r:id="rId6" imgW="837836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1562"/>
                          <a:ext cx="1280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73" name="Object 7"/>
            <p:cNvGraphicFramePr>
              <a:graphicFrameLocks noChangeAspect="1"/>
            </p:cNvGraphicFramePr>
            <p:nvPr/>
          </p:nvGraphicFramePr>
          <p:xfrm>
            <a:off x="1134" y="2028"/>
            <a:ext cx="2014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8" imgW="1320227" imgH="609336" progId="Equation.3">
                    <p:embed/>
                  </p:oleObj>
                </mc:Choice>
                <mc:Fallback>
                  <p:oleObj name="Equation" r:id="rId8" imgW="1320227" imgH="6093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28"/>
                          <a:ext cx="2014" cy="9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669" name="Object 8"/>
          <p:cNvGraphicFramePr>
            <a:graphicFrameLocks noChangeAspect="1"/>
          </p:cNvGraphicFramePr>
          <p:nvPr/>
        </p:nvGraphicFramePr>
        <p:xfrm>
          <a:off x="4905376" y="5459413"/>
          <a:ext cx="22780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10" imgW="939800" imgH="279400" progId="Equation.3">
                  <p:embed/>
                </p:oleObj>
              </mc:Choice>
              <mc:Fallback>
                <p:oleObj name="Equation" r:id="rId10" imgW="9398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6" y="5459413"/>
                        <a:ext cx="22780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Line 9"/>
          <p:cNvSpPr>
            <a:spLocks noChangeShapeType="1"/>
          </p:cNvSpPr>
          <p:nvPr/>
        </p:nvSpPr>
        <p:spPr bwMode="auto">
          <a:xfrm>
            <a:off x="19050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678-3FC5-4013-B254-83B3F53489E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/>
              <a:t>Now we want to define </a:t>
            </a:r>
            <a:r>
              <a:rPr lang="en-US" sz="2400">
                <a:solidFill>
                  <a:schemeClr val="accent2"/>
                </a:solidFill>
              </a:rPr>
              <a:t>digital approximations</a:t>
            </a:r>
            <a:r>
              <a:rPr lang="en-US" sz="2400"/>
              <a:t> and their Filter Masks</a:t>
            </a:r>
          </a:p>
          <a:p>
            <a:pPr eaLnBrk="1" hangingPunct="1"/>
            <a:r>
              <a:rPr lang="en-US" sz="2400"/>
              <a:t>For simplicity we use a 3x3 region</a:t>
            </a:r>
          </a:p>
          <a:p>
            <a:pPr eaLnBrk="1" hangingPunct="1"/>
            <a:r>
              <a:rPr lang="en-US" sz="2400"/>
              <a:t>For example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lang="en-US" sz="2400"/>
              <a:t>denotes f(x,y), </a:t>
            </a:r>
            <a:r>
              <a:rPr lang="en-US" sz="2400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1</a:t>
            </a:r>
            <a:r>
              <a:rPr lang="en-US" sz="2400"/>
              <a:t> denotes f(x-1,y-1)</a:t>
            </a:r>
          </a:p>
          <a:p>
            <a:pPr eaLnBrk="1" hangingPunct="1"/>
            <a:r>
              <a:rPr lang="en-US" sz="2400"/>
              <a:t> A simple approximation for First Derivative is</a:t>
            </a:r>
          </a:p>
          <a:p>
            <a:pPr eaLnBrk="1" hangingPunct="1"/>
            <a:endParaRPr lang="en-US" sz="2400"/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5719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0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1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2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4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5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6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5727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5717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419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8" name="Line 15"/>
          <p:cNvSpPr>
            <a:spLocks noChangeShapeType="1"/>
          </p:cNvSpPr>
          <p:nvPr/>
        </p:nvSpPr>
        <p:spPr bwMode="auto">
          <a:xfrm>
            <a:off x="1905000" y="1600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F92D-201A-469B-9C3F-8785E3CF5CED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r>
              <a:rPr lang="en-US" sz="2400"/>
              <a:t>A simple approximation for </a:t>
            </a:r>
            <a:r>
              <a:rPr lang="en-US" sz="2400">
                <a:solidFill>
                  <a:schemeClr val="accent2"/>
                </a:solidFill>
              </a:rPr>
              <a:t>First Derivative</a:t>
            </a:r>
            <a:r>
              <a:rPr lang="en-US" sz="2400"/>
              <a:t> is</a:t>
            </a:r>
          </a:p>
          <a:p>
            <a:pPr eaLnBrk="1" hangingPunct="1"/>
            <a:endParaRPr lang="en-US" sz="2400"/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8305800" y="3962401"/>
            <a:ext cx="1893888" cy="1884363"/>
            <a:chOff x="3689" y="895"/>
            <a:chExt cx="988" cy="983"/>
          </a:xfrm>
        </p:grpSpPr>
        <p:sp>
          <p:nvSpPr>
            <p:cNvPr id="116748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49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0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1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2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3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4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5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6756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pic>
        <p:nvPicPr>
          <p:cNvPr id="116741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14600"/>
            <a:ext cx="396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15"/>
          <p:cNvSpPr>
            <a:spLocks noChangeArrowheads="1"/>
          </p:cNvSpPr>
          <p:nvPr/>
        </p:nvSpPr>
        <p:spPr bwMode="auto">
          <a:xfrm>
            <a:off x="1828801" y="3048000"/>
            <a:ext cx="801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Two other definitions proposed by </a:t>
            </a:r>
            <a:r>
              <a:rPr lang="en-US" sz="2400">
                <a:solidFill>
                  <a:schemeClr val="accent2"/>
                </a:solidFill>
              </a:rPr>
              <a:t>Roberts</a:t>
            </a:r>
            <a:r>
              <a:rPr lang="en-US" sz="2400"/>
              <a:t> use cross- difference</a:t>
            </a:r>
          </a:p>
        </p:txBody>
      </p:sp>
      <p:pic>
        <p:nvPicPr>
          <p:cNvPr id="116743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419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7"/>
          <p:cNvSpPr>
            <a:spLocks noChangeArrowheads="1"/>
          </p:cNvSpPr>
          <p:nvPr/>
        </p:nvSpPr>
        <p:spPr bwMode="auto">
          <a:xfrm>
            <a:off x="1887538" y="4419600"/>
            <a:ext cx="137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</a:p>
        </p:txBody>
      </p:sp>
      <p:pic>
        <p:nvPicPr>
          <p:cNvPr id="11674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48201"/>
            <a:ext cx="2286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562600"/>
            <a:ext cx="373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7" name="Line 23"/>
          <p:cNvSpPr>
            <a:spLocks noChangeShapeType="1"/>
          </p:cNvSpPr>
          <p:nvPr/>
        </p:nvSpPr>
        <p:spPr bwMode="auto">
          <a:xfrm>
            <a:off x="1905000" y="1524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E75A-F549-45DE-A008-7CF50AF1229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1st Derivative Filtering (cont…)</a:t>
            </a: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981200"/>
            <a:ext cx="6248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 </a:t>
            </a:r>
            <a:endParaRPr lang="en-US" sz="2400"/>
          </a:p>
        </p:txBody>
      </p:sp>
      <p:grpSp>
        <p:nvGrpSpPr>
          <p:cNvPr id="117764" name="Group 4"/>
          <p:cNvGrpSpPr>
            <a:grpSpLocks/>
          </p:cNvGrpSpPr>
          <p:nvPr/>
        </p:nvGrpSpPr>
        <p:grpSpPr bwMode="auto">
          <a:xfrm>
            <a:off x="8229600" y="2078038"/>
            <a:ext cx="1893888" cy="1884362"/>
            <a:chOff x="3689" y="895"/>
            <a:chExt cx="988" cy="983"/>
          </a:xfrm>
        </p:grpSpPr>
        <p:sp>
          <p:nvSpPr>
            <p:cNvPr id="117772" name="Rectangle 5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1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3" name="Rectangle 6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2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4" name="Rectangle 7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3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5" name="Rectangle 8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4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6" name="Rectangle 9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5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7" name="Rectangle 10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6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8" name="Rectangle 11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7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79" name="Rectangle 12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8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  <p:sp>
          <p:nvSpPr>
            <p:cNvPr id="117780" name="Rectangle 13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>
                  <a:latin typeface="Arial" panose="020B0604020202020204" pitchFamily="34" charset="0"/>
                </a:rPr>
                <a:t>z</a:t>
              </a:r>
              <a:r>
                <a:rPr lang="en-IE" sz="2400" baseline="-25000">
                  <a:latin typeface="Arial" panose="020B0604020202020204" pitchFamily="34" charset="0"/>
                </a:rPr>
                <a:t>9</a:t>
              </a:r>
              <a:endParaRPr lang="en-US" sz="24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117765" name="Rectangle 17"/>
          <p:cNvSpPr>
            <a:spLocks noChangeArrowheads="1"/>
          </p:cNvSpPr>
          <p:nvPr/>
        </p:nvSpPr>
        <p:spPr bwMode="auto">
          <a:xfrm>
            <a:off x="2133601" y="1905000"/>
            <a:ext cx="3922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If we use </a:t>
            </a:r>
            <a:r>
              <a:rPr lang="en-US" sz="2400">
                <a:solidFill>
                  <a:schemeClr val="accent2"/>
                </a:solidFill>
              </a:rPr>
              <a:t>absolute values</a:t>
            </a:r>
            <a:r>
              <a:rPr lang="en-US" sz="2400"/>
              <a:t> then </a:t>
            </a:r>
          </a:p>
        </p:txBody>
      </p:sp>
      <p:pic>
        <p:nvPicPr>
          <p:cNvPr id="11776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251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0040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8" name="Rectangle 22"/>
          <p:cNvSpPr>
            <a:spLocks noChangeArrowheads="1"/>
          </p:cNvSpPr>
          <p:nvPr/>
        </p:nvSpPr>
        <p:spPr bwMode="auto">
          <a:xfrm>
            <a:off x="1981200" y="39624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2400"/>
              <a:t>The </a:t>
            </a:r>
            <a:r>
              <a:rPr lang="en-US" sz="2400">
                <a:solidFill>
                  <a:schemeClr val="accent2"/>
                </a:solidFill>
              </a:rPr>
              <a:t>Masks</a:t>
            </a:r>
            <a:r>
              <a:rPr lang="en-US" sz="2400"/>
              <a:t> corresponding to these </a:t>
            </a:r>
            <a:r>
              <a:rPr lang="en-US" sz="2400">
                <a:solidFill>
                  <a:schemeClr val="accent2"/>
                </a:solidFill>
              </a:rPr>
              <a:t>equations</a:t>
            </a:r>
            <a:r>
              <a:rPr lang="en-US" sz="2400"/>
              <a:t> are: </a:t>
            </a:r>
          </a:p>
        </p:txBody>
      </p:sp>
      <p:pic>
        <p:nvPicPr>
          <p:cNvPr id="117769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19600"/>
            <a:ext cx="3657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0" name="Rectangle 25"/>
          <p:cNvSpPr>
            <a:spLocks noChangeArrowheads="1"/>
          </p:cNvSpPr>
          <p:nvPr/>
        </p:nvSpPr>
        <p:spPr bwMode="auto">
          <a:xfrm>
            <a:off x="4191000" y="6172201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>
                <a:solidFill>
                  <a:schemeClr val="accent2"/>
                </a:solidFill>
              </a:rPr>
              <a:t>Roberts Cross-Gradient Operators</a:t>
            </a:r>
          </a:p>
        </p:txBody>
      </p:sp>
      <p:sp>
        <p:nvSpPr>
          <p:cNvPr id="117771" name="Line 26"/>
          <p:cNvSpPr>
            <a:spLocks noChangeShapeType="1"/>
          </p:cNvSpPr>
          <p:nvPr/>
        </p:nvSpPr>
        <p:spPr bwMode="auto">
          <a:xfrm>
            <a:off x="1905000" y="1447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E2E6-72D2-4BFC-90DF-92315F5F433E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EF4100-AE1D-4947-BBCC-9A4B686D137F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18787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453DA1B-C721-484F-8646-CD0A57D6F6A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en-US" sz="1400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1878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447800"/>
            <a:ext cx="7772400" cy="4495800"/>
          </a:xfrm>
        </p:spPr>
      </p:pic>
      <p:sp>
        <p:nvSpPr>
          <p:cNvPr id="118790" name="Line 4"/>
          <p:cNvSpPr>
            <a:spLocks noChangeShapeType="1"/>
          </p:cNvSpPr>
          <p:nvPr/>
        </p:nvSpPr>
        <p:spPr bwMode="auto">
          <a:xfrm>
            <a:off x="21336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CB76D-BE5C-447C-BEC0-FFF617F9E945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8B4964A-A0FC-4C5A-9B97-7F2DFC2C4C9C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19811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C717C34-F4B5-4334-8424-2D41095D8BB3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en-US" sz="1400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371600"/>
            <a:ext cx="7696200" cy="121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Normally the smallest mask used is of size 3 x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Based on the concept of approximating the gradient several</a:t>
            </a:r>
            <a:br>
              <a:rPr lang="en-US" sz="2400"/>
            </a:br>
            <a:r>
              <a:rPr lang="en-US" sz="2400"/>
              <a:t>spatial masks have been proposed: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119814" name="Line 4"/>
          <p:cNvSpPr>
            <a:spLocks noChangeShapeType="1"/>
          </p:cNvSpPr>
          <p:nvPr/>
        </p:nvSpPr>
        <p:spPr bwMode="auto">
          <a:xfrm>
            <a:off x="1981200" y="838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981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2590800"/>
            <a:ext cx="7086600" cy="3124200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15BE-A7DE-481A-B3E7-681E3D960529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9556FE-05D2-43B3-94FE-79CF7489DBCB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208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4779000-9B77-41FE-BC59-E23BDF093F9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en-US" sz="1400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Operators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083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371600"/>
            <a:ext cx="7772400" cy="4724400"/>
          </a:xfrm>
        </p:spPr>
      </p:pic>
      <p:sp>
        <p:nvSpPr>
          <p:cNvPr id="120838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2E55-552A-4BB1-BF75-58D802259D95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7F0D67E-C453-493F-88BB-0BDAD1162D9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21859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E6F2148-B9BA-4F62-A7DF-C94540213B7F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sz="140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Gradient Processing (Example)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1861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295400"/>
            <a:ext cx="8077200" cy="4648200"/>
          </a:xfrm>
        </p:spPr>
      </p:pic>
      <p:sp>
        <p:nvSpPr>
          <p:cNvPr id="121862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1EE4-50BE-4050-9A24-EBB044C02756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691E1F-F65F-4CF3-A6AD-58F961635604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1228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8C6E00F-1E15-40B4-939E-A5B69AA1947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sz="1400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NOTE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122885" name="Line 4"/>
          <p:cNvSpPr>
            <a:spLocks noChangeShapeType="1"/>
          </p:cNvSpPr>
          <p:nvPr/>
        </p:nvSpPr>
        <p:spPr bwMode="auto">
          <a:xfrm>
            <a:off x="2057400" y="990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6" name="Rectangle 7"/>
          <p:cNvSpPr>
            <a:spLocks noChangeArrowheads="1"/>
          </p:cNvSpPr>
          <p:nvPr/>
        </p:nvSpPr>
        <p:spPr bwMode="auto">
          <a:xfrm>
            <a:off x="2133600" y="22098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sz="2400"/>
              <a:t> </a:t>
            </a:r>
            <a:r>
              <a:rPr lang="en-US"/>
              <a:t>The summation of coefficients in all masks equals 0, indicating that they would give a response of 0 in an area of constant gray level.</a:t>
            </a:r>
            <a:endParaRPr lang="th-TH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BC61A-378F-4CEC-9823-2E68A122402A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4572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Mask used to estimate the Gradient</a:t>
            </a:r>
          </a:p>
        </p:txBody>
      </p:sp>
      <p:pic>
        <p:nvPicPr>
          <p:cNvPr id="12390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3" t="33357" r="9074" b="28038"/>
          <a:stretch>
            <a:fillRect/>
          </a:stretch>
        </p:blipFill>
        <p:spPr>
          <a:xfrm>
            <a:off x="1524000" y="1920876"/>
            <a:ext cx="9144000" cy="4251325"/>
          </a:xfrm>
          <a:noFill/>
        </p:spPr>
      </p:pic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2057400" y="13716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9045-4637-4E7F-80FF-11A73A45D7FB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2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BC85917-1600-4B1D-9CA3-F091524281AE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67587" name="Slide Number Placeholder 4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381A7EF-0758-43BD-823F-DD76E87AA540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304800"/>
            <a:ext cx="86106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Simple Neighbourhood Operations Example</a:t>
            </a:r>
            <a:endParaRPr lang="en-GB" sz="3600">
              <a:solidFill>
                <a:schemeClr val="accent2"/>
              </a:solidFill>
            </a:endParaRPr>
          </a:p>
        </p:txBody>
      </p:sp>
      <p:grpSp>
        <p:nvGrpSpPr>
          <p:cNvPr id="67589" name="Group 3"/>
          <p:cNvGrpSpPr>
            <a:grpSpLocks/>
          </p:cNvGrpSpPr>
          <p:nvPr/>
        </p:nvGrpSpPr>
        <p:grpSpPr bwMode="auto">
          <a:xfrm>
            <a:off x="1492250" y="1862138"/>
            <a:ext cx="4510088" cy="4113212"/>
            <a:chOff x="30" y="1173"/>
            <a:chExt cx="2841" cy="2591"/>
          </a:xfrm>
        </p:grpSpPr>
        <p:sp>
          <p:nvSpPr>
            <p:cNvPr id="67643" name="Rectangle 4"/>
            <p:cNvSpPr>
              <a:spLocks noChangeArrowheads="1"/>
            </p:cNvSpPr>
            <p:nvPr/>
          </p:nvSpPr>
          <p:spPr bwMode="auto">
            <a:xfrm>
              <a:off x="208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4" name="Rectangle 5"/>
            <p:cNvSpPr>
              <a:spLocks noChangeArrowheads="1"/>
            </p:cNvSpPr>
            <p:nvPr/>
          </p:nvSpPr>
          <p:spPr bwMode="auto">
            <a:xfrm>
              <a:off x="592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5" name="Rectangle 6"/>
            <p:cNvSpPr>
              <a:spLocks noChangeArrowheads="1"/>
            </p:cNvSpPr>
            <p:nvPr/>
          </p:nvSpPr>
          <p:spPr bwMode="auto">
            <a:xfrm>
              <a:off x="973" y="1493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128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6" name="Rectangle 7"/>
            <p:cNvSpPr>
              <a:spLocks noChangeArrowheads="1"/>
            </p:cNvSpPr>
            <p:nvPr/>
          </p:nvSpPr>
          <p:spPr bwMode="auto">
            <a:xfrm>
              <a:off x="1355" y="1493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7" name="Rectangle 8"/>
            <p:cNvSpPr>
              <a:spLocks noChangeArrowheads="1"/>
            </p:cNvSpPr>
            <p:nvPr/>
          </p:nvSpPr>
          <p:spPr bwMode="auto">
            <a:xfrm>
              <a:off x="1738" y="1493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115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8" name="Rectangle 9"/>
            <p:cNvSpPr>
              <a:spLocks noChangeArrowheads="1"/>
            </p:cNvSpPr>
            <p:nvPr/>
          </p:nvSpPr>
          <p:spPr bwMode="auto">
            <a:xfrm>
              <a:off x="2105" y="1493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49" name="Rectangle 10"/>
            <p:cNvSpPr>
              <a:spLocks noChangeArrowheads="1"/>
            </p:cNvSpPr>
            <p:nvPr/>
          </p:nvSpPr>
          <p:spPr bwMode="auto">
            <a:xfrm>
              <a:off x="208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0" name="Rectangle 11"/>
            <p:cNvSpPr>
              <a:spLocks noChangeArrowheads="1"/>
            </p:cNvSpPr>
            <p:nvPr/>
          </p:nvSpPr>
          <p:spPr bwMode="auto">
            <a:xfrm>
              <a:off x="592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1" name="Rectangle 12"/>
            <p:cNvSpPr>
              <a:spLocks noChangeArrowheads="1"/>
            </p:cNvSpPr>
            <p:nvPr/>
          </p:nvSpPr>
          <p:spPr bwMode="auto">
            <a:xfrm>
              <a:off x="973" y="1869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148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2" name="Rectangle 13"/>
            <p:cNvSpPr>
              <a:spLocks noChangeArrowheads="1"/>
            </p:cNvSpPr>
            <p:nvPr/>
          </p:nvSpPr>
          <p:spPr bwMode="auto">
            <a:xfrm>
              <a:off x="1355" y="1869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3" name="Rectangle 14"/>
            <p:cNvSpPr>
              <a:spLocks noChangeArrowheads="1"/>
            </p:cNvSpPr>
            <p:nvPr/>
          </p:nvSpPr>
          <p:spPr bwMode="auto">
            <a:xfrm>
              <a:off x="1738" y="1869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4" name="Rectangle 15"/>
            <p:cNvSpPr>
              <a:spLocks noChangeArrowheads="1"/>
            </p:cNvSpPr>
            <p:nvPr/>
          </p:nvSpPr>
          <p:spPr bwMode="auto">
            <a:xfrm>
              <a:off x="2105" y="1869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5" name="Rectangle 16"/>
            <p:cNvSpPr>
              <a:spLocks noChangeArrowheads="1"/>
            </p:cNvSpPr>
            <p:nvPr/>
          </p:nvSpPr>
          <p:spPr bwMode="auto">
            <a:xfrm>
              <a:off x="208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133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6" name="Rectangle 17"/>
            <p:cNvSpPr>
              <a:spLocks noChangeArrowheads="1"/>
            </p:cNvSpPr>
            <p:nvPr/>
          </p:nvSpPr>
          <p:spPr bwMode="auto">
            <a:xfrm>
              <a:off x="592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7" name="Rectangle 18"/>
            <p:cNvSpPr>
              <a:spLocks noChangeArrowheads="1"/>
            </p:cNvSpPr>
            <p:nvPr/>
          </p:nvSpPr>
          <p:spPr bwMode="auto">
            <a:xfrm>
              <a:off x="973" y="2252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183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8" name="Rectangle 19"/>
            <p:cNvSpPr>
              <a:spLocks noChangeArrowheads="1"/>
            </p:cNvSpPr>
            <p:nvPr/>
          </p:nvSpPr>
          <p:spPr bwMode="auto">
            <a:xfrm>
              <a:off x="1355" y="2252"/>
              <a:ext cx="383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59" name="Rectangle 20"/>
            <p:cNvSpPr>
              <a:spLocks noChangeArrowheads="1"/>
            </p:cNvSpPr>
            <p:nvPr/>
          </p:nvSpPr>
          <p:spPr bwMode="auto">
            <a:xfrm>
              <a:off x="1738" y="2252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0" name="Rectangle 21"/>
            <p:cNvSpPr>
              <a:spLocks noChangeArrowheads="1"/>
            </p:cNvSpPr>
            <p:nvPr/>
          </p:nvSpPr>
          <p:spPr bwMode="auto">
            <a:xfrm>
              <a:off x="2105" y="2252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1" name="Rectangle 22"/>
            <p:cNvSpPr>
              <a:spLocks noChangeArrowheads="1"/>
            </p:cNvSpPr>
            <p:nvPr/>
          </p:nvSpPr>
          <p:spPr bwMode="auto">
            <a:xfrm>
              <a:off x="208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2" name="Rectangle 23"/>
            <p:cNvSpPr>
              <a:spLocks noChangeArrowheads="1"/>
            </p:cNvSpPr>
            <p:nvPr/>
          </p:nvSpPr>
          <p:spPr bwMode="auto">
            <a:xfrm>
              <a:off x="592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199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3" name="Rectangle 24"/>
            <p:cNvSpPr>
              <a:spLocks noChangeArrowheads="1"/>
            </p:cNvSpPr>
            <p:nvPr/>
          </p:nvSpPr>
          <p:spPr bwMode="auto">
            <a:xfrm>
              <a:off x="973" y="2628"/>
              <a:ext cx="382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207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4" name="Rectangle 25"/>
            <p:cNvSpPr>
              <a:spLocks noChangeArrowheads="1"/>
            </p:cNvSpPr>
            <p:nvPr/>
          </p:nvSpPr>
          <p:spPr bwMode="auto">
            <a:xfrm>
              <a:off x="1355" y="2628"/>
              <a:ext cx="383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210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5" name="Rectangle 26"/>
            <p:cNvSpPr>
              <a:spLocks noChangeArrowheads="1"/>
            </p:cNvSpPr>
            <p:nvPr/>
          </p:nvSpPr>
          <p:spPr bwMode="auto">
            <a:xfrm>
              <a:off x="1738" y="2628"/>
              <a:ext cx="381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198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6" name="Rectangle 27"/>
            <p:cNvSpPr>
              <a:spLocks noChangeArrowheads="1"/>
            </p:cNvSpPr>
            <p:nvPr/>
          </p:nvSpPr>
          <p:spPr bwMode="auto">
            <a:xfrm>
              <a:off x="2105" y="2628"/>
              <a:ext cx="384" cy="3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195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7" name="Rectangle 28"/>
            <p:cNvSpPr>
              <a:spLocks noChangeArrowheads="1"/>
            </p:cNvSpPr>
            <p:nvPr/>
          </p:nvSpPr>
          <p:spPr bwMode="auto">
            <a:xfrm>
              <a:off x="208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164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8" name="Rectangle 29"/>
            <p:cNvSpPr>
              <a:spLocks noChangeArrowheads="1"/>
            </p:cNvSpPr>
            <p:nvPr/>
          </p:nvSpPr>
          <p:spPr bwMode="auto">
            <a:xfrm>
              <a:off x="592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170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69" name="Rectangle 30"/>
            <p:cNvSpPr>
              <a:spLocks noChangeArrowheads="1"/>
            </p:cNvSpPr>
            <p:nvPr/>
          </p:nvSpPr>
          <p:spPr bwMode="auto">
            <a:xfrm>
              <a:off x="973" y="2993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175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0" name="Rectangle 31"/>
            <p:cNvSpPr>
              <a:spLocks noChangeArrowheads="1"/>
            </p:cNvSpPr>
            <p:nvPr/>
          </p:nvSpPr>
          <p:spPr bwMode="auto">
            <a:xfrm>
              <a:off x="1355" y="2993"/>
              <a:ext cx="383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162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1" name="Rectangle 32"/>
            <p:cNvSpPr>
              <a:spLocks noChangeArrowheads="1"/>
            </p:cNvSpPr>
            <p:nvPr/>
          </p:nvSpPr>
          <p:spPr bwMode="auto">
            <a:xfrm>
              <a:off x="1738" y="2993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173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2" name="Rectangle 33"/>
            <p:cNvSpPr>
              <a:spLocks noChangeArrowheads="1"/>
            </p:cNvSpPr>
            <p:nvPr/>
          </p:nvSpPr>
          <p:spPr bwMode="auto">
            <a:xfrm>
              <a:off x="2105" y="2993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1800">
                  <a:latin typeface="Arial" panose="020B0604020202020204" pitchFamily="34" charset="0"/>
                </a:rPr>
                <a:t>151</a:t>
              </a: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73" name="Line 34"/>
            <p:cNvSpPr>
              <a:spLocks noChangeShapeType="1"/>
            </p:cNvSpPr>
            <p:nvPr/>
          </p:nvSpPr>
          <p:spPr bwMode="auto">
            <a:xfrm>
              <a:off x="208" y="1493"/>
              <a:ext cx="260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4" name="Line 35"/>
            <p:cNvSpPr>
              <a:spLocks noChangeShapeType="1"/>
            </p:cNvSpPr>
            <p:nvPr/>
          </p:nvSpPr>
          <p:spPr bwMode="auto">
            <a:xfrm rot="5400000">
              <a:off x="-859" y="2560"/>
              <a:ext cx="213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75" name="Text Box 36"/>
            <p:cNvSpPr txBox="1">
              <a:spLocks noChangeArrowheads="1"/>
            </p:cNvSpPr>
            <p:nvPr/>
          </p:nvSpPr>
          <p:spPr bwMode="auto">
            <a:xfrm>
              <a:off x="134" y="1173"/>
              <a:ext cx="1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Original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76" name="Text Box 37"/>
            <p:cNvSpPr txBox="1">
              <a:spLocks noChangeArrowheads="1"/>
            </p:cNvSpPr>
            <p:nvPr/>
          </p:nvSpPr>
          <p:spPr bwMode="auto">
            <a:xfrm>
              <a:off x="2667" y="1218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77" name="Text Box 38"/>
            <p:cNvSpPr txBox="1">
              <a:spLocks noChangeArrowheads="1"/>
            </p:cNvSpPr>
            <p:nvPr/>
          </p:nvSpPr>
          <p:spPr bwMode="auto">
            <a:xfrm>
              <a:off x="30" y="3495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0" name="Group 39"/>
          <p:cNvGrpSpPr>
            <a:grpSpLocks/>
          </p:cNvGrpSpPr>
          <p:nvPr/>
        </p:nvGrpSpPr>
        <p:grpSpPr bwMode="auto">
          <a:xfrm>
            <a:off x="6108701" y="1862138"/>
            <a:ext cx="4443413" cy="4102100"/>
            <a:chOff x="2938" y="1173"/>
            <a:chExt cx="2799" cy="2584"/>
          </a:xfrm>
        </p:grpSpPr>
        <p:sp>
          <p:nvSpPr>
            <p:cNvPr id="67608" name="Rectangle 40"/>
            <p:cNvSpPr>
              <a:spLocks noChangeArrowheads="1"/>
            </p:cNvSpPr>
            <p:nvPr/>
          </p:nvSpPr>
          <p:spPr bwMode="auto">
            <a:xfrm>
              <a:off x="3114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3498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3879" y="14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1" name="Rectangle 43"/>
            <p:cNvSpPr>
              <a:spLocks noChangeArrowheads="1"/>
            </p:cNvSpPr>
            <p:nvPr/>
          </p:nvSpPr>
          <p:spPr bwMode="auto">
            <a:xfrm>
              <a:off x="4261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2" name="Rectangle 44"/>
            <p:cNvSpPr>
              <a:spLocks noChangeArrowheads="1"/>
            </p:cNvSpPr>
            <p:nvPr/>
          </p:nvSpPr>
          <p:spPr bwMode="auto">
            <a:xfrm>
              <a:off x="4645" y="14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3" name="Rectangle 45"/>
            <p:cNvSpPr>
              <a:spLocks noChangeArrowheads="1"/>
            </p:cNvSpPr>
            <p:nvPr/>
          </p:nvSpPr>
          <p:spPr bwMode="auto">
            <a:xfrm>
              <a:off x="5012" y="14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4" name="Rectangle 46"/>
            <p:cNvSpPr>
              <a:spLocks noChangeArrowheads="1"/>
            </p:cNvSpPr>
            <p:nvPr/>
          </p:nvSpPr>
          <p:spPr bwMode="auto">
            <a:xfrm>
              <a:off x="3114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5" name="Rectangle 47"/>
            <p:cNvSpPr>
              <a:spLocks noChangeArrowheads="1"/>
            </p:cNvSpPr>
            <p:nvPr/>
          </p:nvSpPr>
          <p:spPr bwMode="auto">
            <a:xfrm>
              <a:off x="3498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6" name="Rectangle 48"/>
            <p:cNvSpPr>
              <a:spLocks noChangeArrowheads="1"/>
            </p:cNvSpPr>
            <p:nvPr/>
          </p:nvSpPr>
          <p:spPr bwMode="auto">
            <a:xfrm>
              <a:off x="3879" y="1865"/>
              <a:ext cx="382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7" name="Rectangle 49"/>
            <p:cNvSpPr>
              <a:spLocks noChangeArrowheads="1"/>
            </p:cNvSpPr>
            <p:nvPr/>
          </p:nvSpPr>
          <p:spPr bwMode="auto">
            <a:xfrm>
              <a:off x="4261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8" name="Rectangle 50"/>
            <p:cNvSpPr>
              <a:spLocks noChangeArrowheads="1"/>
            </p:cNvSpPr>
            <p:nvPr/>
          </p:nvSpPr>
          <p:spPr bwMode="auto">
            <a:xfrm>
              <a:off x="4645" y="1865"/>
              <a:ext cx="381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19" name="Rectangle 51"/>
            <p:cNvSpPr>
              <a:spLocks noChangeArrowheads="1"/>
            </p:cNvSpPr>
            <p:nvPr/>
          </p:nvSpPr>
          <p:spPr bwMode="auto">
            <a:xfrm>
              <a:off x="5012" y="1865"/>
              <a:ext cx="384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0" name="Rectangle 52"/>
            <p:cNvSpPr>
              <a:spLocks noChangeArrowheads="1"/>
            </p:cNvSpPr>
            <p:nvPr/>
          </p:nvSpPr>
          <p:spPr bwMode="auto">
            <a:xfrm>
              <a:off x="3114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1" name="Rectangle 53"/>
            <p:cNvSpPr>
              <a:spLocks noChangeArrowheads="1"/>
            </p:cNvSpPr>
            <p:nvPr/>
          </p:nvSpPr>
          <p:spPr bwMode="auto">
            <a:xfrm>
              <a:off x="3498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2" name="Rectangle 54"/>
            <p:cNvSpPr>
              <a:spLocks noChangeArrowheads="1"/>
            </p:cNvSpPr>
            <p:nvPr/>
          </p:nvSpPr>
          <p:spPr bwMode="auto">
            <a:xfrm>
              <a:off x="3879" y="2249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3" name="Rectangle 55"/>
            <p:cNvSpPr>
              <a:spLocks noChangeArrowheads="1"/>
            </p:cNvSpPr>
            <p:nvPr/>
          </p:nvSpPr>
          <p:spPr bwMode="auto">
            <a:xfrm>
              <a:off x="4261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4" name="Rectangle 56"/>
            <p:cNvSpPr>
              <a:spLocks noChangeArrowheads="1"/>
            </p:cNvSpPr>
            <p:nvPr/>
          </p:nvSpPr>
          <p:spPr bwMode="auto">
            <a:xfrm>
              <a:off x="4645" y="2249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5" name="Rectangle 57"/>
            <p:cNvSpPr>
              <a:spLocks noChangeArrowheads="1"/>
            </p:cNvSpPr>
            <p:nvPr/>
          </p:nvSpPr>
          <p:spPr bwMode="auto">
            <a:xfrm>
              <a:off x="5012" y="2249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6" name="Rectangle 58"/>
            <p:cNvSpPr>
              <a:spLocks noChangeArrowheads="1"/>
            </p:cNvSpPr>
            <p:nvPr/>
          </p:nvSpPr>
          <p:spPr bwMode="auto">
            <a:xfrm>
              <a:off x="3114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7" name="Rectangle 59"/>
            <p:cNvSpPr>
              <a:spLocks noChangeArrowheads="1"/>
            </p:cNvSpPr>
            <p:nvPr/>
          </p:nvSpPr>
          <p:spPr bwMode="auto">
            <a:xfrm>
              <a:off x="3498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8" name="Rectangle 60"/>
            <p:cNvSpPr>
              <a:spLocks noChangeArrowheads="1"/>
            </p:cNvSpPr>
            <p:nvPr/>
          </p:nvSpPr>
          <p:spPr bwMode="auto">
            <a:xfrm>
              <a:off x="3879" y="2626"/>
              <a:ext cx="382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29" name="Rectangle 61"/>
            <p:cNvSpPr>
              <a:spLocks noChangeArrowheads="1"/>
            </p:cNvSpPr>
            <p:nvPr/>
          </p:nvSpPr>
          <p:spPr bwMode="auto">
            <a:xfrm>
              <a:off x="4261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0" name="Rectangle 62"/>
            <p:cNvSpPr>
              <a:spLocks noChangeArrowheads="1"/>
            </p:cNvSpPr>
            <p:nvPr/>
          </p:nvSpPr>
          <p:spPr bwMode="auto">
            <a:xfrm>
              <a:off x="4645" y="2626"/>
              <a:ext cx="381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1" name="Rectangle 63"/>
            <p:cNvSpPr>
              <a:spLocks noChangeArrowheads="1"/>
            </p:cNvSpPr>
            <p:nvPr/>
          </p:nvSpPr>
          <p:spPr bwMode="auto">
            <a:xfrm>
              <a:off x="5012" y="2626"/>
              <a:ext cx="384" cy="38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2" name="Rectangle 64"/>
            <p:cNvSpPr>
              <a:spLocks noChangeArrowheads="1"/>
            </p:cNvSpPr>
            <p:nvPr/>
          </p:nvSpPr>
          <p:spPr bwMode="auto">
            <a:xfrm>
              <a:off x="3114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3" name="Rectangle 65"/>
            <p:cNvSpPr>
              <a:spLocks noChangeArrowheads="1"/>
            </p:cNvSpPr>
            <p:nvPr/>
          </p:nvSpPr>
          <p:spPr bwMode="auto">
            <a:xfrm>
              <a:off x="3498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4" name="Rectangle 66"/>
            <p:cNvSpPr>
              <a:spLocks noChangeArrowheads="1"/>
            </p:cNvSpPr>
            <p:nvPr/>
          </p:nvSpPr>
          <p:spPr bwMode="auto">
            <a:xfrm>
              <a:off x="3879" y="2990"/>
              <a:ext cx="382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5" name="Rectangle 67"/>
            <p:cNvSpPr>
              <a:spLocks noChangeArrowheads="1"/>
            </p:cNvSpPr>
            <p:nvPr/>
          </p:nvSpPr>
          <p:spPr bwMode="auto">
            <a:xfrm>
              <a:off x="4261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6" name="Rectangle 68"/>
            <p:cNvSpPr>
              <a:spLocks noChangeArrowheads="1"/>
            </p:cNvSpPr>
            <p:nvPr/>
          </p:nvSpPr>
          <p:spPr bwMode="auto">
            <a:xfrm>
              <a:off x="4645" y="2990"/>
              <a:ext cx="381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7" name="Rectangle 69"/>
            <p:cNvSpPr>
              <a:spLocks noChangeArrowheads="1"/>
            </p:cNvSpPr>
            <p:nvPr/>
          </p:nvSpPr>
          <p:spPr bwMode="auto">
            <a:xfrm>
              <a:off x="5012" y="2990"/>
              <a:ext cx="384" cy="3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7638" name="Line 70"/>
            <p:cNvSpPr>
              <a:spLocks noChangeShapeType="1"/>
            </p:cNvSpPr>
            <p:nvPr/>
          </p:nvSpPr>
          <p:spPr bwMode="auto">
            <a:xfrm>
              <a:off x="3114" y="1490"/>
              <a:ext cx="256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39" name="Line 71"/>
            <p:cNvSpPr>
              <a:spLocks noChangeShapeType="1"/>
            </p:cNvSpPr>
            <p:nvPr/>
          </p:nvSpPr>
          <p:spPr bwMode="auto">
            <a:xfrm rot="5400000">
              <a:off x="2036" y="2568"/>
              <a:ext cx="2155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40" name="Text Box 72"/>
            <p:cNvSpPr txBox="1">
              <a:spLocks noChangeArrowheads="1"/>
            </p:cNvSpPr>
            <p:nvPr/>
          </p:nvSpPr>
          <p:spPr bwMode="auto">
            <a:xfrm>
              <a:off x="3043" y="1173"/>
              <a:ext cx="1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400" b="1" i="1">
                  <a:solidFill>
                    <a:srgbClr val="0033CC"/>
                  </a:solidFill>
                </a:rPr>
                <a:t>Enhanced Image</a:t>
              </a:r>
              <a:endParaRPr lang="en-US" sz="2400" b="1" i="1">
                <a:solidFill>
                  <a:srgbClr val="0033CC"/>
                </a:solidFill>
              </a:endParaRPr>
            </a:p>
          </p:txBody>
        </p:sp>
        <p:sp>
          <p:nvSpPr>
            <p:cNvPr id="67641" name="Text Box 73"/>
            <p:cNvSpPr txBox="1">
              <a:spLocks noChangeArrowheads="1"/>
            </p:cNvSpPr>
            <p:nvPr/>
          </p:nvSpPr>
          <p:spPr bwMode="auto">
            <a:xfrm>
              <a:off x="5533" y="1222"/>
              <a:ext cx="2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x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  <p:sp>
          <p:nvSpPr>
            <p:cNvPr id="67642" name="Text Box 74"/>
            <p:cNvSpPr txBox="1">
              <a:spLocks noChangeArrowheads="1"/>
            </p:cNvSpPr>
            <p:nvPr/>
          </p:nvSpPr>
          <p:spPr bwMode="auto">
            <a:xfrm>
              <a:off x="2938" y="3488"/>
              <a:ext cx="1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sz="2200" b="1" i="1">
                  <a:solidFill>
                    <a:srgbClr val="0033CC"/>
                  </a:solidFill>
                </a:rPr>
                <a:t>y</a:t>
              </a:r>
              <a:endParaRPr lang="en-US" sz="2200" b="1" i="1">
                <a:solidFill>
                  <a:srgbClr val="0033CC"/>
                </a:solidFill>
              </a:endParaRPr>
            </a:p>
          </p:txBody>
        </p:sp>
      </p:grpSp>
      <p:grpSp>
        <p:nvGrpSpPr>
          <p:cNvPr id="67591" name="Group 75"/>
          <p:cNvGrpSpPr>
            <a:grpSpLocks/>
          </p:cNvGrpSpPr>
          <p:nvPr/>
        </p:nvGrpSpPr>
        <p:grpSpPr bwMode="auto">
          <a:xfrm>
            <a:off x="5456239" y="3798889"/>
            <a:ext cx="573087" cy="141287"/>
            <a:chOff x="4032" y="2383"/>
            <a:chExt cx="361" cy="89"/>
          </a:xfrm>
        </p:grpSpPr>
        <p:sp>
          <p:nvSpPr>
            <p:cNvPr id="67605" name="Oval 76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6" name="Oval 77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7" name="Oval 78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2" name="Group 79"/>
          <p:cNvGrpSpPr>
            <a:grpSpLocks/>
          </p:cNvGrpSpPr>
          <p:nvPr/>
        </p:nvGrpSpPr>
        <p:grpSpPr bwMode="auto">
          <a:xfrm rot="5400000">
            <a:off x="3314700" y="5638800"/>
            <a:ext cx="573088" cy="141288"/>
            <a:chOff x="4032" y="2383"/>
            <a:chExt cx="361" cy="89"/>
          </a:xfrm>
        </p:grpSpPr>
        <p:sp>
          <p:nvSpPr>
            <p:cNvPr id="67602" name="Oval 80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3" name="Oval 81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4" name="Oval 82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3" name="Group 83"/>
          <p:cNvGrpSpPr>
            <a:grpSpLocks/>
          </p:cNvGrpSpPr>
          <p:nvPr/>
        </p:nvGrpSpPr>
        <p:grpSpPr bwMode="auto">
          <a:xfrm>
            <a:off x="10063164" y="3794125"/>
            <a:ext cx="573087" cy="141288"/>
            <a:chOff x="4032" y="2383"/>
            <a:chExt cx="361" cy="89"/>
          </a:xfrm>
        </p:grpSpPr>
        <p:sp>
          <p:nvSpPr>
            <p:cNvPr id="67599" name="Oval 84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0" name="Oval 85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601" name="Oval 86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grpSp>
        <p:nvGrpSpPr>
          <p:cNvPr id="67594" name="Group 87"/>
          <p:cNvGrpSpPr>
            <a:grpSpLocks/>
          </p:cNvGrpSpPr>
          <p:nvPr/>
        </p:nvGrpSpPr>
        <p:grpSpPr bwMode="auto">
          <a:xfrm rot="5400000">
            <a:off x="7921626" y="5634038"/>
            <a:ext cx="573087" cy="141288"/>
            <a:chOff x="4032" y="2383"/>
            <a:chExt cx="361" cy="89"/>
          </a:xfrm>
        </p:grpSpPr>
        <p:sp>
          <p:nvSpPr>
            <p:cNvPr id="67596" name="Oval 88"/>
            <p:cNvSpPr>
              <a:spLocks noChangeArrowheads="1"/>
            </p:cNvSpPr>
            <p:nvPr/>
          </p:nvSpPr>
          <p:spPr bwMode="auto">
            <a:xfrm>
              <a:off x="4032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7" name="Oval 89"/>
            <p:cNvSpPr>
              <a:spLocks noChangeArrowheads="1"/>
            </p:cNvSpPr>
            <p:nvPr/>
          </p:nvSpPr>
          <p:spPr bwMode="auto">
            <a:xfrm>
              <a:off x="4168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  <p:sp>
          <p:nvSpPr>
            <p:cNvPr id="67598" name="Oval 90"/>
            <p:cNvSpPr>
              <a:spLocks noChangeArrowheads="1"/>
            </p:cNvSpPr>
            <p:nvPr/>
          </p:nvSpPr>
          <p:spPr bwMode="auto">
            <a:xfrm>
              <a:off x="4304" y="2383"/>
              <a:ext cx="89" cy="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sz="2400"/>
            </a:p>
          </p:txBody>
        </p:sp>
      </p:grpSp>
      <p:sp>
        <p:nvSpPr>
          <p:cNvPr id="67595" name="Line 91"/>
          <p:cNvSpPr>
            <a:spLocks noChangeShapeType="1"/>
          </p:cNvSpPr>
          <p:nvPr/>
        </p:nvSpPr>
        <p:spPr bwMode="auto">
          <a:xfrm>
            <a:off x="22098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3742-C083-4E36-8AAF-BFCBD18E7694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686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4" b="50348"/>
          <a:stretch>
            <a:fillRect/>
          </a:stretch>
        </p:blipFill>
        <p:spPr bwMode="auto">
          <a:xfrm>
            <a:off x="1992314" y="1296988"/>
            <a:ext cx="1677987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b="50348"/>
          <a:stretch>
            <a:fillRect/>
          </a:stretch>
        </p:blipFill>
        <p:spPr bwMode="auto">
          <a:xfrm>
            <a:off x="4200526" y="2163763"/>
            <a:ext cx="1660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3" r="49832"/>
          <a:stretch>
            <a:fillRect/>
          </a:stretch>
        </p:blipFill>
        <p:spPr bwMode="auto">
          <a:xfrm>
            <a:off x="6391276" y="2971800"/>
            <a:ext cx="1660525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 t="49744"/>
          <a:stretch>
            <a:fillRect/>
          </a:stretch>
        </p:blipFill>
        <p:spPr bwMode="auto">
          <a:xfrm>
            <a:off x="8583614" y="3787776"/>
            <a:ext cx="16605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AutoShape 7"/>
          <p:cNvSpPr>
            <a:spLocks noChangeArrowheads="1"/>
          </p:cNvSpPr>
          <p:nvPr/>
        </p:nvSpPr>
        <p:spPr bwMode="auto">
          <a:xfrm>
            <a:off x="2970214" y="3827464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54213" y="4289425"/>
            <a:ext cx="2252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Laplacian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5195889" y="468788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4078288" y="5148264"/>
            <a:ext cx="236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version of bone scan achieved by subtracting (a) and (b)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6300788" y="5962650"/>
            <a:ext cx="2335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Sobel filter of bone scan (a)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2554288" y="38369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(a)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4757738" y="470376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(b)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6973888" y="5511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(c)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9178925" y="63277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(d)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2720" name="AutoShape 16"/>
          <p:cNvSpPr>
            <a:spLocks noChangeArrowheads="1"/>
          </p:cNvSpPr>
          <p:nvPr/>
        </p:nvSpPr>
        <p:spPr bwMode="auto">
          <a:xfrm>
            <a:off x="9586914" y="6321426"/>
            <a:ext cx="1081087" cy="441325"/>
          </a:xfrm>
          <a:prstGeom prst="rightArrow">
            <a:avLst>
              <a:gd name="adj1" fmla="val 50000"/>
              <a:gd name="adj2" fmla="val 6124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7383464" y="5519739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20574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E268-B035-4915-BE57-6AA92B7606EC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animBg="1"/>
      <p:bldP spid="72712" grpId="0"/>
      <p:bldP spid="72713" grpId="0" animBg="1"/>
      <p:bldP spid="72714" grpId="0"/>
      <p:bldP spid="72715" grpId="0"/>
      <p:bldP spid="72717" grpId="0"/>
      <p:bldP spid="72718" grpId="0"/>
      <p:bldP spid="72719" grpId="0"/>
      <p:bldP spid="72720" grpId="0" animBg="1"/>
      <p:bldP spid="7272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76200"/>
            <a:ext cx="883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IE" sz="4000">
                <a:solidFill>
                  <a:schemeClr val="accent2"/>
                </a:solidFill>
              </a:rPr>
              <a:t>Combining Spatial Enhancement Methods (cont…)</a:t>
            </a:r>
            <a:endParaRPr lang="en-US" sz="4000">
              <a:solidFill>
                <a:schemeClr val="accent2"/>
              </a:solidFill>
            </a:endParaRP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t="49515"/>
          <a:stretch>
            <a:fillRect/>
          </a:stretch>
        </p:blipFill>
        <p:spPr bwMode="auto">
          <a:xfrm>
            <a:off x="8577263" y="1550988"/>
            <a:ext cx="1662112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45" r="50603"/>
          <a:stretch>
            <a:fillRect/>
          </a:stretch>
        </p:blipFill>
        <p:spPr bwMode="auto">
          <a:xfrm>
            <a:off x="6394450" y="2559051"/>
            <a:ext cx="1627188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42" b="50151"/>
          <a:stretch>
            <a:fillRect/>
          </a:stretch>
        </p:blipFill>
        <p:spPr bwMode="auto">
          <a:xfrm>
            <a:off x="4178301" y="3016251"/>
            <a:ext cx="1662113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1" b="49879"/>
          <a:stretch>
            <a:fillRect/>
          </a:stretch>
        </p:blipFill>
        <p:spPr bwMode="auto">
          <a:xfrm>
            <a:off x="1963739" y="3714751"/>
            <a:ext cx="1660525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AutoShape 7"/>
          <p:cNvSpPr>
            <a:spLocks noChangeArrowheads="1"/>
          </p:cNvSpPr>
          <p:nvPr/>
        </p:nvSpPr>
        <p:spPr bwMode="auto">
          <a:xfrm>
            <a:off x="2971801" y="3343276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890714" y="2495550"/>
            <a:ext cx="23637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The product of (c) and (e) which will be used as a mask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>
            <a:off x="5132389" y="2641601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194175" y="1776414"/>
            <a:ext cx="2254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Sharpened image which is sum of (a) and (f)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6402388" y="1255714"/>
            <a:ext cx="22479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Result of applying a power-law trans. to (g)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2554288" y="335280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(e)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4757738" y="26701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(f)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6973888" y="221297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(g)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9178925" y="125095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(h)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126992" name="AutoShape 16"/>
          <p:cNvSpPr>
            <a:spLocks noChangeArrowheads="1"/>
          </p:cNvSpPr>
          <p:nvPr/>
        </p:nvSpPr>
        <p:spPr bwMode="auto">
          <a:xfrm>
            <a:off x="615951" y="5848351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1905000" y="6248400"/>
            <a:ext cx="27447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IE" sz="1800">
                <a:latin typeface="Arial" panose="020B0604020202020204" pitchFamily="34" charset="0"/>
              </a:rPr>
              <a:t>Image (d) smoothed with a 5*5 averaging filter</a:t>
            </a: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7397750" y="2179639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>
            <a:off x="2057400" y="1295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260FF-FFF7-41C4-8380-97E0CBCDBC2D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nimBg="1"/>
      <p:bldP spid="74760" grpId="0"/>
      <p:bldP spid="74761" grpId="0" animBg="1"/>
      <p:bldP spid="74762" grpId="0"/>
      <p:bldP spid="74763" grpId="0"/>
      <p:bldP spid="74765" grpId="0"/>
      <p:bldP spid="74766" grpId="0"/>
      <p:bldP spid="74767" grpId="0"/>
      <p:bldP spid="7477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228600"/>
            <a:ext cx="8839200" cy="1143000"/>
          </a:xfrm>
        </p:spPr>
        <p:txBody>
          <a:bodyPr/>
          <a:lstStyle/>
          <a:p>
            <a:pPr algn="l" eaLnBrk="1" hangingPunct="1"/>
            <a:r>
              <a:rPr lang="en-IE" sz="3200">
                <a:solidFill>
                  <a:schemeClr val="accent2"/>
                </a:solidFill>
              </a:rPr>
              <a:t>Combining Spatial Enhancement Methods (cont…)</a:t>
            </a:r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7772400" cy="4114800"/>
          </a:xfrm>
        </p:spPr>
        <p:txBody>
          <a:bodyPr/>
          <a:lstStyle/>
          <a:p>
            <a:pPr eaLnBrk="1" hangingPunct="1"/>
            <a:r>
              <a:rPr lang="en-IE" sz="2400"/>
              <a:t>Compare the Original and Final Images</a:t>
            </a:r>
            <a:endParaRPr lang="en-US" sz="240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1"/>
          <a:stretch>
            <a:fillRect/>
          </a:stretch>
        </p:blipFill>
        <p:spPr bwMode="auto">
          <a:xfrm>
            <a:off x="6588126" y="2070100"/>
            <a:ext cx="28622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1" b="50046"/>
          <a:stretch>
            <a:fillRect/>
          </a:stretch>
        </p:blipFill>
        <p:spPr bwMode="auto">
          <a:xfrm>
            <a:off x="2300288" y="2074864"/>
            <a:ext cx="2862262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246688" y="4164014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1981200" y="11430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F2EA-2CFD-4626-810A-5A45B543C45F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2474-5F98-4287-80FD-6D5CB3CDE11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04987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2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83DBEEC-640A-48CA-A174-4D9AC5F99109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69635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CC95390-5E8C-4F65-81DE-A326F36FC1C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IE" sz="3600">
                <a:solidFill>
                  <a:schemeClr val="accent2"/>
                </a:solidFill>
              </a:rPr>
              <a:t>The Spatial Filtering Process</a:t>
            </a:r>
            <a:endParaRPr lang="en-US" sz="3600">
              <a:solidFill>
                <a:schemeClr val="accent2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64575" y="1425576"/>
            <a:ext cx="1568450" cy="1560513"/>
            <a:chOff x="3696" y="2149"/>
            <a:chExt cx="988" cy="983"/>
          </a:xfrm>
        </p:grpSpPr>
        <p:sp>
          <p:nvSpPr>
            <p:cNvPr id="69927" name="Rectangle 4"/>
            <p:cNvSpPr>
              <a:spLocks noChangeArrowheads="1"/>
            </p:cNvSpPr>
            <p:nvPr/>
          </p:nvSpPr>
          <p:spPr bwMode="auto">
            <a:xfrm>
              <a:off x="3696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r</a:t>
              </a:r>
              <a:endParaRPr lang="en-US" sz="2400" i="1"/>
            </a:p>
          </p:txBody>
        </p:sp>
        <p:sp>
          <p:nvSpPr>
            <p:cNvPr id="69928" name="Rectangle 5"/>
            <p:cNvSpPr>
              <a:spLocks noChangeArrowheads="1"/>
            </p:cNvSpPr>
            <p:nvPr/>
          </p:nvSpPr>
          <p:spPr bwMode="auto">
            <a:xfrm>
              <a:off x="4025" y="2149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s</a:t>
              </a:r>
              <a:endParaRPr lang="en-US" sz="2400" i="1"/>
            </a:p>
          </p:txBody>
        </p:sp>
        <p:sp>
          <p:nvSpPr>
            <p:cNvPr id="69929" name="Rectangle 6"/>
            <p:cNvSpPr>
              <a:spLocks noChangeArrowheads="1"/>
            </p:cNvSpPr>
            <p:nvPr/>
          </p:nvSpPr>
          <p:spPr bwMode="auto">
            <a:xfrm>
              <a:off x="4355" y="2149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t</a:t>
              </a:r>
              <a:endParaRPr lang="en-US" sz="2400" i="1"/>
            </a:p>
          </p:txBody>
        </p:sp>
        <p:sp>
          <p:nvSpPr>
            <p:cNvPr id="69930" name="Rectangle 7"/>
            <p:cNvSpPr>
              <a:spLocks noChangeArrowheads="1"/>
            </p:cNvSpPr>
            <p:nvPr/>
          </p:nvSpPr>
          <p:spPr bwMode="auto">
            <a:xfrm>
              <a:off x="3696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u</a:t>
              </a:r>
              <a:endParaRPr lang="en-US" sz="2400" i="1"/>
            </a:p>
          </p:txBody>
        </p:sp>
        <p:sp>
          <p:nvSpPr>
            <p:cNvPr id="69931" name="Rectangle 8"/>
            <p:cNvSpPr>
              <a:spLocks noChangeArrowheads="1"/>
            </p:cNvSpPr>
            <p:nvPr/>
          </p:nvSpPr>
          <p:spPr bwMode="auto">
            <a:xfrm>
              <a:off x="4025" y="2474"/>
              <a:ext cx="330" cy="329"/>
            </a:xfrm>
            <a:prstGeom prst="rect">
              <a:avLst/>
            </a:prstGeom>
            <a:solidFill>
              <a:srgbClr val="000080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v</a:t>
              </a:r>
              <a:endParaRPr lang="el-GR" sz="2400" i="1"/>
            </a:p>
          </p:txBody>
        </p:sp>
        <p:sp>
          <p:nvSpPr>
            <p:cNvPr id="69932" name="Rectangle 9"/>
            <p:cNvSpPr>
              <a:spLocks noChangeArrowheads="1"/>
            </p:cNvSpPr>
            <p:nvPr/>
          </p:nvSpPr>
          <p:spPr bwMode="auto">
            <a:xfrm>
              <a:off x="4355" y="2474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w</a:t>
              </a:r>
              <a:endParaRPr lang="en-US" sz="2400" i="1"/>
            </a:p>
          </p:txBody>
        </p:sp>
        <p:sp>
          <p:nvSpPr>
            <p:cNvPr id="69933" name="Rectangle 10"/>
            <p:cNvSpPr>
              <a:spLocks noChangeArrowheads="1"/>
            </p:cNvSpPr>
            <p:nvPr/>
          </p:nvSpPr>
          <p:spPr bwMode="auto">
            <a:xfrm>
              <a:off x="3696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x</a:t>
              </a:r>
              <a:endParaRPr lang="en-US" sz="2400" i="1"/>
            </a:p>
          </p:txBody>
        </p:sp>
        <p:sp>
          <p:nvSpPr>
            <p:cNvPr id="69934" name="Rectangle 11"/>
            <p:cNvSpPr>
              <a:spLocks noChangeArrowheads="1"/>
            </p:cNvSpPr>
            <p:nvPr/>
          </p:nvSpPr>
          <p:spPr bwMode="auto">
            <a:xfrm>
              <a:off x="4025" y="2803"/>
              <a:ext cx="330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y</a:t>
              </a:r>
              <a:endParaRPr lang="en-US" sz="2400" i="1"/>
            </a:p>
          </p:txBody>
        </p:sp>
        <p:sp>
          <p:nvSpPr>
            <p:cNvPr id="69935" name="Rectangle 12"/>
            <p:cNvSpPr>
              <a:spLocks noChangeArrowheads="1"/>
            </p:cNvSpPr>
            <p:nvPr/>
          </p:nvSpPr>
          <p:spPr bwMode="auto">
            <a:xfrm>
              <a:off x="4355" y="2803"/>
              <a:ext cx="329" cy="329"/>
            </a:xfrm>
            <a:prstGeom prst="rect">
              <a:avLst/>
            </a:prstGeom>
            <a:solidFill>
              <a:srgbClr val="99CCFF">
                <a:alpha val="18823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z</a:t>
              </a:r>
              <a:endParaRPr lang="en-US" sz="2400" i="1"/>
            </a:p>
          </p:txBody>
        </p:sp>
      </p:grpSp>
      <p:grpSp>
        <p:nvGrpSpPr>
          <p:cNvPr id="69638" name="Group 13"/>
          <p:cNvGrpSpPr>
            <a:grpSpLocks/>
          </p:cNvGrpSpPr>
          <p:nvPr/>
        </p:nvGrpSpPr>
        <p:grpSpPr bwMode="auto">
          <a:xfrm>
            <a:off x="2047875" y="1624013"/>
            <a:ext cx="3625850" cy="3384550"/>
            <a:chOff x="330" y="1023"/>
            <a:chExt cx="2284" cy="2132"/>
          </a:xfrm>
        </p:grpSpPr>
        <p:sp>
          <p:nvSpPr>
            <p:cNvPr id="69687" name="Rectangle 14"/>
            <p:cNvSpPr>
              <a:spLocks noChangeArrowheads="1"/>
            </p:cNvSpPr>
            <p:nvPr/>
          </p:nvSpPr>
          <p:spPr bwMode="auto">
            <a:xfrm>
              <a:off x="33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8" name="Rectangle 15"/>
            <p:cNvSpPr>
              <a:spLocks noChangeArrowheads="1"/>
            </p:cNvSpPr>
            <p:nvPr/>
          </p:nvSpPr>
          <p:spPr bwMode="auto">
            <a:xfrm>
              <a:off x="474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89" name="Rectangle 16"/>
            <p:cNvSpPr>
              <a:spLocks noChangeArrowheads="1"/>
            </p:cNvSpPr>
            <p:nvPr/>
          </p:nvSpPr>
          <p:spPr bwMode="auto">
            <a:xfrm>
              <a:off x="618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0" name="Rectangle 17"/>
            <p:cNvSpPr>
              <a:spLocks noChangeArrowheads="1"/>
            </p:cNvSpPr>
            <p:nvPr/>
          </p:nvSpPr>
          <p:spPr bwMode="auto">
            <a:xfrm>
              <a:off x="762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1" name="Rectangle 18"/>
            <p:cNvSpPr>
              <a:spLocks noChangeArrowheads="1"/>
            </p:cNvSpPr>
            <p:nvPr/>
          </p:nvSpPr>
          <p:spPr bwMode="auto">
            <a:xfrm>
              <a:off x="90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2" name="Rectangle 19"/>
            <p:cNvSpPr>
              <a:spLocks noChangeArrowheads="1"/>
            </p:cNvSpPr>
            <p:nvPr/>
          </p:nvSpPr>
          <p:spPr bwMode="auto">
            <a:xfrm>
              <a:off x="104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3" name="Rectangle 20"/>
            <p:cNvSpPr>
              <a:spLocks noChangeArrowheads="1"/>
            </p:cNvSpPr>
            <p:nvPr/>
          </p:nvSpPr>
          <p:spPr bwMode="auto">
            <a:xfrm>
              <a:off x="118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4" name="Rectangle 21"/>
            <p:cNvSpPr>
              <a:spLocks noChangeArrowheads="1"/>
            </p:cNvSpPr>
            <p:nvPr/>
          </p:nvSpPr>
          <p:spPr bwMode="auto">
            <a:xfrm>
              <a:off x="133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5" name="Rectangle 22"/>
            <p:cNvSpPr>
              <a:spLocks noChangeArrowheads="1"/>
            </p:cNvSpPr>
            <p:nvPr/>
          </p:nvSpPr>
          <p:spPr bwMode="auto">
            <a:xfrm>
              <a:off x="147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6" name="Rectangle 23"/>
            <p:cNvSpPr>
              <a:spLocks noChangeArrowheads="1"/>
            </p:cNvSpPr>
            <p:nvPr/>
          </p:nvSpPr>
          <p:spPr bwMode="auto">
            <a:xfrm>
              <a:off x="1616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7" name="Rectangle 24"/>
            <p:cNvSpPr>
              <a:spLocks noChangeArrowheads="1"/>
            </p:cNvSpPr>
            <p:nvPr/>
          </p:nvSpPr>
          <p:spPr bwMode="auto">
            <a:xfrm>
              <a:off x="33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8" name="Rectangle 25"/>
            <p:cNvSpPr>
              <a:spLocks noChangeArrowheads="1"/>
            </p:cNvSpPr>
            <p:nvPr/>
          </p:nvSpPr>
          <p:spPr bwMode="auto">
            <a:xfrm>
              <a:off x="474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699" name="Rectangle 26"/>
            <p:cNvSpPr>
              <a:spLocks noChangeArrowheads="1"/>
            </p:cNvSpPr>
            <p:nvPr/>
          </p:nvSpPr>
          <p:spPr bwMode="auto">
            <a:xfrm>
              <a:off x="618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0" name="Rectangle 27"/>
            <p:cNvSpPr>
              <a:spLocks noChangeArrowheads="1"/>
            </p:cNvSpPr>
            <p:nvPr/>
          </p:nvSpPr>
          <p:spPr bwMode="auto">
            <a:xfrm>
              <a:off x="762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1" name="Rectangle 28"/>
            <p:cNvSpPr>
              <a:spLocks noChangeArrowheads="1"/>
            </p:cNvSpPr>
            <p:nvPr/>
          </p:nvSpPr>
          <p:spPr bwMode="auto">
            <a:xfrm>
              <a:off x="90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2" name="Rectangle 29"/>
            <p:cNvSpPr>
              <a:spLocks noChangeArrowheads="1"/>
            </p:cNvSpPr>
            <p:nvPr/>
          </p:nvSpPr>
          <p:spPr bwMode="auto">
            <a:xfrm>
              <a:off x="104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3" name="Rectangle 30"/>
            <p:cNvSpPr>
              <a:spLocks noChangeArrowheads="1"/>
            </p:cNvSpPr>
            <p:nvPr/>
          </p:nvSpPr>
          <p:spPr bwMode="auto">
            <a:xfrm>
              <a:off x="118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4" name="Rectangle 31"/>
            <p:cNvSpPr>
              <a:spLocks noChangeArrowheads="1"/>
            </p:cNvSpPr>
            <p:nvPr/>
          </p:nvSpPr>
          <p:spPr bwMode="auto">
            <a:xfrm>
              <a:off x="133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5" name="Rectangle 32"/>
            <p:cNvSpPr>
              <a:spLocks noChangeArrowheads="1"/>
            </p:cNvSpPr>
            <p:nvPr/>
          </p:nvSpPr>
          <p:spPr bwMode="auto">
            <a:xfrm>
              <a:off x="147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6" name="Rectangle 33"/>
            <p:cNvSpPr>
              <a:spLocks noChangeArrowheads="1"/>
            </p:cNvSpPr>
            <p:nvPr/>
          </p:nvSpPr>
          <p:spPr bwMode="auto">
            <a:xfrm>
              <a:off x="1616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7" name="Rectangle 34"/>
            <p:cNvSpPr>
              <a:spLocks noChangeArrowheads="1"/>
            </p:cNvSpPr>
            <p:nvPr/>
          </p:nvSpPr>
          <p:spPr bwMode="auto">
            <a:xfrm>
              <a:off x="33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8" name="Rectangle 35"/>
            <p:cNvSpPr>
              <a:spLocks noChangeArrowheads="1"/>
            </p:cNvSpPr>
            <p:nvPr/>
          </p:nvSpPr>
          <p:spPr bwMode="auto">
            <a:xfrm>
              <a:off x="474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09" name="Rectangle 36"/>
            <p:cNvSpPr>
              <a:spLocks noChangeArrowheads="1"/>
            </p:cNvSpPr>
            <p:nvPr/>
          </p:nvSpPr>
          <p:spPr bwMode="auto">
            <a:xfrm>
              <a:off x="618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0" name="Rectangle 37"/>
            <p:cNvSpPr>
              <a:spLocks noChangeArrowheads="1"/>
            </p:cNvSpPr>
            <p:nvPr/>
          </p:nvSpPr>
          <p:spPr bwMode="auto">
            <a:xfrm>
              <a:off x="762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1" name="Rectangle 38"/>
            <p:cNvSpPr>
              <a:spLocks noChangeArrowheads="1"/>
            </p:cNvSpPr>
            <p:nvPr/>
          </p:nvSpPr>
          <p:spPr bwMode="auto">
            <a:xfrm>
              <a:off x="90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2" name="Rectangle 39"/>
            <p:cNvSpPr>
              <a:spLocks noChangeArrowheads="1"/>
            </p:cNvSpPr>
            <p:nvPr/>
          </p:nvSpPr>
          <p:spPr bwMode="auto">
            <a:xfrm>
              <a:off x="104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3" name="Rectangle 40"/>
            <p:cNvSpPr>
              <a:spLocks noChangeArrowheads="1"/>
            </p:cNvSpPr>
            <p:nvPr/>
          </p:nvSpPr>
          <p:spPr bwMode="auto">
            <a:xfrm>
              <a:off x="118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4" name="Rectangle 41"/>
            <p:cNvSpPr>
              <a:spLocks noChangeArrowheads="1"/>
            </p:cNvSpPr>
            <p:nvPr/>
          </p:nvSpPr>
          <p:spPr bwMode="auto">
            <a:xfrm>
              <a:off x="133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5" name="Rectangle 42"/>
            <p:cNvSpPr>
              <a:spLocks noChangeArrowheads="1"/>
            </p:cNvSpPr>
            <p:nvPr/>
          </p:nvSpPr>
          <p:spPr bwMode="auto">
            <a:xfrm>
              <a:off x="147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6" name="Rectangle 43"/>
            <p:cNvSpPr>
              <a:spLocks noChangeArrowheads="1"/>
            </p:cNvSpPr>
            <p:nvPr/>
          </p:nvSpPr>
          <p:spPr bwMode="auto">
            <a:xfrm>
              <a:off x="1616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7" name="Rectangle 44"/>
            <p:cNvSpPr>
              <a:spLocks noChangeArrowheads="1"/>
            </p:cNvSpPr>
            <p:nvPr/>
          </p:nvSpPr>
          <p:spPr bwMode="auto">
            <a:xfrm>
              <a:off x="33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8" name="Rectangle 45"/>
            <p:cNvSpPr>
              <a:spLocks noChangeArrowheads="1"/>
            </p:cNvSpPr>
            <p:nvPr/>
          </p:nvSpPr>
          <p:spPr bwMode="auto">
            <a:xfrm>
              <a:off x="474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19" name="Rectangle 46"/>
            <p:cNvSpPr>
              <a:spLocks noChangeArrowheads="1"/>
            </p:cNvSpPr>
            <p:nvPr/>
          </p:nvSpPr>
          <p:spPr bwMode="auto">
            <a:xfrm>
              <a:off x="618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0" name="Rectangle 47"/>
            <p:cNvSpPr>
              <a:spLocks noChangeArrowheads="1"/>
            </p:cNvSpPr>
            <p:nvPr/>
          </p:nvSpPr>
          <p:spPr bwMode="auto">
            <a:xfrm>
              <a:off x="762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1" name="Rectangle 48"/>
            <p:cNvSpPr>
              <a:spLocks noChangeArrowheads="1"/>
            </p:cNvSpPr>
            <p:nvPr/>
          </p:nvSpPr>
          <p:spPr bwMode="auto">
            <a:xfrm>
              <a:off x="90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2" name="Rectangle 49"/>
            <p:cNvSpPr>
              <a:spLocks noChangeArrowheads="1"/>
            </p:cNvSpPr>
            <p:nvPr/>
          </p:nvSpPr>
          <p:spPr bwMode="auto">
            <a:xfrm>
              <a:off x="104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3" name="Rectangle 50"/>
            <p:cNvSpPr>
              <a:spLocks noChangeArrowheads="1"/>
            </p:cNvSpPr>
            <p:nvPr/>
          </p:nvSpPr>
          <p:spPr bwMode="auto">
            <a:xfrm>
              <a:off x="118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4" name="Rectangle 51"/>
            <p:cNvSpPr>
              <a:spLocks noChangeArrowheads="1"/>
            </p:cNvSpPr>
            <p:nvPr/>
          </p:nvSpPr>
          <p:spPr bwMode="auto">
            <a:xfrm>
              <a:off x="133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5" name="Rectangle 52"/>
            <p:cNvSpPr>
              <a:spLocks noChangeArrowheads="1"/>
            </p:cNvSpPr>
            <p:nvPr/>
          </p:nvSpPr>
          <p:spPr bwMode="auto">
            <a:xfrm>
              <a:off x="147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6" name="Rectangle 53"/>
            <p:cNvSpPr>
              <a:spLocks noChangeArrowheads="1"/>
            </p:cNvSpPr>
            <p:nvPr/>
          </p:nvSpPr>
          <p:spPr bwMode="auto">
            <a:xfrm>
              <a:off x="1616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7" name="Rectangle 54"/>
            <p:cNvSpPr>
              <a:spLocks noChangeArrowheads="1"/>
            </p:cNvSpPr>
            <p:nvPr/>
          </p:nvSpPr>
          <p:spPr bwMode="auto">
            <a:xfrm>
              <a:off x="33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8" name="Rectangle 55"/>
            <p:cNvSpPr>
              <a:spLocks noChangeArrowheads="1"/>
            </p:cNvSpPr>
            <p:nvPr/>
          </p:nvSpPr>
          <p:spPr bwMode="auto">
            <a:xfrm>
              <a:off x="474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29" name="Rectangle 56"/>
            <p:cNvSpPr>
              <a:spLocks noChangeArrowheads="1"/>
            </p:cNvSpPr>
            <p:nvPr/>
          </p:nvSpPr>
          <p:spPr bwMode="auto">
            <a:xfrm>
              <a:off x="618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0" name="Rectangle 57"/>
            <p:cNvSpPr>
              <a:spLocks noChangeArrowheads="1"/>
            </p:cNvSpPr>
            <p:nvPr/>
          </p:nvSpPr>
          <p:spPr bwMode="auto">
            <a:xfrm>
              <a:off x="762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1" name="Rectangle 58"/>
            <p:cNvSpPr>
              <a:spLocks noChangeArrowheads="1"/>
            </p:cNvSpPr>
            <p:nvPr/>
          </p:nvSpPr>
          <p:spPr bwMode="auto">
            <a:xfrm>
              <a:off x="90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2" name="Rectangle 59"/>
            <p:cNvSpPr>
              <a:spLocks noChangeArrowheads="1"/>
            </p:cNvSpPr>
            <p:nvPr/>
          </p:nvSpPr>
          <p:spPr bwMode="auto">
            <a:xfrm>
              <a:off x="104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3" name="Rectangle 60"/>
            <p:cNvSpPr>
              <a:spLocks noChangeArrowheads="1"/>
            </p:cNvSpPr>
            <p:nvPr/>
          </p:nvSpPr>
          <p:spPr bwMode="auto">
            <a:xfrm>
              <a:off x="118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4" name="Rectangle 61"/>
            <p:cNvSpPr>
              <a:spLocks noChangeArrowheads="1"/>
            </p:cNvSpPr>
            <p:nvPr/>
          </p:nvSpPr>
          <p:spPr bwMode="auto">
            <a:xfrm>
              <a:off x="133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5" name="Rectangle 62"/>
            <p:cNvSpPr>
              <a:spLocks noChangeArrowheads="1"/>
            </p:cNvSpPr>
            <p:nvPr/>
          </p:nvSpPr>
          <p:spPr bwMode="auto">
            <a:xfrm>
              <a:off x="147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6" name="Rectangle 63"/>
            <p:cNvSpPr>
              <a:spLocks noChangeArrowheads="1"/>
            </p:cNvSpPr>
            <p:nvPr/>
          </p:nvSpPr>
          <p:spPr bwMode="auto">
            <a:xfrm>
              <a:off x="1616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7" name="Rectangle 64"/>
            <p:cNvSpPr>
              <a:spLocks noChangeArrowheads="1"/>
            </p:cNvSpPr>
            <p:nvPr/>
          </p:nvSpPr>
          <p:spPr bwMode="auto">
            <a:xfrm>
              <a:off x="33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8" name="Rectangle 65"/>
            <p:cNvSpPr>
              <a:spLocks noChangeArrowheads="1"/>
            </p:cNvSpPr>
            <p:nvPr/>
          </p:nvSpPr>
          <p:spPr bwMode="auto">
            <a:xfrm>
              <a:off x="474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39" name="Rectangle 66"/>
            <p:cNvSpPr>
              <a:spLocks noChangeArrowheads="1"/>
            </p:cNvSpPr>
            <p:nvPr/>
          </p:nvSpPr>
          <p:spPr bwMode="auto">
            <a:xfrm>
              <a:off x="618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0" name="Rectangle 67"/>
            <p:cNvSpPr>
              <a:spLocks noChangeArrowheads="1"/>
            </p:cNvSpPr>
            <p:nvPr/>
          </p:nvSpPr>
          <p:spPr bwMode="auto">
            <a:xfrm>
              <a:off x="762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1" name="Rectangle 68"/>
            <p:cNvSpPr>
              <a:spLocks noChangeArrowheads="1"/>
            </p:cNvSpPr>
            <p:nvPr/>
          </p:nvSpPr>
          <p:spPr bwMode="auto">
            <a:xfrm>
              <a:off x="90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2" name="Rectangle 69"/>
            <p:cNvSpPr>
              <a:spLocks noChangeArrowheads="1"/>
            </p:cNvSpPr>
            <p:nvPr/>
          </p:nvSpPr>
          <p:spPr bwMode="auto">
            <a:xfrm>
              <a:off x="104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3" name="Rectangle 70"/>
            <p:cNvSpPr>
              <a:spLocks noChangeArrowheads="1"/>
            </p:cNvSpPr>
            <p:nvPr/>
          </p:nvSpPr>
          <p:spPr bwMode="auto">
            <a:xfrm>
              <a:off x="118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4" name="Rectangle 71"/>
            <p:cNvSpPr>
              <a:spLocks noChangeArrowheads="1"/>
            </p:cNvSpPr>
            <p:nvPr/>
          </p:nvSpPr>
          <p:spPr bwMode="auto">
            <a:xfrm>
              <a:off x="133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5" name="Rectangle 72"/>
            <p:cNvSpPr>
              <a:spLocks noChangeArrowheads="1"/>
            </p:cNvSpPr>
            <p:nvPr/>
          </p:nvSpPr>
          <p:spPr bwMode="auto">
            <a:xfrm>
              <a:off x="147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6" name="Rectangle 73"/>
            <p:cNvSpPr>
              <a:spLocks noChangeArrowheads="1"/>
            </p:cNvSpPr>
            <p:nvPr/>
          </p:nvSpPr>
          <p:spPr bwMode="auto">
            <a:xfrm>
              <a:off x="1616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7" name="Rectangle 74"/>
            <p:cNvSpPr>
              <a:spLocks noChangeArrowheads="1"/>
            </p:cNvSpPr>
            <p:nvPr/>
          </p:nvSpPr>
          <p:spPr bwMode="auto">
            <a:xfrm>
              <a:off x="33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8" name="Rectangle 75"/>
            <p:cNvSpPr>
              <a:spLocks noChangeArrowheads="1"/>
            </p:cNvSpPr>
            <p:nvPr/>
          </p:nvSpPr>
          <p:spPr bwMode="auto">
            <a:xfrm>
              <a:off x="474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49" name="Rectangle 76"/>
            <p:cNvSpPr>
              <a:spLocks noChangeArrowheads="1"/>
            </p:cNvSpPr>
            <p:nvPr/>
          </p:nvSpPr>
          <p:spPr bwMode="auto">
            <a:xfrm>
              <a:off x="618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0" name="Rectangle 77"/>
            <p:cNvSpPr>
              <a:spLocks noChangeArrowheads="1"/>
            </p:cNvSpPr>
            <p:nvPr/>
          </p:nvSpPr>
          <p:spPr bwMode="auto">
            <a:xfrm>
              <a:off x="762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1" name="Rectangle 78"/>
            <p:cNvSpPr>
              <a:spLocks noChangeArrowheads="1"/>
            </p:cNvSpPr>
            <p:nvPr/>
          </p:nvSpPr>
          <p:spPr bwMode="auto">
            <a:xfrm>
              <a:off x="90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2" name="Rectangle 79"/>
            <p:cNvSpPr>
              <a:spLocks noChangeArrowheads="1"/>
            </p:cNvSpPr>
            <p:nvPr/>
          </p:nvSpPr>
          <p:spPr bwMode="auto">
            <a:xfrm>
              <a:off x="104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3" name="Rectangle 80"/>
            <p:cNvSpPr>
              <a:spLocks noChangeArrowheads="1"/>
            </p:cNvSpPr>
            <p:nvPr/>
          </p:nvSpPr>
          <p:spPr bwMode="auto">
            <a:xfrm>
              <a:off x="118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4" name="Rectangle 81"/>
            <p:cNvSpPr>
              <a:spLocks noChangeArrowheads="1"/>
            </p:cNvSpPr>
            <p:nvPr/>
          </p:nvSpPr>
          <p:spPr bwMode="auto">
            <a:xfrm>
              <a:off x="133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5" name="Rectangle 82"/>
            <p:cNvSpPr>
              <a:spLocks noChangeArrowheads="1"/>
            </p:cNvSpPr>
            <p:nvPr/>
          </p:nvSpPr>
          <p:spPr bwMode="auto">
            <a:xfrm>
              <a:off x="147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6" name="Rectangle 83"/>
            <p:cNvSpPr>
              <a:spLocks noChangeArrowheads="1"/>
            </p:cNvSpPr>
            <p:nvPr/>
          </p:nvSpPr>
          <p:spPr bwMode="auto">
            <a:xfrm>
              <a:off x="1616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7" name="Rectangle 84"/>
            <p:cNvSpPr>
              <a:spLocks noChangeArrowheads="1"/>
            </p:cNvSpPr>
            <p:nvPr/>
          </p:nvSpPr>
          <p:spPr bwMode="auto">
            <a:xfrm>
              <a:off x="33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8" name="Rectangle 85"/>
            <p:cNvSpPr>
              <a:spLocks noChangeArrowheads="1"/>
            </p:cNvSpPr>
            <p:nvPr/>
          </p:nvSpPr>
          <p:spPr bwMode="auto">
            <a:xfrm>
              <a:off x="474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59" name="Rectangle 86"/>
            <p:cNvSpPr>
              <a:spLocks noChangeArrowheads="1"/>
            </p:cNvSpPr>
            <p:nvPr/>
          </p:nvSpPr>
          <p:spPr bwMode="auto">
            <a:xfrm>
              <a:off x="618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0" name="Rectangle 87"/>
            <p:cNvSpPr>
              <a:spLocks noChangeArrowheads="1"/>
            </p:cNvSpPr>
            <p:nvPr/>
          </p:nvSpPr>
          <p:spPr bwMode="auto">
            <a:xfrm>
              <a:off x="762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1" name="Rectangle 88"/>
            <p:cNvSpPr>
              <a:spLocks noChangeArrowheads="1"/>
            </p:cNvSpPr>
            <p:nvPr/>
          </p:nvSpPr>
          <p:spPr bwMode="auto">
            <a:xfrm>
              <a:off x="90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2" name="Rectangle 89"/>
            <p:cNvSpPr>
              <a:spLocks noChangeArrowheads="1"/>
            </p:cNvSpPr>
            <p:nvPr/>
          </p:nvSpPr>
          <p:spPr bwMode="auto">
            <a:xfrm>
              <a:off x="104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3" name="Rectangle 90"/>
            <p:cNvSpPr>
              <a:spLocks noChangeArrowheads="1"/>
            </p:cNvSpPr>
            <p:nvPr/>
          </p:nvSpPr>
          <p:spPr bwMode="auto">
            <a:xfrm>
              <a:off x="118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4" name="Rectangle 91"/>
            <p:cNvSpPr>
              <a:spLocks noChangeArrowheads="1"/>
            </p:cNvSpPr>
            <p:nvPr/>
          </p:nvSpPr>
          <p:spPr bwMode="auto">
            <a:xfrm>
              <a:off x="133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5" name="Rectangle 92"/>
            <p:cNvSpPr>
              <a:spLocks noChangeArrowheads="1"/>
            </p:cNvSpPr>
            <p:nvPr/>
          </p:nvSpPr>
          <p:spPr bwMode="auto">
            <a:xfrm>
              <a:off x="147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6" name="Rectangle 93"/>
            <p:cNvSpPr>
              <a:spLocks noChangeArrowheads="1"/>
            </p:cNvSpPr>
            <p:nvPr/>
          </p:nvSpPr>
          <p:spPr bwMode="auto">
            <a:xfrm>
              <a:off x="1616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7" name="Rectangle 94"/>
            <p:cNvSpPr>
              <a:spLocks noChangeArrowheads="1"/>
            </p:cNvSpPr>
            <p:nvPr/>
          </p:nvSpPr>
          <p:spPr bwMode="auto">
            <a:xfrm>
              <a:off x="33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8" name="Rectangle 95"/>
            <p:cNvSpPr>
              <a:spLocks noChangeArrowheads="1"/>
            </p:cNvSpPr>
            <p:nvPr/>
          </p:nvSpPr>
          <p:spPr bwMode="auto">
            <a:xfrm>
              <a:off x="474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69" name="Rectangle 96"/>
            <p:cNvSpPr>
              <a:spLocks noChangeArrowheads="1"/>
            </p:cNvSpPr>
            <p:nvPr/>
          </p:nvSpPr>
          <p:spPr bwMode="auto">
            <a:xfrm>
              <a:off x="618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0" name="Rectangle 97"/>
            <p:cNvSpPr>
              <a:spLocks noChangeArrowheads="1"/>
            </p:cNvSpPr>
            <p:nvPr/>
          </p:nvSpPr>
          <p:spPr bwMode="auto">
            <a:xfrm>
              <a:off x="762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1" name="Rectangle 98"/>
            <p:cNvSpPr>
              <a:spLocks noChangeArrowheads="1"/>
            </p:cNvSpPr>
            <p:nvPr/>
          </p:nvSpPr>
          <p:spPr bwMode="auto">
            <a:xfrm>
              <a:off x="90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2" name="Rectangle 99"/>
            <p:cNvSpPr>
              <a:spLocks noChangeArrowheads="1"/>
            </p:cNvSpPr>
            <p:nvPr/>
          </p:nvSpPr>
          <p:spPr bwMode="auto">
            <a:xfrm>
              <a:off x="104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3" name="Rectangle 100"/>
            <p:cNvSpPr>
              <a:spLocks noChangeArrowheads="1"/>
            </p:cNvSpPr>
            <p:nvPr/>
          </p:nvSpPr>
          <p:spPr bwMode="auto">
            <a:xfrm>
              <a:off x="118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4" name="Rectangle 101"/>
            <p:cNvSpPr>
              <a:spLocks noChangeArrowheads="1"/>
            </p:cNvSpPr>
            <p:nvPr/>
          </p:nvSpPr>
          <p:spPr bwMode="auto">
            <a:xfrm>
              <a:off x="133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5" name="Rectangle 102"/>
            <p:cNvSpPr>
              <a:spLocks noChangeArrowheads="1"/>
            </p:cNvSpPr>
            <p:nvPr/>
          </p:nvSpPr>
          <p:spPr bwMode="auto">
            <a:xfrm>
              <a:off x="147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6" name="Rectangle 103"/>
            <p:cNvSpPr>
              <a:spLocks noChangeArrowheads="1"/>
            </p:cNvSpPr>
            <p:nvPr/>
          </p:nvSpPr>
          <p:spPr bwMode="auto">
            <a:xfrm>
              <a:off x="1616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7" name="Rectangle 104"/>
            <p:cNvSpPr>
              <a:spLocks noChangeArrowheads="1"/>
            </p:cNvSpPr>
            <p:nvPr/>
          </p:nvSpPr>
          <p:spPr bwMode="auto">
            <a:xfrm>
              <a:off x="33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8" name="Rectangle 105"/>
            <p:cNvSpPr>
              <a:spLocks noChangeArrowheads="1"/>
            </p:cNvSpPr>
            <p:nvPr/>
          </p:nvSpPr>
          <p:spPr bwMode="auto">
            <a:xfrm>
              <a:off x="474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79" name="Rectangle 106"/>
            <p:cNvSpPr>
              <a:spLocks noChangeArrowheads="1"/>
            </p:cNvSpPr>
            <p:nvPr/>
          </p:nvSpPr>
          <p:spPr bwMode="auto">
            <a:xfrm>
              <a:off x="618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0" name="Rectangle 107"/>
            <p:cNvSpPr>
              <a:spLocks noChangeArrowheads="1"/>
            </p:cNvSpPr>
            <p:nvPr/>
          </p:nvSpPr>
          <p:spPr bwMode="auto">
            <a:xfrm>
              <a:off x="762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1" name="Rectangle 108"/>
            <p:cNvSpPr>
              <a:spLocks noChangeArrowheads="1"/>
            </p:cNvSpPr>
            <p:nvPr/>
          </p:nvSpPr>
          <p:spPr bwMode="auto">
            <a:xfrm>
              <a:off x="90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2" name="Rectangle 109"/>
            <p:cNvSpPr>
              <a:spLocks noChangeArrowheads="1"/>
            </p:cNvSpPr>
            <p:nvPr/>
          </p:nvSpPr>
          <p:spPr bwMode="auto">
            <a:xfrm>
              <a:off x="104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3" name="Rectangle 110"/>
            <p:cNvSpPr>
              <a:spLocks noChangeArrowheads="1"/>
            </p:cNvSpPr>
            <p:nvPr/>
          </p:nvSpPr>
          <p:spPr bwMode="auto">
            <a:xfrm>
              <a:off x="118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4" name="Rectangle 111"/>
            <p:cNvSpPr>
              <a:spLocks noChangeArrowheads="1"/>
            </p:cNvSpPr>
            <p:nvPr/>
          </p:nvSpPr>
          <p:spPr bwMode="auto">
            <a:xfrm>
              <a:off x="133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5" name="Rectangle 112"/>
            <p:cNvSpPr>
              <a:spLocks noChangeArrowheads="1"/>
            </p:cNvSpPr>
            <p:nvPr/>
          </p:nvSpPr>
          <p:spPr bwMode="auto">
            <a:xfrm>
              <a:off x="147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6" name="Rectangle 113"/>
            <p:cNvSpPr>
              <a:spLocks noChangeArrowheads="1"/>
            </p:cNvSpPr>
            <p:nvPr/>
          </p:nvSpPr>
          <p:spPr bwMode="auto">
            <a:xfrm>
              <a:off x="1616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7" name="Rectangle 114"/>
            <p:cNvSpPr>
              <a:spLocks noChangeArrowheads="1"/>
            </p:cNvSpPr>
            <p:nvPr/>
          </p:nvSpPr>
          <p:spPr bwMode="auto">
            <a:xfrm>
              <a:off x="1755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8" name="Rectangle 115"/>
            <p:cNvSpPr>
              <a:spLocks noChangeArrowheads="1"/>
            </p:cNvSpPr>
            <p:nvPr/>
          </p:nvSpPr>
          <p:spPr bwMode="auto">
            <a:xfrm>
              <a:off x="1899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89" name="Rectangle 116"/>
            <p:cNvSpPr>
              <a:spLocks noChangeArrowheads="1"/>
            </p:cNvSpPr>
            <p:nvPr/>
          </p:nvSpPr>
          <p:spPr bwMode="auto">
            <a:xfrm>
              <a:off x="2043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0" name="Rectangle 117"/>
            <p:cNvSpPr>
              <a:spLocks noChangeArrowheads="1"/>
            </p:cNvSpPr>
            <p:nvPr/>
          </p:nvSpPr>
          <p:spPr bwMode="auto">
            <a:xfrm>
              <a:off x="2187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1" name="Rectangle 118"/>
            <p:cNvSpPr>
              <a:spLocks noChangeArrowheads="1"/>
            </p:cNvSpPr>
            <p:nvPr/>
          </p:nvSpPr>
          <p:spPr bwMode="auto">
            <a:xfrm>
              <a:off x="2331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2" name="Rectangle 119"/>
            <p:cNvSpPr>
              <a:spLocks noChangeArrowheads="1"/>
            </p:cNvSpPr>
            <p:nvPr/>
          </p:nvSpPr>
          <p:spPr bwMode="auto">
            <a:xfrm>
              <a:off x="2470" y="1023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3" name="Rectangle 120"/>
            <p:cNvSpPr>
              <a:spLocks noChangeArrowheads="1"/>
            </p:cNvSpPr>
            <p:nvPr/>
          </p:nvSpPr>
          <p:spPr bwMode="auto">
            <a:xfrm>
              <a:off x="1755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4" name="Rectangle 121"/>
            <p:cNvSpPr>
              <a:spLocks noChangeArrowheads="1"/>
            </p:cNvSpPr>
            <p:nvPr/>
          </p:nvSpPr>
          <p:spPr bwMode="auto">
            <a:xfrm>
              <a:off x="1899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5" name="Rectangle 122"/>
            <p:cNvSpPr>
              <a:spLocks noChangeArrowheads="1"/>
            </p:cNvSpPr>
            <p:nvPr/>
          </p:nvSpPr>
          <p:spPr bwMode="auto">
            <a:xfrm>
              <a:off x="2043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6" name="Rectangle 123"/>
            <p:cNvSpPr>
              <a:spLocks noChangeArrowheads="1"/>
            </p:cNvSpPr>
            <p:nvPr/>
          </p:nvSpPr>
          <p:spPr bwMode="auto">
            <a:xfrm>
              <a:off x="2187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7" name="Rectangle 124"/>
            <p:cNvSpPr>
              <a:spLocks noChangeArrowheads="1"/>
            </p:cNvSpPr>
            <p:nvPr/>
          </p:nvSpPr>
          <p:spPr bwMode="auto">
            <a:xfrm>
              <a:off x="2331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8" name="Rectangle 125"/>
            <p:cNvSpPr>
              <a:spLocks noChangeArrowheads="1"/>
            </p:cNvSpPr>
            <p:nvPr/>
          </p:nvSpPr>
          <p:spPr bwMode="auto">
            <a:xfrm>
              <a:off x="2470" y="1165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799" name="Rectangle 126"/>
            <p:cNvSpPr>
              <a:spLocks noChangeArrowheads="1"/>
            </p:cNvSpPr>
            <p:nvPr/>
          </p:nvSpPr>
          <p:spPr bwMode="auto">
            <a:xfrm>
              <a:off x="1755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0" name="Rectangle 127"/>
            <p:cNvSpPr>
              <a:spLocks noChangeArrowheads="1"/>
            </p:cNvSpPr>
            <p:nvPr/>
          </p:nvSpPr>
          <p:spPr bwMode="auto">
            <a:xfrm>
              <a:off x="1899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1" name="Rectangle 128"/>
            <p:cNvSpPr>
              <a:spLocks noChangeArrowheads="1"/>
            </p:cNvSpPr>
            <p:nvPr/>
          </p:nvSpPr>
          <p:spPr bwMode="auto">
            <a:xfrm>
              <a:off x="2043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2" name="Rectangle 129"/>
            <p:cNvSpPr>
              <a:spLocks noChangeArrowheads="1"/>
            </p:cNvSpPr>
            <p:nvPr/>
          </p:nvSpPr>
          <p:spPr bwMode="auto">
            <a:xfrm>
              <a:off x="2187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3" name="Rectangle 130"/>
            <p:cNvSpPr>
              <a:spLocks noChangeArrowheads="1"/>
            </p:cNvSpPr>
            <p:nvPr/>
          </p:nvSpPr>
          <p:spPr bwMode="auto">
            <a:xfrm>
              <a:off x="2331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4" name="Rectangle 131"/>
            <p:cNvSpPr>
              <a:spLocks noChangeArrowheads="1"/>
            </p:cNvSpPr>
            <p:nvPr/>
          </p:nvSpPr>
          <p:spPr bwMode="auto">
            <a:xfrm>
              <a:off x="2470" y="1309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5" name="Rectangle 132"/>
            <p:cNvSpPr>
              <a:spLocks noChangeArrowheads="1"/>
            </p:cNvSpPr>
            <p:nvPr/>
          </p:nvSpPr>
          <p:spPr bwMode="auto">
            <a:xfrm>
              <a:off x="1755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6" name="Rectangle 133"/>
            <p:cNvSpPr>
              <a:spLocks noChangeArrowheads="1"/>
            </p:cNvSpPr>
            <p:nvPr/>
          </p:nvSpPr>
          <p:spPr bwMode="auto">
            <a:xfrm>
              <a:off x="1899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7" name="Rectangle 134"/>
            <p:cNvSpPr>
              <a:spLocks noChangeArrowheads="1"/>
            </p:cNvSpPr>
            <p:nvPr/>
          </p:nvSpPr>
          <p:spPr bwMode="auto">
            <a:xfrm>
              <a:off x="2043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8" name="Rectangle 135"/>
            <p:cNvSpPr>
              <a:spLocks noChangeArrowheads="1"/>
            </p:cNvSpPr>
            <p:nvPr/>
          </p:nvSpPr>
          <p:spPr bwMode="auto">
            <a:xfrm>
              <a:off x="2187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09" name="Rectangle 136"/>
            <p:cNvSpPr>
              <a:spLocks noChangeArrowheads="1"/>
            </p:cNvSpPr>
            <p:nvPr/>
          </p:nvSpPr>
          <p:spPr bwMode="auto">
            <a:xfrm>
              <a:off x="2331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0" name="Rectangle 137"/>
            <p:cNvSpPr>
              <a:spLocks noChangeArrowheads="1"/>
            </p:cNvSpPr>
            <p:nvPr/>
          </p:nvSpPr>
          <p:spPr bwMode="auto">
            <a:xfrm>
              <a:off x="2470" y="145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1" name="Rectangle 138"/>
            <p:cNvSpPr>
              <a:spLocks noChangeArrowheads="1"/>
            </p:cNvSpPr>
            <p:nvPr/>
          </p:nvSpPr>
          <p:spPr bwMode="auto">
            <a:xfrm>
              <a:off x="1755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2" name="Rectangle 139"/>
            <p:cNvSpPr>
              <a:spLocks noChangeArrowheads="1"/>
            </p:cNvSpPr>
            <p:nvPr/>
          </p:nvSpPr>
          <p:spPr bwMode="auto">
            <a:xfrm>
              <a:off x="1899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3" name="Rectangle 140"/>
            <p:cNvSpPr>
              <a:spLocks noChangeArrowheads="1"/>
            </p:cNvSpPr>
            <p:nvPr/>
          </p:nvSpPr>
          <p:spPr bwMode="auto">
            <a:xfrm>
              <a:off x="2043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4" name="Rectangle 141"/>
            <p:cNvSpPr>
              <a:spLocks noChangeArrowheads="1"/>
            </p:cNvSpPr>
            <p:nvPr/>
          </p:nvSpPr>
          <p:spPr bwMode="auto">
            <a:xfrm>
              <a:off x="2187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5" name="Rectangle 142"/>
            <p:cNvSpPr>
              <a:spLocks noChangeArrowheads="1"/>
            </p:cNvSpPr>
            <p:nvPr/>
          </p:nvSpPr>
          <p:spPr bwMode="auto">
            <a:xfrm>
              <a:off x="2331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6" name="Rectangle 143"/>
            <p:cNvSpPr>
              <a:spLocks noChangeArrowheads="1"/>
            </p:cNvSpPr>
            <p:nvPr/>
          </p:nvSpPr>
          <p:spPr bwMode="auto">
            <a:xfrm>
              <a:off x="2470" y="1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7" name="Rectangle 144"/>
            <p:cNvSpPr>
              <a:spLocks noChangeArrowheads="1"/>
            </p:cNvSpPr>
            <p:nvPr/>
          </p:nvSpPr>
          <p:spPr bwMode="auto">
            <a:xfrm>
              <a:off x="1755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8" name="Rectangle 145"/>
            <p:cNvSpPr>
              <a:spLocks noChangeArrowheads="1"/>
            </p:cNvSpPr>
            <p:nvPr/>
          </p:nvSpPr>
          <p:spPr bwMode="auto">
            <a:xfrm>
              <a:off x="1899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19" name="Rectangle 146"/>
            <p:cNvSpPr>
              <a:spLocks noChangeArrowheads="1"/>
            </p:cNvSpPr>
            <p:nvPr/>
          </p:nvSpPr>
          <p:spPr bwMode="auto">
            <a:xfrm>
              <a:off x="2043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0" name="Rectangle 147"/>
            <p:cNvSpPr>
              <a:spLocks noChangeArrowheads="1"/>
            </p:cNvSpPr>
            <p:nvPr/>
          </p:nvSpPr>
          <p:spPr bwMode="auto">
            <a:xfrm>
              <a:off x="2187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1" name="Rectangle 148"/>
            <p:cNvSpPr>
              <a:spLocks noChangeArrowheads="1"/>
            </p:cNvSpPr>
            <p:nvPr/>
          </p:nvSpPr>
          <p:spPr bwMode="auto">
            <a:xfrm>
              <a:off x="2331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2" name="Rectangle 149"/>
            <p:cNvSpPr>
              <a:spLocks noChangeArrowheads="1"/>
            </p:cNvSpPr>
            <p:nvPr/>
          </p:nvSpPr>
          <p:spPr bwMode="auto">
            <a:xfrm>
              <a:off x="2470" y="1730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3" name="Rectangle 150"/>
            <p:cNvSpPr>
              <a:spLocks noChangeArrowheads="1"/>
            </p:cNvSpPr>
            <p:nvPr/>
          </p:nvSpPr>
          <p:spPr bwMode="auto">
            <a:xfrm>
              <a:off x="1755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4" name="Rectangle 151"/>
            <p:cNvSpPr>
              <a:spLocks noChangeArrowheads="1"/>
            </p:cNvSpPr>
            <p:nvPr/>
          </p:nvSpPr>
          <p:spPr bwMode="auto">
            <a:xfrm>
              <a:off x="1899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5" name="Rectangle 152"/>
            <p:cNvSpPr>
              <a:spLocks noChangeArrowheads="1"/>
            </p:cNvSpPr>
            <p:nvPr/>
          </p:nvSpPr>
          <p:spPr bwMode="auto">
            <a:xfrm>
              <a:off x="2043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6" name="Rectangle 153"/>
            <p:cNvSpPr>
              <a:spLocks noChangeArrowheads="1"/>
            </p:cNvSpPr>
            <p:nvPr/>
          </p:nvSpPr>
          <p:spPr bwMode="auto">
            <a:xfrm>
              <a:off x="2187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7" name="Rectangle 154"/>
            <p:cNvSpPr>
              <a:spLocks noChangeArrowheads="1"/>
            </p:cNvSpPr>
            <p:nvPr/>
          </p:nvSpPr>
          <p:spPr bwMode="auto">
            <a:xfrm>
              <a:off x="2331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8" name="Rectangle 155"/>
            <p:cNvSpPr>
              <a:spLocks noChangeArrowheads="1"/>
            </p:cNvSpPr>
            <p:nvPr/>
          </p:nvSpPr>
          <p:spPr bwMode="auto">
            <a:xfrm>
              <a:off x="2470" y="1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29" name="Rectangle 156"/>
            <p:cNvSpPr>
              <a:spLocks noChangeArrowheads="1"/>
            </p:cNvSpPr>
            <p:nvPr/>
          </p:nvSpPr>
          <p:spPr bwMode="auto">
            <a:xfrm>
              <a:off x="1755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0" name="Rectangle 157"/>
            <p:cNvSpPr>
              <a:spLocks noChangeArrowheads="1"/>
            </p:cNvSpPr>
            <p:nvPr/>
          </p:nvSpPr>
          <p:spPr bwMode="auto">
            <a:xfrm>
              <a:off x="1899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1" name="Rectangle 158"/>
            <p:cNvSpPr>
              <a:spLocks noChangeArrowheads="1"/>
            </p:cNvSpPr>
            <p:nvPr/>
          </p:nvSpPr>
          <p:spPr bwMode="auto">
            <a:xfrm>
              <a:off x="2043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2" name="Rectangle 159"/>
            <p:cNvSpPr>
              <a:spLocks noChangeArrowheads="1"/>
            </p:cNvSpPr>
            <p:nvPr/>
          </p:nvSpPr>
          <p:spPr bwMode="auto">
            <a:xfrm>
              <a:off x="2187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3" name="Rectangle 160"/>
            <p:cNvSpPr>
              <a:spLocks noChangeArrowheads="1"/>
            </p:cNvSpPr>
            <p:nvPr/>
          </p:nvSpPr>
          <p:spPr bwMode="auto">
            <a:xfrm>
              <a:off x="2331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4" name="Rectangle 161"/>
            <p:cNvSpPr>
              <a:spLocks noChangeArrowheads="1"/>
            </p:cNvSpPr>
            <p:nvPr/>
          </p:nvSpPr>
          <p:spPr bwMode="auto">
            <a:xfrm>
              <a:off x="2470" y="201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5" name="Rectangle 162"/>
            <p:cNvSpPr>
              <a:spLocks noChangeArrowheads="1"/>
            </p:cNvSpPr>
            <p:nvPr/>
          </p:nvSpPr>
          <p:spPr bwMode="auto">
            <a:xfrm>
              <a:off x="1755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6" name="Rectangle 163"/>
            <p:cNvSpPr>
              <a:spLocks noChangeArrowheads="1"/>
            </p:cNvSpPr>
            <p:nvPr/>
          </p:nvSpPr>
          <p:spPr bwMode="auto">
            <a:xfrm>
              <a:off x="1899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7" name="Rectangle 164"/>
            <p:cNvSpPr>
              <a:spLocks noChangeArrowheads="1"/>
            </p:cNvSpPr>
            <p:nvPr/>
          </p:nvSpPr>
          <p:spPr bwMode="auto">
            <a:xfrm>
              <a:off x="2043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8" name="Rectangle 165"/>
            <p:cNvSpPr>
              <a:spLocks noChangeArrowheads="1"/>
            </p:cNvSpPr>
            <p:nvPr/>
          </p:nvSpPr>
          <p:spPr bwMode="auto">
            <a:xfrm>
              <a:off x="2187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39" name="Rectangle 166"/>
            <p:cNvSpPr>
              <a:spLocks noChangeArrowheads="1"/>
            </p:cNvSpPr>
            <p:nvPr/>
          </p:nvSpPr>
          <p:spPr bwMode="auto">
            <a:xfrm>
              <a:off x="2331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0" name="Rectangle 167"/>
            <p:cNvSpPr>
              <a:spLocks noChangeArrowheads="1"/>
            </p:cNvSpPr>
            <p:nvPr/>
          </p:nvSpPr>
          <p:spPr bwMode="auto">
            <a:xfrm>
              <a:off x="2470" y="216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1" name="Rectangle 168"/>
            <p:cNvSpPr>
              <a:spLocks noChangeArrowheads="1"/>
            </p:cNvSpPr>
            <p:nvPr/>
          </p:nvSpPr>
          <p:spPr bwMode="auto">
            <a:xfrm>
              <a:off x="1755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2" name="Rectangle 169"/>
            <p:cNvSpPr>
              <a:spLocks noChangeArrowheads="1"/>
            </p:cNvSpPr>
            <p:nvPr/>
          </p:nvSpPr>
          <p:spPr bwMode="auto">
            <a:xfrm>
              <a:off x="1899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3" name="Rectangle 170"/>
            <p:cNvSpPr>
              <a:spLocks noChangeArrowheads="1"/>
            </p:cNvSpPr>
            <p:nvPr/>
          </p:nvSpPr>
          <p:spPr bwMode="auto">
            <a:xfrm>
              <a:off x="2043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4" name="Rectangle 171"/>
            <p:cNvSpPr>
              <a:spLocks noChangeArrowheads="1"/>
            </p:cNvSpPr>
            <p:nvPr/>
          </p:nvSpPr>
          <p:spPr bwMode="auto">
            <a:xfrm>
              <a:off x="2187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5" name="Rectangle 172"/>
            <p:cNvSpPr>
              <a:spLocks noChangeArrowheads="1"/>
            </p:cNvSpPr>
            <p:nvPr/>
          </p:nvSpPr>
          <p:spPr bwMode="auto">
            <a:xfrm>
              <a:off x="2331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6" name="Rectangle 173"/>
            <p:cNvSpPr>
              <a:spLocks noChangeArrowheads="1"/>
            </p:cNvSpPr>
            <p:nvPr/>
          </p:nvSpPr>
          <p:spPr bwMode="auto">
            <a:xfrm>
              <a:off x="2470" y="230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7" name="Rectangle 174"/>
            <p:cNvSpPr>
              <a:spLocks noChangeArrowheads="1"/>
            </p:cNvSpPr>
            <p:nvPr/>
          </p:nvSpPr>
          <p:spPr bwMode="auto">
            <a:xfrm>
              <a:off x="33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8" name="Rectangle 175"/>
            <p:cNvSpPr>
              <a:spLocks noChangeArrowheads="1"/>
            </p:cNvSpPr>
            <p:nvPr/>
          </p:nvSpPr>
          <p:spPr bwMode="auto">
            <a:xfrm>
              <a:off x="474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49" name="Rectangle 176"/>
            <p:cNvSpPr>
              <a:spLocks noChangeArrowheads="1"/>
            </p:cNvSpPr>
            <p:nvPr/>
          </p:nvSpPr>
          <p:spPr bwMode="auto">
            <a:xfrm>
              <a:off x="618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0" name="Rectangle 177"/>
            <p:cNvSpPr>
              <a:spLocks noChangeArrowheads="1"/>
            </p:cNvSpPr>
            <p:nvPr/>
          </p:nvSpPr>
          <p:spPr bwMode="auto">
            <a:xfrm>
              <a:off x="762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1" name="Rectangle 178"/>
            <p:cNvSpPr>
              <a:spLocks noChangeArrowheads="1"/>
            </p:cNvSpPr>
            <p:nvPr/>
          </p:nvSpPr>
          <p:spPr bwMode="auto">
            <a:xfrm>
              <a:off x="90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2" name="Rectangle 179"/>
            <p:cNvSpPr>
              <a:spLocks noChangeArrowheads="1"/>
            </p:cNvSpPr>
            <p:nvPr/>
          </p:nvSpPr>
          <p:spPr bwMode="auto">
            <a:xfrm>
              <a:off x="104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3" name="Rectangle 180"/>
            <p:cNvSpPr>
              <a:spLocks noChangeArrowheads="1"/>
            </p:cNvSpPr>
            <p:nvPr/>
          </p:nvSpPr>
          <p:spPr bwMode="auto">
            <a:xfrm>
              <a:off x="118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4" name="Rectangle 181"/>
            <p:cNvSpPr>
              <a:spLocks noChangeArrowheads="1"/>
            </p:cNvSpPr>
            <p:nvPr/>
          </p:nvSpPr>
          <p:spPr bwMode="auto">
            <a:xfrm>
              <a:off x="133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5" name="Rectangle 182"/>
            <p:cNvSpPr>
              <a:spLocks noChangeArrowheads="1"/>
            </p:cNvSpPr>
            <p:nvPr/>
          </p:nvSpPr>
          <p:spPr bwMode="auto">
            <a:xfrm>
              <a:off x="147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6" name="Rectangle 183"/>
            <p:cNvSpPr>
              <a:spLocks noChangeArrowheads="1"/>
            </p:cNvSpPr>
            <p:nvPr/>
          </p:nvSpPr>
          <p:spPr bwMode="auto">
            <a:xfrm>
              <a:off x="1616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7" name="Rectangle 184"/>
            <p:cNvSpPr>
              <a:spLocks noChangeArrowheads="1"/>
            </p:cNvSpPr>
            <p:nvPr/>
          </p:nvSpPr>
          <p:spPr bwMode="auto">
            <a:xfrm>
              <a:off x="33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8" name="Rectangle 185"/>
            <p:cNvSpPr>
              <a:spLocks noChangeArrowheads="1"/>
            </p:cNvSpPr>
            <p:nvPr/>
          </p:nvSpPr>
          <p:spPr bwMode="auto">
            <a:xfrm>
              <a:off x="474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59" name="Rectangle 186"/>
            <p:cNvSpPr>
              <a:spLocks noChangeArrowheads="1"/>
            </p:cNvSpPr>
            <p:nvPr/>
          </p:nvSpPr>
          <p:spPr bwMode="auto">
            <a:xfrm>
              <a:off x="618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0" name="Rectangle 187"/>
            <p:cNvSpPr>
              <a:spLocks noChangeArrowheads="1"/>
            </p:cNvSpPr>
            <p:nvPr/>
          </p:nvSpPr>
          <p:spPr bwMode="auto">
            <a:xfrm>
              <a:off x="762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1" name="Rectangle 188"/>
            <p:cNvSpPr>
              <a:spLocks noChangeArrowheads="1"/>
            </p:cNvSpPr>
            <p:nvPr/>
          </p:nvSpPr>
          <p:spPr bwMode="auto">
            <a:xfrm>
              <a:off x="90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2" name="Rectangle 189"/>
            <p:cNvSpPr>
              <a:spLocks noChangeArrowheads="1"/>
            </p:cNvSpPr>
            <p:nvPr/>
          </p:nvSpPr>
          <p:spPr bwMode="auto">
            <a:xfrm>
              <a:off x="104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3" name="Rectangle 190"/>
            <p:cNvSpPr>
              <a:spLocks noChangeArrowheads="1"/>
            </p:cNvSpPr>
            <p:nvPr/>
          </p:nvSpPr>
          <p:spPr bwMode="auto">
            <a:xfrm>
              <a:off x="118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4" name="Rectangle 191"/>
            <p:cNvSpPr>
              <a:spLocks noChangeArrowheads="1"/>
            </p:cNvSpPr>
            <p:nvPr/>
          </p:nvSpPr>
          <p:spPr bwMode="auto">
            <a:xfrm>
              <a:off x="133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5" name="Rectangle 192"/>
            <p:cNvSpPr>
              <a:spLocks noChangeArrowheads="1"/>
            </p:cNvSpPr>
            <p:nvPr/>
          </p:nvSpPr>
          <p:spPr bwMode="auto">
            <a:xfrm>
              <a:off x="147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6" name="Rectangle 193"/>
            <p:cNvSpPr>
              <a:spLocks noChangeArrowheads="1"/>
            </p:cNvSpPr>
            <p:nvPr/>
          </p:nvSpPr>
          <p:spPr bwMode="auto">
            <a:xfrm>
              <a:off x="1616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7" name="Rectangle 194"/>
            <p:cNvSpPr>
              <a:spLocks noChangeArrowheads="1"/>
            </p:cNvSpPr>
            <p:nvPr/>
          </p:nvSpPr>
          <p:spPr bwMode="auto">
            <a:xfrm>
              <a:off x="33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8" name="Rectangle 195"/>
            <p:cNvSpPr>
              <a:spLocks noChangeArrowheads="1"/>
            </p:cNvSpPr>
            <p:nvPr/>
          </p:nvSpPr>
          <p:spPr bwMode="auto">
            <a:xfrm>
              <a:off x="474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69" name="Rectangle 196"/>
            <p:cNvSpPr>
              <a:spLocks noChangeArrowheads="1"/>
            </p:cNvSpPr>
            <p:nvPr/>
          </p:nvSpPr>
          <p:spPr bwMode="auto">
            <a:xfrm>
              <a:off x="618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0" name="Rectangle 197"/>
            <p:cNvSpPr>
              <a:spLocks noChangeArrowheads="1"/>
            </p:cNvSpPr>
            <p:nvPr/>
          </p:nvSpPr>
          <p:spPr bwMode="auto">
            <a:xfrm>
              <a:off x="762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1" name="Rectangle 198"/>
            <p:cNvSpPr>
              <a:spLocks noChangeArrowheads="1"/>
            </p:cNvSpPr>
            <p:nvPr/>
          </p:nvSpPr>
          <p:spPr bwMode="auto">
            <a:xfrm>
              <a:off x="90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2" name="Rectangle 199"/>
            <p:cNvSpPr>
              <a:spLocks noChangeArrowheads="1"/>
            </p:cNvSpPr>
            <p:nvPr/>
          </p:nvSpPr>
          <p:spPr bwMode="auto">
            <a:xfrm>
              <a:off x="104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3" name="Rectangle 200"/>
            <p:cNvSpPr>
              <a:spLocks noChangeArrowheads="1"/>
            </p:cNvSpPr>
            <p:nvPr/>
          </p:nvSpPr>
          <p:spPr bwMode="auto">
            <a:xfrm>
              <a:off x="118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4" name="Rectangle 201"/>
            <p:cNvSpPr>
              <a:spLocks noChangeArrowheads="1"/>
            </p:cNvSpPr>
            <p:nvPr/>
          </p:nvSpPr>
          <p:spPr bwMode="auto">
            <a:xfrm>
              <a:off x="133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5" name="Rectangle 202"/>
            <p:cNvSpPr>
              <a:spLocks noChangeArrowheads="1"/>
            </p:cNvSpPr>
            <p:nvPr/>
          </p:nvSpPr>
          <p:spPr bwMode="auto">
            <a:xfrm>
              <a:off x="147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6" name="Rectangle 203"/>
            <p:cNvSpPr>
              <a:spLocks noChangeArrowheads="1"/>
            </p:cNvSpPr>
            <p:nvPr/>
          </p:nvSpPr>
          <p:spPr bwMode="auto">
            <a:xfrm>
              <a:off x="1616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7" name="Rectangle 204"/>
            <p:cNvSpPr>
              <a:spLocks noChangeArrowheads="1"/>
            </p:cNvSpPr>
            <p:nvPr/>
          </p:nvSpPr>
          <p:spPr bwMode="auto">
            <a:xfrm>
              <a:off x="33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8" name="Rectangle 205"/>
            <p:cNvSpPr>
              <a:spLocks noChangeArrowheads="1"/>
            </p:cNvSpPr>
            <p:nvPr/>
          </p:nvSpPr>
          <p:spPr bwMode="auto">
            <a:xfrm>
              <a:off x="474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79" name="Rectangle 206"/>
            <p:cNvSpPr>
              <a:spLocks noChangeArrowheads="1"/>
            </p:cNvSpPr>
            <p:nvPr/>
          </p:nvSpPr>
          <p:spPr bwMode="auto">
            <a:xfrm>
              <a:off x="618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0" name="Rectangle 207"/>
            <p:cNvSpPr>
              <a:spLocks noChangeArrowheads="1"/>
            </p:cNvSpPr>
            <p:nvPr/>
          </p:nvSpPr>
          <p:spPr bwMode="auto">
            <a:xfrm>
              <a:off x="762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1" name="Rectangle 208"/>
            <p:cNvSpPr>
              <a:spLocks noChangeArrowheads="1"/>
            </p:cNvSpPr>
            <p:nvPr/>
          </p:nvSpPr>
          <p:spPr bwMode="auto">
            <a:xfrm>
              <a:off x="90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2" name="Rectangle 209"/>
            <p:cNvSpPr>
              <a:spLocks noChangeArrowheads="1"/>
            </p:cNvSpPr>
            <p:nvPr/>
          </p:nvSpPr>
          <p:spPr bwMode="auto">
            <a:xfrm>
              <a:off x="104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3" name="Rectangle 210"/>
            <p:cNvSpPr>
              <a:spLocks noChangeArrowheads="1"/>
            </p:cNvSpPr>
            <p:nvPr/>
          </p:nvSpPr>
          <p:spPr bwMode="auto">
            <a:xfrm>
              <a:off x="118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4" name="Rectangle 211"/>
            <p:cNvSpPr>
              <a:spLocks noChangeArrowheads="1"/>
            </p:cNvSpPr>
            <p:nvPr/>
          </p:nvSpPr>
          <p:spPr bwMode="auto">
            <a:xfrm>
              <a:off x="133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5" name="Rectangle 212"/>
            <p:cNvSpPr>
              <a:spLocks noChangeArrowheads="1"/>
            </p:cNvSpPr>
            <p:nvPr/>
          </p:nvSpPr>
          <p:spPr bwMode="auto">
            <a:xfrm>
              <a:off x="147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6" name="Rectangle 213"/>
            <p:cNvSpPr>
              <a:spLocks noChangeArrowheads="1"/>
            </p:cNvSpPr>
            <p:nvPr/>
          </p:nvSpPr>
          <p:spPr bwMode="auto">
            <a:xfrm>
              <a:off x="1616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7" name="Rectangle 214"/>
            <p:cNvSpPr>
              <a:spLocks noChangeArrowheads="1"/>
            </p:cNvSpPr>
            <p:nvPr/>
          </p:nvSpPr>
          <p:spPr bwMode="auto">
            <a:xfrm>
              <a:off x="33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8" name="Rectangle 215"/>
            <p:cNvSpPr>
              <a:spLocks noChangeArrowheads="1"/>
            </p:cNvSpPr>
            <p:nvPr/>
          </p:nvSpPr>
          <p:spPr bwMode="auto">
            <a:xfrm>
              <a:off x="474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89" name="Rectangle 216"/>
            <p:cNvSpPr>
              <a:spLocks noChangeArrowheads="1"/>
            </p:cNvSpPr>
            <p:nvPr/>
          </p:nvSpPr>
          <p:spPr bwMode="auto">
            <a:xfrm>
              <a:off x="618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0" name="Rectangle 217"/>
            <p:cNvSpPr>
              <a:spLocks noChangeArrowheads="1"/>
            </p:cNvSpPr>
            <p:nvPr/>
          </p:nvSpPr>
          <p:spPr bwMode="auto">
            <a:xfrm>
              <a:off x="762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1" name="Rectangle 218"/>
            <p:cNvSpPr>
              <a:spLocks noChangeArrowheads="1"/>
            </p:cNvSpPr>
            <p:nvPr/>
          </p:nvSpPr>
          <p:spPr bwMode="auto">
            <a:xfrm>
              <a:off x="90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2" name="Rectangle 219"/>
            <p:cNvSpPr>
              <a:spLocks noChangeArrowheads="1"/>
            </p:cNvSpPr>
            <p:nvPr/>
          </p:nvSpPr>
          <p:spPr bwMode="auto">
            <a:xfrm>
              <a:off x="104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3" name="Rectangle 220"/>
            <p:cNvSpPr>
              <a:spLocks noChangeArrowheads="1"/>
            </p:cNvSpPr>
            <p:nvPr/>
          </p:nvSpPr>
          <p:spPr bwMode="auto">
            <a:xfrm>
              <a:off x="118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4" name="Rectangle 221"/>
            <p:cNvSpPr>
              <a:spLocks noChangeArrowheads="1"/>
            </p:cNvSpPr>
            <p:nvPr/>
          </p:nvSpPr>
          <p:spPr bwMode="auto">
            <a:xfrm>
              <a:off x="133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5" name="Rectangle 222"/>
            <p:cNvSpPr>
              <a:spLocks noChangeArrowheads="1"/>
            </p:cNvSpPr>
            <p:nvPr/>
          </p:nvSpPr>
          <p:spPr bwMode="auto">
            <a:xfrm>
              <a:off x="147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6" name="Rectangle 223"/>
            <p:cNvSpPr>
              <a:spLocks noChangeArrowheads="1"/>
            </p:cNvSpPr>
            <p:nvPr/>
          </p:nvSpPr>
          <p:spPr bwMode="auto">
            <a:xfrm>
              <a:off x="1616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7" name="Rectangle 224"/>
            <p:cNvSpPr>
              <a:spLocks noChangeArrowheads="1"/>
            </p:cNvSpPr>
            <p:nvPr/>
          </p:nvSpPr>
          <p:spPr bwMode="auto">
            <a:xfrm>
              <a:off x="1755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8" name="Rectangle 225"/>
            <p:cNvSpPr>
              <a:spLocks noChangeArrowheads="1"/>
            </p:cNvSpPr>
            <p:nvPr/>
          </p:nvSpPr>
          <p:spPr bwMode="auto">
            <a:xfrm>
              <a:off x="1899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899" name="Rectangle 226"/>
            <p:cNvSpPr>
              <a:spLocks noChangeArrowheads="1"/>
            </p:cNvSpPr>
            <p:nvPr/>
          </p:nvSpPr>
          <p:spPr bwMode="auto">
            <a:xfrm>
              <a:off x="2043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0" name="Rectangle 227"/>
            <p:cNvSpPr>
              <a:spLocks noChangeArrowheads="1"/>
            </p:cNvSpPr>
            <p:nvPr/>
          </p:nvSpPr>
          <p:spPr bwMode="auto">
            <a:xfrm>
              <a:off x="2187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1" name="Rectangle 228"/>
            <p:cNvSpPr>
              <a:spLocks noChangeArrowheads="1"/>
            </p:cNvSpPr>
            <p:nvPr/>
          </p:nvSpPr>
          <p:spPr bwMode="auto">
            <a:xfrm>
              <a:off x="2331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2" name="Rectangle 229"/>
            <p:cNvSpPr>
              <a:spLocks noChangeArrowheads="1"/>
            </p:cNvSpPr>
            <p:nvPr/>
          </p:nvSpPr>
          <p:spPr bwMode="auto">
            <a:xfrm>
              <a:off x="2470" y="2446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3" name="Rectangle 230"/>
            <p:cNvSpPr>
              <a:spLocks noChangeArrowheads="1"/>
            </p:cNvSpPr>
            <p:nvPr/>
          </p:nvSpPr>
          <p:spPr bwMode="auto">
            <a:xfrm>
              <a:off x="1755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4" name="Rectangle 231"/>
            <p:cNvSpPr>
              <a:spLocks noChangeArrowheads="1"/>
            </p:cNvSpPr>
            <p:nvPr/>
          </p:nvSpPr>
          <p:spPr bwMode="auto">
            <a:xfrm>
              <a:off x="1899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5" name="Rectangle 232"/>
            <p:cNvSpPr>
              <a:spLocks noChangeArrowheads="1"/>
            </p:cNvSpPr>
            <p:nvPr/>
          </p:nvSpPr>
          <p:spPr bwMode="auto">
            <a:xfrm>
              <a:off x="2043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6" name="Rectangle 233"/>
            <p:cNvSpPr>
              <a:spLocks noChangeArrowheads="1"/>
            </p:cNvSpPr>
            <p:nvPr/>
          </p:nvSpPr>
          <p:spPr bwMode="auto">
            <a:xfrm>
              <a:off x="2187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7" name="Rectangle 234"/>
            <p:cNvSpPr>
              <a:spLocks noChangeArrowheads="1"/>
            </p:cNvSpPr>
            <p:nvPr/>
          </p:nvSpPr>
          <p:spPr bwMode="auto">
            <a:xfrm>
              <a:off x="2331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8" name="Rectangle 235"/>
            <p:cNvSpPr>
              <a:spLocks noChangeArrowheads="1"/>
            </p:cNvSpPr>
            <p:nvPr/>
          </p:nvSpPr>
          <p:spPr bwMode="auto">
            <a:xfrm>
              <a:off x="2470" y="2588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09" name="Rectangle 236"/>
            <p:cNvSpPr>
              <a:spLocks noChangeArrowheads="1"/>
            </p:cNvSpPr>
            <p:nvPr/>
          </p:nvSpPr>
          <p:spPr bwMode="auto">
            <a:xfrm>
              <a:off x="1755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0" name="Rectangle 237"/>
            <p:cNvSpPr>
              <a:spLocks noChangeArrowheads="1"/>
            </p:cNvSpPr>
            <p:nvPr/>
          </p:nvSpPr>
          <p:spPr bwMode="auto">
            <a:xfrm>
              <a:off x="1899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1" name="Rectangle 238"/>
            <p:cNvSpPr>
              <a:spLocks noChangeArrowheads="1"/>
            </p:cNvSpPr>
            <p:nvPr/>
          </p:nvSpPr>
          <p:spPr bwMode="auto">
            <a:xfrm>
              <a:off x="2043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2" name="Rectangle 239"/>
            <p:cNvSpPr>
              <a:spLocks noChangeArrowheads="1"/>
            </p:cNvSpPr>
            <p:nvPr/>
          </p:nvSpPr>
          <p:spPr bwMode="auto">
            <a:xfrm>
              <a:off x="2187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3" name="Rectangle 240"/>
            <p:cNvSpPr>
              <a:spLocks noChangeArrowheads="1"/>
            </p:cNvSpPr>
            <p:nvPr/>
          </p:nvSpPr>
          <p:spPr bwMode="auto">
            <a:xfrm>
              <a:off x="2331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4" name="Rectangle 241"/>
            <p:cNvSpPr>
              <a:spLocks noChangeArrowheads="1"/>
            </p:cNvSpPr>
            <p:nvPr/>
          </p:nvSpPr>
          <p:spPr bwMode="auto">
            <a:xfrm>
              <a:off x="2470" y="2732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5" name="Rectangle 242"/>
            <p:cNvSpPr>
              <a:spLocks noChangeArrowheads="1"/>
            </p:cNvSpPr>
            <p:nvPr/>
          </p:nvSpPr>
          <p:spPr bwMode="auto">
            <a:xfrm>
              <a:off x="1755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6" name="Rectangle 243"/>
            <p:cNvSpPr>
              <a:spLocks noChangeArrowheads="1"/>
            </p:cNvSpPr>
            <p:nvPr/>
          </p:nvSpPr>
          <p:spPr bwMode="auto">
            <a:xfrm>
              <a:off x="1899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7" name="Rectangle 244"/>
            <p:cNvSpPr>
              <a:spLocks noChangeArrowheads="1"/>
            </p:cNvSpPr>
            <p:nvPr/>
          </p:nvSpPr>
          <p:spPr bwMode="auto">
            <a:xfrm>
              <a:off x="2043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8" name="Rectangle 245"/>
            <p:cNvSpPr>
              <a:spLocks noChangeArrowheads="1"/>
            </p:cNvSpPr>
            <p:nvPr/>
          </p:nvSpPr>
          <p:spPr bwMode="auto">
            <a:xfrm>
              <a:off x="2187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19" name="Rectangle 246"/>
            <p:cNvSpPr>
              <a:spLocks noChangeArrowheads="1"/>
            </p:cNvSpPr>
            <p:nvPr/>
          </p:nvSpPr>
          <p:spPr bwMode="auto">
            <a:xfrm>
              <a:off x="2331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0" name="Rectangle 247"/>
            <p:cNvSpPr>
              <a:spLocks noChangeArrowheads="1"/>
            </p:cNvSpPr>
            <p:nvPr/>
          </p:nvSpPr>
          <p:spPr bwMode="auto">
            <a:xfrm>
              <a:off x="2470" y="2874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1" name="Rectangle 248"/>
            <p:cNvSpPr>
              <a:spLocks noChangeArrowheads="1"/>
            </p:cNvSpPr>
            <p:nvPr/>
          </p:nvSpPr>
          <p:spPr bwMode="auto">
            <a:xfrm>
              <a:off x="1755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2" name="Rectangle 249"/>
            <p:cNvSpPr>
              <a:spLocks noChangeArrowheads="1"/>
            </p:cNvSpPr>
            <p:nvPr/>
          </p:nvSpPr>
          <p:spPr bwMode="auto">
            <a:xfrm>
              <a:off x="1899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3" name="Rectangle 250"/>
            <p:cNvSpPr>
              <a:spLocks noChangeArrowheads="1"/>
            </p:cNvSpPr>
            <p:nvPr/>
          </p:nvSpPr>
          <p:spPr bwMode="auto">
            <a:xfrm>
              <a:off x="2043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4" name="Rectangle 251"/>
            <p:cNvSpPr>
              <a:spLocks noChangeArrowheads="1"/>
            </p:cNvSpPr>
            <p:nvPr/>
          </p:nvSpPr>
          <p:spPr bwMode="auto">
            <a:xfrm>
              <a:off x="2187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5" name="Rectangle 252"/>
            <p:cNvSpPr>
              <a:spLocks noChangeArrowheads="1"/>
            </p:cNvSpPr>
            <p:nvPr/>
          </p:nvSpPr>
          <p:spPr bwMode="auto">
            <a:xfrm>
              <a:off x="2331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  <p:sp>
          <p:nvSpPr>
            <p:cNvPr id="69926" name="Rectangle 253"/>
            <p:cNvSpPr>
              <a:spLocks noChangeArrowheads="1"/>
            </p:cNvSpPr>
            <p:nvPr/>
          </p:nvSpPr>
          <p:spPr bwMode="auto">
            <a:xfrm>
              <a:off x="2470" y="3011"/>
              <a:ext cx="144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800">
                <a:latin typeface="Arial" panose="020B0604020202020204" pitchFamily="34" charset="0"/>
              </a:endParaRPr>
            </a:p>
          </p:txBody>
        </p:sp>
      </p:grpSp>
      <p:sp>
        <p:nvSpPr>
          <p:cNvPr id="69639" name="Line 254"/>
          <p:cNvSpPr>
            <a:spLocks noChangeShapeType="1"/>
          </p:cNvSpPr>
          <p:nvPr/>
        </p:nvSpPr>
        <p:spPr bwMode="auto">
          <a:xfrm>
            <a:off x="2047876" y="1624013"/>
            <a:ext cx="3838575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255"/>
          <p:cNvSpPr>
            <a:spLocks noChangeShapeType="1"/>
          </p:cNvSpPr>
          <p:nvPr/>
        </p:nvSpPr>
        <p:spPr bwMode="auto">
          <a:xfrm rot="5400000">
            <a:off x="267494" y="3404394"/>
            <a:ext cx="3560762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Text Box 256"/>
          <p:cNvSpPr txBox="1">
            <a:spLocks noChangeArrowheads="1"/>
          </p:cNvSpPr>
          <p:nvPr/>
        </p:nvSpPr>
        <p:spPr bwMode="auto">
          <a:xfrm>
            <a:off x="1524000" y="12557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Origin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2" name="Text Box 257"/>
          <p:cNvSpPr txBox="1">
            <a:spLocks noChangeArrowheads="1"/>
          </p:cNvSpPr>
          <p:nvPr/>
        </p:nvSpPr>
        <p:spPr bwMode="auto">
          <a:xfrm>
            <a:off x="5664200" y="1257301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x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3" name="Text Box 258"/>
          <p:cNvSpPr txBox="1">
            <a:spLocks noChangeArrowheads="1"/>
          </p:cNvSpPr>
          <p:nvPr/>
        </p:nvSpPr>
        <p:spPr bwMode="auto">
          <a:xfrm>
            <a:off x="1763713" y="49704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y</a:t>
            </a:r>
            <a:endParaRPr lang="en-US" sz="1800" b="1" i="1">
              <a:solidFill>
                <a:srgbClr val="0033CC"/>
              </a:solidFill>
            </a:endParaRPr>
          </a:p>
        </p:txBody>
      </p:sp>
      <p:sp>
        <p:nvSpPr>
          <p:cNvPr id="69644" name="Text Box 259"/>
          <p:cNvSpPr txBox="1">
            <a:spLocks noChangeArrowheads="1"/>
          </p:cNvSpPr>
          <p:nvPr/>
        </p:nvSpPr>
        <p:spPr bwMode="auto">
          <a:xfrm>
            <a:off x="4321175" y="4997451"/>
            <a:ext cx="145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1800" b="1" i="1">
                <a:solidFill>
                  <a:srgbClr val="0033CC"/>
                </a:solidFill>
              </a:rPr>
              <a:t>Image f (x, y)</a:t>
            </a:r>
            <a:endParaRPr lang="en-US" sz="1800" b="1" i="1">
              <a:solidFill>
                <a:srgbClr val="0033CC"/>
              </a:solidFill>
            </a:endParaRPr>
          </a:p>
        </p:txBody>
      </p:sp>
      <p:cxnSp>
        <p:nvCxnSpPr>
          <p:cNvPr id="53508" name="AutoShape 260"/>
          <p:cNvCxnSpPr>
            <a:cxnSpLocks noChangeShapeType="1"/>
            <a:stCxn id="53512" idx="6"/>
            <a:endCxn id="69664" idx="1"/>
          </p:cNvCxnSpPr>
          <p:nvPr/>
        </p:nvCxnSpPr>
        <p:spPr bwMode="auto">
          <a:xfrm flipV="1">
            <a:off x="5222876" y="2203451"/>
            <a:ext cx="1254125" cy="1344613"/>
          </a:xfrm>
          <a:prstGeom prst="curvedConnector3">
            <a:avLst>
              <a:gd name="adj1" fmla="val 49495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09" name="Text Box 261"/>
          <p:cNvSpPr txBox="1">
            <a:spLocks noChangeArrowheads="1"/>
          </p:cNvSpPr>
          <p:nvPr/>
        </p:nvSpPr>
        <p:spPr bwMode="auto">
          <a:xfrm>
            <a:off x="6218238" y="3754439"/>
            <a:ext cx="40767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4366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4366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4366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366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sz="2600" i="1"/>
              <a:t>e</a:t>
            </a:r>
            <a:r>
              <a:rPr lang="en-IE" sz="2600" i="1" baseline="-25000"/>
              <a:t>processed</a:t>
            </a:r>
            <a:r>
              <a:rPr lang="en-IE" sz="2600" i="1"/>
              <a:t> = 	</a:t>
            </a:r>
            <a:r>
              <a:rPr lang="en-IE" sz="2400" i="1"/>
              <a:t>v</a:t>
            </a:r>
            <a:r>
              <a:rPr lang="en-IE" sz="2600" i="1"/>
              <a:t>*e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r</a:t>
            </a:r>
            <a:r>
              <a:rPr lang="en-IE" sz="2600" i="1"/>
              <a:t>*a + </a:t>
            </a:r>
            <a:r>
              <a:rPr lang="en-IE" sz="2400" i="1"/>
              <a:t>s</a:t>
            </a:r>
            <a:r>
              <a:rPr lang="en-IE" sz="2600" i="1"/>
              <a:t>*b + </a:t>
            </a:r>
            <a:r>
              <a:rPr lang="en-IE" sz="2400" i="1"/>
              <a:t>t</a:t>
            </a:r>
            <a:r>
              <a:rPr lang="en-IE" sz="2600" i="1"/>
              <a:t>*c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u</a:t>
            </a:r>
            <a:r>
              <a:rPr lang="en-IE" sz="2600" i="1"/>
              <a:t>*d + </a:t>
            </a:r>
            <a:r>
              <a:rPr lang="en-IE" sz="2400" i="1"/>
              <a:t>w</a:t>
            </a:r>
            <a:r>
              <a:rPr lang="en-IE" sz="2600" i="1"/>
              <a:t>*f + </a:t>
            </a:r>
            <a:br>
              <a:rPr lang="en-IE" sz="2600" i="1"/>
            </a:br>
            <a:r>
              <a:rPr lang="en-IE" sz="2600" i="1"/>
              <a:t>	</a:t>
            </a:r>
            <a:r>
              <a:rPr lang="en-IE" sz="2400" i="1"/>
              <a:t>x</a:t>
            </a:r>
            <a:r>
              <a:rPr lang="en-IE" sz="2600" i="1"/>
              <a:t>*g + </a:t>
            </a:r>
            <a:r>
              <a:rPr lang="en-IE" sz="2400" i="1"/>
              <a:t>y</a:t>
            </a:r>
            <a:r>
              <a:rPr lang="en-IE" sz="2600" i="1"/>
              <a:t>*h + </a:t>
            </a:r>
            <a:r>
              <a:rPr lang="en-IE" sz="2400" i="1"/>
              <a:t>z</a:t>
            </a:r>
            <a:r>
              <a:rPr lang="en-IE" sz="2600" i="1"/>
              <a:t>*i</a:t>
            </a:r>
          </a:p>
        </p:txBody>
      </p:sp>
      <p:sp>
        <p:nvSpPr>
          <p:cNvPr id="53510" name="Text Box 262"/>
          <p:cNvSpPr txBox="1">
            <a:spLocks noChangeArrowheads="1"/>
          </p:cNvSpPr>
          <p:nvPr/>
        </p:nvSpPr>
        <p:spPr bwMode="auto">
          <a:xfrm>
            <a:off x="8537576" y="3038476"/>
            <a:ext cx="1820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Filter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11" name="Text Box 263"/>
          <p:cNvSpPr txBox="1">
            <a:spLocks noChangeArrowheads="1"/>
          </p:cNvSpPr>
          <p:nvPr/>
        </p:nvSpPr>
        <p:spPr bwMode="auto">
          <a:xfrm>
            <a:off x="2936876" y="3309938"/>
            <a:ext cx="1311275" cy="488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  <a:endParaRPr lang="en-US" sz="1600" i="1"/>
          </a:p>
        </p:txBody>
      </p:sp>
      <p:sp>
        <p:nvSpPr>
          <p:cNvPr id="53512" name="Oval 264"/>
          <p:cNvSpPr>
            <a:spLocks noChangeArrowheads="1"/>
          </p:cNvSpPr>
          <p:nvPr/>
        </p:nvSpPr>
        <p:spPr bwMode="auto">
          <a:xfrm>
            <a:off x="4121151" y="3009901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53513" name="Rectangle 265"/>
          <p:cNvSpPr>
            <a:spLocks noChangeArrowheads="1"/>
          </p:cNvSpPr>
          <p:nvPr/>
        </p:nvSpPr>
        <p:spPr bwMode="auto">
          <a:xfrm>
            <a:off x="4538663" y="3432175"/>
            <a:ext cx="228600" cy="2286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600" i="1"/>
              <a:t>e</a:t>
            </a:r>
            <a:endParaRPr lang="en-US" sz="1600" i="1"/>
          </a:p>
        </p:txBody>
      </p:sp>
      <p:grpSp>
        <p:nvGrpSpPr>
          <p:cNvPr id="4" name="Group 266"/>
          <p:cNvGrpSpPr>
            <a:grpSpLocks/>
          </p:cNvGrpSpPr>
          <p:nvPr/>
        </p:nvGrpSpPr>
        <p:grpSpPr bwMode="auto">
          <a:xfrm>
            <a:off x="4314826" y="3206750"/>
            <a:ext cx="677863" cy="685800"/>
            <a:chOff x="1752" y="2422"/>
            <a:chExt cx="427" cy="432"/>
          </a:xfrm>
        </p:grpSpPr>
        <p:sp>
          <p:nvSpPr>
            <p:cNvPr id="69679" name="Rectangle 267"/>
            <p:cNvSpPr>
              <a:spLocks noChangeArrowheads="1"/>
            </p:cNvSpPr>
            <p:nvPr/>
          </p:nvSpPr>
          <p:spPr bwMode="auto">
            <a:xfrm>
              <a:off x="1752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0" name="Rectangle 268"/>
            <p:cNvSpPr>
              <a:spLocks noChangeArrowheads="1"/>
            </p:cNvSpPr>
            <p:nvPr/>
          </p:nvSpPr>
          <p:spPr bwMode="auto">
            <a:xfrm>
              <a:off x="1752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1" name="Rectangle 269"/>
            <p:cNvSpPr>
              <a:spLocks noChangeArrowheads="1"/>
            </p:cNvSpPr>
            <p:nvPr/>
          </p:nvSpPr>
          <p:spPr bwMode="auto">
            <a:xfrm>
              <a:off x="1752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2" name="Rectangle 270"/>
            <p:cNvSpPr>
              <a:spLocks noChangeArrowheads="1"/>
            </p:cNvSpPr>
            <p:nvPr/>
          </p:nvSpPr>
          <p:spPr bwMode="auto">
            <a:xfrm>
              <a:off x="1891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3" name="Rectangle 271"/>
            <p:cNvSpPr>
              <a:spLocks noChangeArrowheads="1"/>
            </p:cNvSpPr>
            <p:nvPr/>
          </p:nvSpPr>
          <p:spPr bwMode="auto">
            <a:xfrm>
              <a:off x="2035" y="242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4" name="Rectangle 272"/>
            <p:cNvSpPr>
              <a:spLocks noChangeArrowheads="1"/>
            </p:cNvSpPr>
            <p:nvPr/>
          </p:nvSpPr>
          <p:spPr bwMode="auto">
            <a:xfrm>
              <a:off x="2035" y="256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5" name="Rectangle 273"/>
            <p:cNvSpPr>
              <a:spLocks noChangeArrowheads="1"/>
            </p:cNvSpPr>
            <p:nvPr/>
          </p:nvSpPr>
          <p:spPr bwMode="auto">
            <a:xfrm>
              <a:off x="1891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  <p:sp>
          <p:nvSpPr>
            <p:cNvPr id="69686" name="Rectangle 274"/>
            <p:cNvSpPr>
              <a:spLocks noChangeArrowheads="1"/>
            </p:cNvSpPr>
            <p:nvPr/>
          </p:nvSpPr>
          <p:spPr bwMode="auto">
            <a:xfrm>
              <a:off x="2035" y="2710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9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75"/>
          <p:cNvGrpSpPr>
            <a:grpSpLocks/>
          </p:cNvGrpSpPr>
          <p:nvPr/>
        </p:nvGrpSpPr>
        <p:grpSpPr bwMode="auto">
          <a:xfrm>
            <a:off x="4308475" y="3203576"/>
            <a:ext cx="685800" cy="682625"/>
            <a:chOff x="3168" y="2244"/>
            <a:chExt cx="432" cy="430"/>
          </a:xfrm>
        </p:grpSpPr>
        <p:sp>
          <p:nvSpPr>
            <p:cNvPr id="69670" name="Rectangle 276"/>
            <p:cNvSpPr>
              <a:spLocks noChangeArrowheads="1"/>
            </p:cNvSpPr>
            <p:nvPr/>
          </p:nvSpPr>
          <p:spPr bwMode="auto">
            <a:xfrm>
              <a:off x="3168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1" name="Rectangle 277"/>
            <p:cNvSpPr>
              <a:spLocks noChangeArrowheads="1"/>
            </p:cNvSpPr>
            <p:nvPr/>
          </p:nvSpPr>
          <p:spPr bwMode="auto">
            <a:xfrm>
              <a:off x="3312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2" name="Rectangle 278"/>
            <p:cNvSpPr>
              <a:spLocks noChangeArrowheads="1"/>
            </p:cNvSpPr>
            <p:nvPr/>
          </p:nvSpPr>
          <p:spPr bwMode="auto">
            <a:xfrm>
              <a:off x="3456" y="2244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3" name="Rectangle 279"/>
            <p:cNvSpPr>
              <a:spLocks noChangeArrowheads="1"/>
            </p:cNvSpPr>
            <p:nvPr/>
          </p:nvSpPr>
          <p:spPr bwMode="auto">
            <a:xfrm>
              <a:off x="3168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4" name="Rectangle 280"/>
            <p:cNvSpPr>
              <a:spLocks noChangeArrowheads="1"/>
            </p:cNvSpPr>
            <p:nvPr/>
          </p:nvSpPr>
          <p:spPr bwMode="auto">
            <a:xfrm>
              <a:off x="3312" y="2386"/>
              <a:ext cx="144" cy="144"/>
            </a:xfrm>
            <a:prstGeom prst="rect">
              <a:avLst/>
            </a:prstGeom>
            <a:solidFill>
              <a:srgbClr val="000080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675" name="Rectangle 281"/>
            <p:cNvSpPr>
              <a:spLocks noChangeArrowheads="1"/>
            </p:cNvSpPr>
            <p:nvPr/>
          </p:nvSpPr>
          <p:spPr bwMode="auto">
            <a:xfrm>
              <a:off x="3456" y="2386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6" name="Rectangle 282"/>
            <p:cNvSpPr>
              <a:spLocks noChangeArrowheads="1"/>
            </p:cNvSpPr>
            <p:nvPr/>
          </p:nvSpPr>
          <p:spPr bwMode="auto">
            <a:xfrm>
              <a:off x="3168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7" name="Rectangle 283"/>
            <p:cNvSpPr>
              <a:spLocks noChangeArrowheads="1"/>
            </p:cNvSpPr>
            <p:nvPr/>
          </p:nvSpPr>
          <p:spPr bwMode="auto">
            <a:xfrm>
              <a:off x="3312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  <p:sp>
          <p:nvSpPr>
            <p:cNvPr id="69678" name="Rectangle 284"/>
            <p:cNvSpPr>
              <a:spLocks noChangeArrowheads="1"/>
            </p:cNvSpPr>
            <p:nvPr/>
          </p:nvSpPr>
          <p:spPr bwMode="auto">
            <a:xfrm>
              <a:off x="3456" y="2530"/>
              <a:ext cx="144" cy="144"/>
            </a:xfrm>
            <a:prstGeom prst="rect">
              <a:avLst/>
            </a:prstGeom>
            <a:solidFill>
              <a:srgbClr val="99CCFF">
                <a:alpha val="21960"/>
              </a:srgbClr>
            </a:solidFill>
            <a:ln w="254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sz="1000" baseline="-25000">
                <a:latin typeface="Arial" panose="020B0604020202020204" pitchFamily="34" charset="0"/>
              </a:endParaRPr>
            </a:p>
          </p:txBody>
        </p:sp>
      </p:grpSp>
      <p:sp>
        <p:nvSpPr>
          <p:cNvPr id="53533" name="Text Box 285"/>
          <p:cNvSpPr txBox="1">
            <a:spLocks noChangeArrowheads="1"/>
          </p:cNvSpPr>
          <p:nvPr/>
        </p:nvSpPr>
        <p:spPr bwMode="auto">
          <a:xfrm>
            <a:off x="5056271" y="3421064"/>
            <a:ext cx="865105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Filter</a:t>
            </a:r>
            <a:endParaRPr lang="en-US" sz="1600" i="1">
              <a:solidFill>
                <a:srgbClr val="0033CC"/>
              </a:solidFill>
            </a:endParaRPr>
          </a:p>
        </p:txBody>
      </p:sp>
      <p:cxnSp>
        <p:nvCxnSpPr>
          <p:cNvPr id="53534" name="AutoShape 286"/>
          <p:cNvCxnSpPr>
            <a:cxnSpLocks noChangeShapeType="1"/>
            <a:stCxn id="53535" idx="6"/>
            <a:endCxn id="69930" idx="1"/>
          </p:cNvCxnSpPr>
          <p:nvPr/>
        </p:nvCxnSpPr>
        <p:spPr bwMode="auto">
          <a:xfrm flipV="1">
            <a:off x="5221289" y="2203450"/>
            <a:ext cx="3430587" cy="1347788"/>
          </a:xfrm>
          <a:prstGeom prst="curvedConnector3">
            <a:avLst>
              <a:gd name="adj1" fmla="val 49792"/>
            </a:avLst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535" name="Oval 287"/>
          <p:cNvSpPr>
            <a:spLocks noChangeArrowheads="1"/>
          </p:cNvSpPr>
          <p:nvPr/>
        </p:nvSpPr>
        <p:spPr bwMode="auto">
          <a:xfrm>
            <a:off x="4119564" y="3013076"/>
            <a:ext cx="1076325" cy="1076325"/>
          </a:xfrm>
          <a:prstGeom prst="ellips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sz="2400"/>
          </a:p>
        </p:txBody>
      </p:sp>
      <p:grpSp>
        <p:nvGrpSpPr>
          <p:cNvPr id="6" name="Group 288"/>
          <p:cNvGrpSpPr>
            <a:grpSpLocks/>
          </p:cNvGrpSpPr>
          <p:nvPr/>
        </p:nvGrpSpPr>
        <p:grpSpPr bwMode="auto">
          <a:xfrm>
            <a:off x="6489700" y="1425576"/>
            <a:ext cx="1568450" cy="1560513"/>
            <a:chOff x="3689" y="895"/>
            <a:chExt cx="988" cy="983"/>
          </a:xfrm>
        </p:grpSpPr>
        <p:sp>
          <p:nvSpPr>
            <p:cNvPr id="69661" name="Rectangle 289"/>
            <p:cNvSpPr>
              <a:spLocks noChangeArrowheads="1"/>
            </p:cNvSpPr>
            <p:nvPr/>
          </p:nvSpPr>
          <p:spPr bwMode="auto">
            <a:xfrm>
              <a:off x="3689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a</a:t>
              </a:r>
              <a:endParaRPr lang="en-US" sz="2400" i="1"/>
            </a:p>
          </p:txBody>
        </p:sp>
        <p:sp>
          <p:nvSpPr>
            <p:cNvPr id="69662" name="Rectangle 290"/>
            <p:cNvSpPr>
              <a:spLocks noChangeArrowheads="1"/>
            </p:cNvSpPr>
            <p:nvPr/>
          </p:nvSpPr>
          <p:spPr bwMode="auto">
            <a:xfrm>
              <a:off x="4018" y="895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b</a:t>
              </a:r>
              <a:endParaRPr lang="en-US" sz="2400" i="1"/>
            </a:p>
          </p:txBody>
        </p:sp>
        <p:sp>
          <p:nvSpPr>
            <p:cNvPr id="69663" name="Rectangle 291"/>
            <p:cNvSpPr>
              <a:spLocks noChangeArrowheads="1"/>
            </p:cNvSpPr>
            <p:nvPr/>
          </p:nvSpPr>
          <p:spPr bwMode="auto">
            <a:xfrm>
              <a:off x="4348" y="895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c</a:t>
              </a:r>
              <a:endParaRPr lang="en-US" sz="2400" i="1"/>
            </a:p>
          </p:txBody>
        </p:sp>
        <p:sp>
          <p:nvSpPr>
            <p:cNvPr id="69664" name="Rectangle 292"/>
            <p:cNvSpPr>
              <a:spLocks noChangeArrowheads="1"/>
            </p:cNvSpPr>
            <p:nvPr/>
          </p:nvSpPr>
          <p:spPr bwMode="auto">
            <a:xfrm>
              <a:off x="3689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d</a:t>
              </a:r>
              <a:endParaRPr lang="en-US" sz="2400" i="1"/>
            </a:p>
          </p:txBody>
        </p:sp>
        <p:sp>
          <p:nvSpPr>
            <p:cNvPr id="69665" name="Rectangle 293"/>
            <p:cNvSpPr>
              <a:spLocks noChangeArrowheads="1"/>
            </p:cNvSpPr>
            <p:nvPr/>
          </p:nvSpPr>
          <p:spPr bwMode="auto">
            <a:xfrm>
              <a:off x="4018" y="1220"/>
              <a:ext cx="330" cy="329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e</a:t>
              </a:r>
              <a:endParaRPr lang="en-US" sz="2400" i="1"/>
            </a:p>
          </p:txBody>
        </p:sp>
        <p:sp>
          <p:nvSpPr>
            <p:cNvPr id="69666" name="Rectangle 294"/>
            <p:cNvSpPr>
              <a:spLocks noChangeArrowheads="1"/>
            </p:cNvSpPr>
            <p:nvPr/>
          </p:nvSpPr>
          <p:spPr bwMode="auto">
            <a:xfrm>
              <a:off x="4348" y="1220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f</a:t>
              </a:r>
              <a:endParaRPr lang="en-US" sz="2400" i="1"/>
            </a:p>
          </p:txBody>
        </p:sp>
        <p:sp>
          <p:nvSpPr>
            <p:cNvPr id="69667" name="Rectangle 295"/>
            <p:cNvSpPr>
              <a:spLocks noChangeArrowheads="1"/>
            </p:cNvSpPr>
            <p:nvPr/>
          </p:nvSpPr>
          <p:spPr bwMode="auto">
            <a:xfrm>
              <a:off x="3689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g</a:t>
              </a:r>
              <a:endParaRPr lang="en-US" sz="2400" i="1"/>
            </a:p>
          </p:txBody>
        </p:sp>
        <p:sp>
          <p:nvSpPr>
            <p:cNvPr id="69668" name="Rectangle 296"/>
            <p:cNvSpPr>
              <a:spLocks noChangeArrowheads="1"/>
            </p:cNvSpPr>
            <p:nvPr/>
          </p:nvSpPr>
          <p:spPr bwMode="auto">
            <a:xfrm>
              <a:off x="4018" y="1549"/>
              <a:ext cx="330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h</a:t>
              </a:r>
              <a:endParaRPr lang="en-US" sz="2400" i="1"/>
            </a:p>
          </p:txBody>
        </p:sp>
        <p:sp>
          <p:nvSpPr>
            <p:cNvPr id="69669" name="Rectangle 297"/>
            <p:cNvSpPr>
              <a:spLocks noChangeArrowheads="1"/>
            </p:cNvSpPr>
            <p:nvPr/>
          </p:nvSpPr>
          <p:spPr bwMode="auto">
            <a:xfrm>
              <a:off x="4348" y="1549"/>
              <a:ext cx="329" cy="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sz="2400" i="1"/>
                <a:t>i</a:t>
              </a:r>
              <a:endParaRPr lang="en-US" sz="2400" i="1"/>
            </a:p>
          </p:txBody>
        </p:sp>
      </p:grpSp>
      <p:sp>
        <p:nvSpPr>
          <p:cNvPr id="53546" name="Text Box 298"/>
          <p:cNvSpPr txBox="1">
            <a:spLocks noChangeArrowheads="1"/>
          </p:cNvSpPr>
          <p:nvPr/>
        </p:nvSpPr>
        <p:spPr bwMode="auto">
          <a:xfrm>
            <a:off x="6364288" y="3017838"/>
            <a:ext cx="1820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1800" b="1">
                <a:latin typeface="Arial" panose="020B0604020202020204" pitchFamily="34" charset="0"/>
              </a:rPr>
              <a:t>Original Image Pixels</a:t>
            </a:r>
            <a:endParaRPr lang="en-US" sz="1800" b="1">
              <a:latin typeface="Arial" panose="020B0604020202020204" pitchFamily="34" charset="0"/>
            </a:endParaRPr>
          </a:p>
        </p:txBody>
      </p:sp>
      <p:sp>
        <p:nvSpPr>
          <p:cNvPr id="53547" name="Text Box 299"/>
          <p:cNvSpPr txBox="1">
            <a:spLocks noChangeArrowheads="1"/>
          </p:cNvSpPr>
          <p:nvPr/>
        </p:nvSpPr>
        <p:spPr bwMode="auto">
          <a:xfrm>
            <a:off x="8027988" y="1828800"/>
            <a:ext cx="5270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sz="5400" i="1"/>
              <a:t>*</a:t>
            </a:r>
            <a:endParaRPr lang="en-US" sz="5400" i="1"/>
          </a:p>
        </p:txBody>
      </p:sp>
      <p:sp>
        <p:nvSpPr>
          <p:cNvPr id="53548" name="Rectangle 300"/>
          <p:cNvSpPr>
            <a:spLocks noChangeArrowheads="1"/>
          </p:cNvSpPr>
          <p:nvPr/>
        </p:nvSpPr>
        <p:spPr bwMode="auto">
          <a:xfrm>
            <a:off x="1752600" y="5716589"/>
            <a:ext cx="89154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IE"/>
              <a:t>The above is repeated for every pixel in the original image to generate the smoothed image</a:t>
            </a:r>
          </a:p>
        </p:txBody>
      </p:sp>
      <p:sp>
        <p:nvSpPr>
          <p:cNvPr id="69660" name="Line 301"/>
          <p:cNvSpPr>
            <a:spLocks noChangeShapeType="1"/>
          </p:cNvSpPr>
          <p:nvPr/>
        </p:nvSpPr>
        <p:spPr bwMode="auto">
          <a:xfrm>
            <a:off x="2209800" y="10668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B533-C5EC-432F-A75C-11931380898E}" type="datetime1">
              <a:rPr lang="en-US" smtClean="0"/>
              <a:t>7/30/2020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09" grpId="0"/>
      <p:bldP spid="53510" grpId="0"/>
      <p:bldP spid="53511" grpId="0" animBg="1"/>
      <p:bldP spid="53512" grpId="0" animBg="1"/>
      <p:bldP spid="53512" grpId="1" animBg="1"/>
      <p:bldP spid="53513" grpId="0" animBg="1"/>
      <p:bldP spid="53533" grpId="0" animBg="1"/>
      <p:bldP spid="53535" grpId="0" animBg="1"/>
      <p:bldP spid="53535" grpId="1" animBg="1"/>
      <p:bldP spid="53546" grpId="0"/>
      <p:bldP spid="53547" grpId="0"/>
      <p:bldP spid="535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31E188E-52FA-47A7-907D-27072F9E849D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1683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451844-4710-4362-A6EC-E762B6F42BCD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4572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chemeClr val="accent2"/>
                </a:solidFill>
              </a:rPr>
              <a:t>Local Enhancement through Spatial Filtering</a:t>
            </a:r>
            <a:br>
              <a:rPr lang="en-US" sz="3600">
                <a:solidFill>
                  <a:schemeClr val="accent2"/>
                </a:solidFill>
              </a:rPr>
            </a:br>
            <a:endParaRPr lang="en-US" sz="3600">
              <a:solidFill>
                <a:schemeClr val="accent2"/>
              </a:solidFill>
            </a:endParaRPr>
          </a:p>
        </p:txBody>
      </p:sp>
      <p:pic>
        <p:nvPicPr>
          <p:cNvPr id="71685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447800"/>
            <a:ext cx="7772400" cy="4572000"/>
          </a:xfrm>
        </p:spPr>
      </p:pic>
      <p:sp>
        <p:nvSpPr>
          <p:cNvPr id="71686" name="Line 4"/>
          <p:cNvSpPr>
            <a:spLocks noChangeShapeType="1"/>
          </p:cNvSpPr>
          <p:nvPr/>
        </p:nvSpPr>
        <p:spPr bwMode="auto">
          <a:xfrm>
            <a:off x="1981200" y="12192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9DF76-44A6-42CB-B330-4D138B7A7213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4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9D325F0-42FF-473F-BCED-944C1394E7D5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2707" name="Slide Number Placeholder 6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8A5A28B-8CA9-46DE-BEAC-6B971129F8B5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  <a:br>
              <a:rPr lang="en-US" sz="4000">
                <a:solidFill>
                  <a:schemeClr val="accent2"/>
                </a:solidFill>
              </a:rPr>
            </a:br>
            <a:endParaRPr lang="en-US" sz="4000">
              <a:solidFill>
                <a:schemeClr val="accent2"/>
              </a:solidFill>
            </a:endParaRP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09800" y="15240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Given the 3×3 mask with coefficients: </a:t>
            </a:r>
            <a:r>
              <a:rPr lang="en-US" sz="2400" i="1"/>
              <a:t>w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w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/>
              <a:t>The mask covers the pixels with gray levels: </a:t>
            </a:r>
            <a:r>
              <a:rPr lang="en-US" sz="2400" i="1"/>
              <a:t>z</a:t>
            </a:r>
            <a:r>
              <a:rPr lang="en-US" sz="2400" baseline="-25000"/>
              <a:t>1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 baseline="-25000"/>
              <a:t>2</a:t>
            </a:r>
            <a:r>
              <a:rPr lang="en-US" sz="2400"/>
              <a:t>,…, </a:t>
            </a:r>
            <a:r>
              <a:rPr lang="en-US" sz="2400" i="1"/>
              <a:t>z</a:t>
            </a:r>
            <a:r>
              <a:rPr lang="en-US" sz="2400" baseline="-25000"/>
              <a:t>9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400"/>
          </a:p>
        </p:txBody>
      </p:sp>
      <p:pic>
        <p:nvPicPr>
          <p:cNvPr id="72710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590800"/>
            <a:ext cx="6324600" cy="2133600"/>
          </a:xfrm>
          <a:noFill/>
        </p:spPr>
      </p:pic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2133600" y="4876801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400" i="1"/>
              <a:t>   z </a:t>
            </a:r>
            <a:r>
              <a:rPr lang="en-US" sz="2400"/>
              <a:t>gives the output intensity value for the processed image</a:t>
            </a:r>
            <a:br>
              <a:rPr lang="en-US" sz="2400"/>
            </a:br>
            <a:r>
              <a:rPr lang="en-US" sz="2400"/>
              <a:t>    (to be stored in a new array) at the location of </a:t>
            </a:r>
            <a:r>
              <a:rPr lang="en-US" sz="2400" i="1">
                <a:solidFill>
                  <a:schemeClr val="accent2"/>
                </a:solidFill>
              </a:rPr>
              <a:t>z</a:t>
            </a:r>
            <a:r>
              <a:rPr lang="en-US" sz="2400" baseline="-25000">
                <a:solidFill>
                  <a:schemeClr val="accent2"/>
                </a:solidFill>
              </a:rPr>
              <a:t>5</a:t>
            </a:r>
            <a:r>
              <a:rPr lang="en-US" sz="2400"/>
              <a:t> in the </a:t>
            </a:r>
            <a:br>
              <a:rPr lang="en-US" sz="2400"/>
            </a:br>
            <a:r>
              <a:rPr lang="en-US" sz="2400"/>
              <a:t>     input image</a:t>
            </a:r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19812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950B-1243-4D29-97B6-53709B468397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 txBox="1">
            <a:spLocks noGrp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544BCCF-BA0A-4809-88D6-A9E37B772A50}" type="datetime1">
              <a:rPr lang="en-US" sz="1400"/>
              <a:pPr eaLnBrk="1" hangingPunct="1">
                <a:spcBef>
                  <a:spcPct val="0"/>
                </a:spcBef>
                <a:buFontTx/>
                <a:buNone/>
              </a:pPr>
              <a:t>7/30/2020</a:t>
            </a:fld>
            <a:endParaRPr lang="en-US" sz="1400"/>
          </a:p>
        </p:txBody>
      </p:sp>
      <p:sp>
        <p:nvSpPr>
          <p:cNvPr id="73731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FEA7A71-17B1-4D65-8528-B706A98DE767}" type="slidenum">
              <a:rPr lang="en-US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-152400"/>
            <a:ext cx="7772400" cy="1447800"/>
          </a:xfrm>
        </p:spPr>
        <p:txBody>
          <a:bodyPr/>
          <a:lstStyle/>
          <a:p>
            <a:pPr eaLnBrk="1" hangingPunct="1"/>
            <a:r>
              <a:rPr lang="en-US" sz="4000">
                <a:solidFill>
                  <a:schemeClr val="accent2"/>
                </a:solidFill>
              </a:rPr>
              <a:t>Basics of Spatial Filtering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447800"/>
            <a:ext cx="7848600" cy="4343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Mask operation near the image 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Problem arises when part of the mask is located outside the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/>
              <a:t>image plane; to handle the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1.</a:t>
            </a:r>
            <a:r>
              <a:rPr lang="en-US" sz="2400"/>
              <a:t> Discard the problem pixels (e.g. 512x512input 510x510output, if mask size is 3x3)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2.</a:t>
            </a:r>
            <a:r>
              <a:rPr lang="en-US" sz="2400"/>
              <a:t> Zero padding: expand the input image by padding zeros</a:t>
            </a:r>
            <a:br>
              <a:rPr lang="en-US" sz="2400"/>
            </a:br>
            <a:r>
              <a:rPr lang="en-US" sz="2400"/>
              <a:t>(512x512input 514x514output)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/>
              <a:t>– </a:t>
            </a:r>
            <a:r>
              <a:rPr lang="en-US" sz="2000" i="1"/>
              <a:t>Zero padding is not good; creates artificial lines or edges on the </a:t>
            </a:r>
            <a:br>
              <a:rPr lang="en-US" sz="2000" i="1"/>
            </a:br>
            <a:r>
              <a:rPr lang="en-US" sz="2000" i="1"/>
              <a:t>border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3.</a:t>
            </a:r>
            <a:r>
              <a:rPr lang="en-US" sz="2400"/>
              <a:t> We normally use the gray levels of border pixels to fill up the expanded region (for 3x3 mask). For larger masks a border region equal to half of the mask size is mirrored on the expanded region.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/>
          </a:p>
        </p:txBody>
      </p:sp>
      <p:sp>
        <p:nvSpPr>
          <p:cNvPr id="73734" name="Line 4"/>
          <p:cNvSpPr>
            <a:spLocks noChangeShapeType="1"/>
          </p:cNvSpPr>
          <p:nvPr/>
        </p:nvSpPr>
        <p:spPr bwMode="auto">
          <a:xfrm>
            <a:off x="2133600" y="914400"/>
            <a:ext cx="82296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EEBA-FF66-43C7-ACBD-C25B4EA86E98}" type="datetime1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B. S. Daga , Fr.CRCE , Mumbai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</TotalTime>
  <Words>2203</Words>
  <Application>Microsoft Office PowerPoint</Application>
  <PresentationFormat>Widescreen</PresentationFormat>
  <Paragraphs>622</Paragraphs>
  <Slides>53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Calibri</vt:lpstr>
      <vt:lpstr>Calibri Light</vt:lpstr>
      <vt:lpstr>Cordia New</vt:lpstr>
      <vt:lpstr>Times New Roman</vt:lpstr>
      <vt:lpstr>Wingdings</vt:lpstr>
      <vt:lpstr>Office Theme</vt:lpstr>
      <vt:lpstr>Microsoft Equation 3.0</vt:lpstr>
      <vt:lpstr>Equation</vt:lpstr>
      <vt:lpstr>DSIP – Lecturer 12 Image Enhancement in the Spatial Domain Neighbourhood Operations</vt:lpstr>
      <vt:lpstr>Neighbourhood Operations</vt:lpstr>
      <vt:lpstr>Local Enhancement through Spatial Filtering </vt:lpstr>
      <vt:lpstr>Simple Neighbourhood Operations</vt:lpstr>
      <vt:lpstr>Simple Neighbourhood Operations Example</vt:lpstr>
      <vt:lpstr>The Spatial Filtering Process</vt:lpstr>
      <vt:lpstr>Local Enhancement through Spatial Filtering </vt:lpstr>
      <vt:lpstr>Basics of Spatial Filtering </vt:lpstr>
      <vt:lpstr>Basics of Spatial Filtering</vt:lpstr>
      <vt:lpstr>Mask Operation Near the Image Border </vt:lpstr>
      <vt:lpstr>Spatial Filtering for Smoothing </vt:lpstr>
      <vt:lpstr>Smoothing Filters </vt:lpstr>
      <vt:lpstr>Smoothing Spatial Filters</vt:lpstr>
      <vt:lpstr>Smoothing Spatial Filtering</vt:lpstr>
      <vt:lpstr>Spatial Filtering for Smoothing (Example) </vt:lpstr>
      <vt:lpstr>Spatial Filtering for Smoothing (Example) </vt:lpstr>
      <vt:lpstr>Weighted Smoothing Filters</vt:lpstr>
      <vt:lpstr>Order-Statistics Filtering </vt:lpstr>
      <vt:lpstr>Median Filtering </vt:lpstr>
      <vt:lpstr>Median Filtering (Example) </vt:lpstr>
      <vt:lpstr>Overcoming the Edges Problems</vt:lpstr>
      <vt:lpstr>Overcoming the Edges Problems</vt:lpstr>
      <vt:lpstr>Simple Neighbourhood Operations Example</vt:lpstr>
      <vt:lpstr>Correlation &amp; Convolution</vt:lpstr>
      <vt:lpstr>Spatial Filtering for Image Sharpening </vt:lpstr>
      <vt:lpstr>Spatial Filtering for Image Sharpening </vt:lpstr>
      <vt:lpstr>Derivatives </vt:lpstr>
      <vt:lpstr>First and Second Order Derivatives </vt:lpstr>
      <vt:lpstr>Example for Discrete Derivatives </vt:lpstr>
      <vt:lpstr>Comparison between f" and f´ </vt:lpstr>
      <vt:lpstr>Laplacian for Image Enhancement </vt:lpstr>
      <vt:lpstr>Laplacian for Image Enhancement </vt:lpstr>
      <vt:lpstr>Laplacian for Image Enhancement </vt:lpstr>
      <vt:lpstr>Laplacian for Image Enhancement (Example) </vt:lpstr>
      <vt:lpstr>Laplacian for Image Enhancement (Example) </vt:lpstr>
      <vt:lpstr> Image Sharpening Based on Unsharp Masking </vt:lpstr>
      <vt:lpstr>High Boost Filtering </vt:lpstr>
      <vt:lpstr>High Boost Filtering Masks </vt:lpstr>
      <vt:lpstr>1st Derivative Filtering</vt:lpstr>
      <vt:lpstr>1st Derivative Filtering (cont…)</vt:lpstr>
      <vt:lpstr>1st Derivative Filtering (cont…)</vt:lpstr>
      <vt:lpstr>1st Derivative Filtering (cont…)</vt:lpstr>
      <vt:lpstr>1st Derivative Filtering (cont…)</vt:lpstr>
      <vt:lpstr>Gradient Operators </vt:lpstr>
      <vt:lpstr>Gradient Operators </vt:lpstr>
      <vt:lpstr>Gradient Operators </vt:lpstr>
      <vt:lpstr>Gradient Processing (Example) </vt:lpstr>
      <vt:lpstr>NOTE </vt:lpstr>
      <vt:lpstr>Mask used to estimate the Gradient</vt:lpstr>
      <vt:lpstr>Combining Spatial Enhancement Methods (cont…)</vt:lpstr>
      <vt:lpstr>Combining Spatial Enhancement Methods (cont…)</vt:lpstr>
      <vt:lpstr>Combining Spatial Enhancement Methods (cont…)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DSIP – Lecturer 03</dc:title>
  <dc:creator>DAGA</dc:creator>
  <cp:lastModifiedBy>DAGA</cp:lastModifiedBy>
  <cp:revision>43</cp:revision>
  <dcterms:created xsi:type="dcterms:W3CDTF">2020-07-15T03:08:25Z</dcterms:created>
  <dcterms:modified xsi:type="dcterms:W3CDTF">2020-07-30T07:05:53Z</dcterms:modified>
</cp:coreProperties>
</file>