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90" r:id="rId7"/>
    <p:sldId id="264" r:id="rId8"/>
    <p:sldId id="291" r:id="rId9"/>
    <p:sldId id="268" r:id="rId10"/>
    <p:sldId id="286"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E9BF5-C5A6-47FE-850D-16BB677438FF}" v="1" dt="2024-04-20T22:09:54.31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77" d="100"/>
          <a:sy n="77" d="100"/>
        </p:scale>
        <p:origin x="912" y="53"/>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nt Lavri" userId="10d29156ab8e1ec6" providerId="LiveId" clId="{FD0E9BF5-C5A6-47FE-850D-16BB677438FF}"/>
    <pc:docChg chg="undo redo custSel delSld modSld">
      <pc:chgData name="Vedant Lavri" userId="10d29156ab8e1ec6" providerId="LiveId" clId="{FD0E9BF5-C5A6-47FE-850D-16BB677438FF}" dt="2024-04-20T22:21:48.762" v="277" actId="20577"/>
      <pc:docMkLst>
        <pc:docMk/>
      </pc:docMkLst>
      <pc:sldChg chg="addSp delSp modSp del mod">
        <pc:chgData name="Vedant Lavri" userId="10d29156ab8e1ec6" providerId="LiveId" clId="{FD0E9BF5-C5A6-47FE-850D-16BB677438FF}" dt="2024-04-20T22:10:48.108" v="161" actId="47"/>
        <pc:sldMkLst>
          <pc:docMk/>
          <pc:sldMk cId="707789176" sldId="258"/>
        </pc:sldMkLst>
        <pc:spChg chg="mod">
          <ac:chgData name="Vedant Lavri" userId="10d29156ab8e1ec6" providerId="LiveId" clId="{FD0E9BF5-C5A6-47FE-850D-16BB677438FF}" dt="2024-04-20T22:09:48.865" v="154" actId="14100"/>
          <ac:spMkLst>
            <pc:docMk/>
            <pc:sldMk cId="707789176" sldId="258"/>
            <ac:spMk id="2" creationId="{A29DE7F2-E890-4744-88DD-A75F5E300513}"/>
          </ac:spMkLst>
        </pc:spChg>
        <pc:spChg chg="add del mod">
          <ac:chgData name="Vedant Lavri" userId="10d29156ab8e1ec6" providerId="LiveId" clId="{FD0E9BF5-C5A6-47FE-850D-16BB677438FF}" dt="2024-04-20T21:49:36.248" v="126" actId="478"/>
          <ac:spMkLst>
            <pc:docMk/>
            <pc:sldMk cId="707789176" sldId="258"/>
            <ac:spMk id="4" creationId="{0038C106-84E2-B514-D443-7B0C66D22750}"/>
          </ac:spMkLst>
        </pc:spChg>
        <pc:picChg chg="del">
          <ac:chgData name="Vedant Lavri" userId="10d29156ab8e1ec6" providerId="LiveId" clId="{FD0E9BF5-C5A6-47FE-850D-16BB677438FF}" dt="2024-04-20T21:49:32.271" v="125" actId="478"/>
          <ac:picMkLst>
            <pc:docMk/>
            <pc:sldMk cId="707789176" sldId="258"/>
            <ac:picMk id="34" creationId="{9289CE93-EC50-55DB-CFE0-1266AEC87B19}"/>
          </ac:picMkLst>
        </pc:picChg>
      </pc:sldChg>
      <pc:sldChg chg="del">
        <pc:chgData name="Vedant Lavri" userId="10d29156ab8e1ec6" providerId="LiveId" clId="{FD0E9BF5-C5A6-47FE-850D-16BB677438FF}" dt="2024-04-20T22:21:38.083" v="253" actId="47"/>
        <pc:sldMkLst>
          <pc:docMk/>
          <pc:sldMk cId="566997565" sldId="260"/>
        </pc:sldMkLst>
      </pc:sldChg>
      <pc:sldChg chg="addSp delSp modSp del mod">
        <pc:chgData name="Vedant Lavri" userId="10d29156ab8e1ec6" providerId="LiveId" clId="{FD0E9BF5-C5A6-47FE-850D-16BB677438FF}" dt="2024-04-20T22:21:33.383" v="250" actId="47"/>
        <pc:sldMkLst>
          <pc:docMk/>
          <pc:sldMk cId="1593920805" sldId="262"/>
        </pc:sldMkLst>
        <pc:spChg chg="del">
          <ac:chgData name="Vedant Lavri" userId="10d29156ab8e1ec6" providerId="LiveId" clId="{FD0E9BF5-C5A6-47FE-850D-16BB677438FF}" dt="2024-04-20T22:21:21.613" v="247" actId="478"/>
          <ac:spMkLst>
            <pc:docMk/>
            <pc:sldMk cId="1593920805" sldId="262"/>
            <ac:spMk id="2" creationId="{75031FE9-9059-4FE8-B4AC-9771F23A1B89}"/>
          </ac:spMkLst>
        </pc:spChg>
        <pc:spChg chg="add del mod">
          <ac:chgData name="Vedant Lavri" userId="10d29156ab8e1ec6" providerId="LiveId" clId="{FD0E9BF5-C5A6-47FE-850D-16BB677438FF}" dt="2024-04-20T22:21:24.661" v="248" actId="478"/>
          <ac:spMkLst>
            <pc:docMk/>
            <pc:sldMk cId="1593920805" sldId="262"/>
            <ac:spMk id="4" creationId="{60272058-66DA-8E62-F831-52073ACDC836}"/>
          </ac:spMkLst>
        </pc:spChg>
        <pc:spChg chg="add mod">
          <ac:chgData name="Vedant Lavri" userId="10d29156ab8e1ec6" providerId="LiveId" clId="{FD0E9BF5-C5A6-47FE-850D-16BB677438FF}" dt="2024-04-20T22:21:27.773" v="249" actId="478"/>
          <ac:spMkLst>
            <pc:docMk/>
            <pc:sldMk cId="1593920805" sldId="262"/>
            <ac:spMk id="6" creationId="{8D52A5FC-61AA-24C1-2231-E1CA8DEBF89F}"/>
          </ac:spMkLst>
        </pc:spChg>
        <pc:spChg chg="del">
          <ac:chgData name="Vedant Lavri" userId="10d29156ab8e1ec6" providerId="LiveId" clId="{FD0E9BF5-C5A6-47FE-850D-16BB677438FF}" dt="2024-04-20T22:21:27.773" v="249" actId="478"/>
          <ac:spMkLst>
            <pc:docMk/>
            <pc:sldMk cId="1593920805" sldId="262"/>
            <ac:spMk id="8" creationId="{87441910-6501-5C60-C05A-BAFF34C25798}"/>
          </ac:spMkLst>
        </pc:spChg>
      </pc:sldChg>
      <pc:sldChg chg="modSp mod">
        <pc:chgData name="Vedant Lavri" userId="10d29156ab8e1ec6" providerId="LiveId" clId="{FD0E9BF5-C5A6-47FE-850D-16BB677438FF}" dt="2024-04-20T22:13:48.179" v="181" actId="1076"/>
        <pc:sldMkLst>
          <pc:docMk/>
          <pc:sldMk cId="1346372204" sldId="264"/>
        </pc:sldMkLst>
        <pc:spChg chg="mod">
          <ac:chgData name="Vedant Lavri" userId="10d29156ab8e1ec6" providerId="LiveId" clId="{FD0E9BF5-C5A6-47FE-850D-16BB677438FF}" dt="2024-04-20T22:13:48.179" v="181" actId="1076"/>
          <ac:spMkLst>
            <pc:docMk/>
            <pc:sldMk cId="1346372204" sldId="264"/>
            <ac:spMk id="2" creationId="{537E1C88-627C-4655-A4FB-0BB02EDB078A}"/>
          </ac:spMkLst>
        </pc:spChg>
        <pc:spChg chg="mod">
          <ac:chgData name="Vedant Lavri" userId="10d29156ab8e1ec6" providerId="LiveId" clId="{FD0E9BF5-C5A6-47FE-850D-16BB677438FF}" dt="2024-04-20T22:13:38.503" v="180" actId="14100"/>
          <ac:spMkLst>
            <pc:docMk/>
            <pc:sldMk cId="1346372204" sldId="264"/>
            <ac:spMk id="3" creationId="{033634FE-ADF0-4BC3-A0A9-447EA9DD096B}"/>
          </ac:spMkLst>
        </pc:spChg>
      </pc:sldChg>
      <pc:sldChg chg="addSp delSp modSp mod">
        <pc:chgData name="Vedant Lavri" userId="10d29156ab8e1ec6" providerId="LiveId" clId="{FD0E9BF5-C5A6-47FE-850D-16BB677438FF}" dt="2024-04-20T22:18:23.346" v="223" actId="1076"/>
        <pc:sldMkLst>
          <pc:docMk/>
          <pc:sldMk cId="4151694508" sldId="268"/>
        </pc:sldMkLst>
        <pc:spChg chg="add del mod">
          <ac:chgData name="Vedant Lavri" userId="10d29156ab8e1ec6" providerId="LiveId" clId="{FD0E9BF5-C5A6-47FE-850D-16BB677438FF}" dt="2024-04-20T22:16:57.274" v="210" actId="478"/>
          <ac:spMkLst>
            <pc:docMk/>
            <pc:sldMk cId="4151694508" sldId="268"/>
            <ac:spMk id="3" creationId="{EC7240F5-2E26-7F05-8586-8F4185835546}"/>
          </ac:spMkLst>
        </pc:spChg>
        <pc:spChg chg="mod">
          <ac:chgData name="Vedant Lavri" userId="10d29156ab8e1ec6" providerId="LiveId" clId="{FD0E9BF5-C5A6-47FE-850D-16BB677438FF}" dt="2024-04-20T22:18:11.075" v="222" actId="1076"/>
          <ac:spMkLst>
            <pc:docMk/>
            <pc:sldMk cId="4151694508" sldId="268"/>
            <ac:spMk id="4" creationId="{FAD2AE59-5630-4D5C-83A9-4CDEF4D7DCFB}"/>
          </ac:spMkLst>
        </pc:spChg>
        <pc:spChg chg="del">
          <ac:chgData name="Vedant Lavri" userId="10d29156ab8e1ec6" providerId="LiveId" clId="{FD0E9BF5-C5A6-47FE-850D-16BB677438FF}" dt="2024-04-20T22:16:54.885" v="209" actId="478"/>
          <ac:spMkLst>
            <pc:docMk/>
            <pc:sldMk cId="4151694508" sldId="268"/>
            <ac:spMk id="6" creationId="{5A6B31B0-7B84-475D-961F-09C0191F91A2}"/>
          </ac:spMkLst>
        </pc:spChg>
        <pc:spChg chg="mod">
          <ac:chgData name="Vedant Lavri" userId="10d29156ab8e1ec6" providerId="LiveId" clId="{FD0E9BF5-C5A6-47FE-850D-16BB677438FF}" dt="2024-04-20T22:18:23.346" v="223" actId="1076"/>
          <ac:spMkLst>
            <pc:docMk/>
            <pc:sldMk cId="4151694508" sldId="268"/>
            <ac:spMk id="8" creationId="{813F3455-E568-40C9-9F4D-8C89F4CD95F8}"/>
          </ac:spMkLst>
        </pc:spChg>
      </pc:sldChg>
      <pc:sldChg chg="modSp mod">
        <pc:chgData name="Vedant Lavri" userId="10d29156ab8e1ec6" providerId="LiveId" clId="{FD0E9BF5-C5A6-47FE-850D-16BB677438FF}" dt="2024-04-20T22:21:48.762" v="277" actId="20577"/>
        <pc:sldMkLst>
          <pc:docMk/>
          <pc:sldMk cId="2436493926" sldId="276"/>
        </pc:sldMkLst>
        <pc:spChg chg="mod">
          <ac:chgData name="Vedant Lavri" userId="10d29156ab8e1ec6" providerId="LiveId" clId="{FD0E9BF5-C5A6-47FE-850D-16BB677438FF}" dt="2024-04-20T22:21:48.762" v="277" actId="20577"/>
          <ac:spMkLst>
            <pc:docMk/>
            <pc:sldMk cId="2436493926" sldId="276"/>
            <ac:spMk id="3" creationId="{24AFFC60-19C3-4901-93F7-7AAF4C09F8C6}"/>
          </ac:spMkLst>
        </pc:spChg>
      </pc:sldChg>
      <pc:sldChg chg="modSp mod">
        <pc:chgData name="Vedant Lavri" userId="10d29156ab8e1ec6" providerId="LiveId" clId="{FD0E9BF5-C5A6-47FE-850D-16BB677438FF}" dt="2024-04-20T21:48:16.519" v="105" actId="27636"/>
        <pc:sldMkLst>
          <pc:docMk/>
          <pc:sldMk cId="2243494996" sldId="277"/>
        </pc:sldMkLst>
        <pc:spChg chg="mod">
          <ac:chgData name="Vedant Lavri" userId="10d29156ab8e1ec6" providerId="LiveId" clId="{FD0E9BF5-C5A6-47FE-850D-16BB677438FF}" dt="2024-04-20T21:18:40.997" v="23" actId="20577"/>
          <ac:spMkLst>
            <pc:docMk/>
            <pc:sldMk cId="2243494996" sldId="277"/>
            <ac:spMk id="2" creationId="{6719F29B-F233-48AF-8261-F33A4E079E3E}"/>
          </ac:spMkLst>
        </pc:spChg>
        <pc:spChg chg="mod">
          <ac:chgData name="Vedant Lavri" userId="10d29156ab8e1ec6" providerId="LiveId" clId="{FD0E9BF5-C5A6-47FE-850D-16BB677438FF}" dt="2024-04-20T21:48:16.519" v="105" actId="27636"/>
          <ac:spMkLst>
            <pc:docMk/>
            <pc:sldMk cId="2243494996" sldId="277"/>
            <ac:spMk id="3" creationId="{35E3EA69-4E0E-41BD-8095-A124225A2647}"/>
          </ac:spMkLst>
        </pc:spChg>
      </pc:sldChg>
      <pc:sldChg chg="del">
        <pc:chgData name="Vedant Lavri" userId="10d29156ab8e1ec6" providerId="LiveId" clId="{FD0E9BF5-C5A6-47FE-850D-16BB677438FF}" dt="2024-04-20T22:21:37.282" v="252" actId="47"/>
        <pc:sldMkLst>
          <pc:docMk/>
          <pc:sldMk cId="4252466045" sldId="279"/>
        </pc:sldMkLst>
      </pc:sldChg>
      <pc:sldChg chg="addSp delSp modSp mod">
        <pc:chgData name="Vedant Lavri" userId="10d29156ab8e1ec6" providerId="LiveId" clId="{FD0E9BF5-C5A6-47FE-850D-16BB677438FF}" dt="2024-04-20T22:21:07.523" v="246" actId="1076"/>
        <pc:sldMkLst>
          <pc:docMk/>
          <pc:sldMk cId="1418789964" sldId="286"/>
        </pc:sldMkLst>
        <pc:spChg chg="mod">
          <ac:chgData name="Vedant Lavri" userId="10d29156ab8e1ec6" providerId="LiveId" clId="{FD0E9BF5-C5A6-47FE-850D-16BB677438FF}" dt="2024-04-20T22:21:07.523" v="246" actId="1076"/>
          <ac:spMkLst>
            <pc:docMk/>
            <pc:sldMk cId="1418789964" sldId="286"/>
            <ac:spMk id="2" creationId="{67708C79-A4AC-4B5D-92DF-600737E4D11A}"/>
          </ac:spMkLst>
        </pc:spChg>
        <pc:spChg chg="add del mod">
          <ac:chgData name="Vedant Lavri" userId="10d29156ab8e1ec6" providerId="LiveId" clId="{FD0E9BF5-C5A6-47FE-850D-16BB677438FF}" dt="2024-04-20T22:20:13.199" v="235" actId="478"/>
          <ac:spMkLst>
            <pc:docMk/>
            <pc:sldMk cId="1418789964" sldId="286"/>
            <ac:spMk id="4" creationId="{CEE15939-F401-A362-6B7D-707C8720E2B7}"/>
          </ac:spMkLst>
        </pc:spChg>
        <pc:spChg chg="mod">
          <ac:chgData name="Vedant Lavri" userId="10d29156ab8e1ec6" providerId="LiveId" clId="{FD0E9BF5-C5A6-47FE-850D-16BB677438FF}" dt="2024-04-20T22:21:01.918" v="245" actId="14100"/>
          <ac:spMkLst>
            <pc:docMk/>
            <pc:sldMk cId="1418789964" sldId="286"/>
            <ac:spMk id="7" creationId="{02492136-277B-808E-9D1B-0527359207DB}"/>
          </ac:spMkLst>
        </pc:spChg>
        <pc:spChg chg="del">
          <ac:chgData name="Vedant Lavri" userId="10d29156ab8e1ec6" providerId="LiveId" clId="{FD0E9BF5-C5A6-47FE-850D-16BB677438FF}" dt="2024-04-20T22:20:11.044" v="234" actId="478"/>
          <ac:spMkLst>
            <pc:docMk/>
            <pc:sldMk cId="1418789964" sldId="286"/>
            <ac:spMk id="12" creationId="{D3251268-42B4-3B45-A59B-740E2DB97A00}"/>
          </ac:spMkLst>
        </pc:spChg>
      </pc:sldChg>
      <pc:sldChg chg="addSp delSp modSp mod">
        <pc:chgData name="Vedant Lavri" userId="10d29156ab8e1ec6" providerId="LiveId" clId="{FD0E9BF5-C5A6-47FE-850D-16BB677438FF}" dt="2024-04-20T22:12:36.951" v="177" actId="27636"/>
        <pc:sldMkLst>
          <pc:docMk/>
          <pc:sldMk cId="1329539271" sldId="290"/>
        </pc:sldMkLst>
        <pc:spChg chg="del">
          <ac:chgData name="Vedant Lavri" userId="10d29156ab8e1ec6" providerId="LiveId" clId="{FD0E9BF5-C5A6-47FE-850D-16BB677438FF}" dt="2024-04-20T21:49:05.913" v="122" actId="478"/>
          <ac:spMkLst>
            <pc:docMk/>
            <pc:sldMk cId="1329539271" sldId="290"/>
            <ac:spMk id="2" creationId="{216815C6-3AD0-46E6-A74A-1967BD91AF50}"/>
          </ac:spMkLst>
        </pc:spChg>
        <pc:spChg chg="mod">
          <ac:chgData name="Vedant Lavri" userId="10d29156ab8e1ec6" providerId="LiveId" clId="{FD0E9BF5-C5A6-47FE-850D-16BB677438FF}" dt="2024-04-20T22:12:36.951" v="177" actId="27636"/>
          <ac:spMkLst>
            <pc:docMk/>
            <pc:sldMk cId="1329539271" sldId="290"/>
            <ac:spMk id="3" creationId="{1901B20D-4C28-4DA3-ABBD-718C22A5E58B}"/>
          </ac:spMkLst>
        </pc:spChg>
        <pc:spChg chg="add del mod">
          <ac:chgData name="Vedant Lavri" userId="10d29156ab8e1ec6" providerId="LiveId" clId="{FD0E9BF5-C5A6-47FE-850D-16BB677438FF}" dt="2024-04-20T21:49:08.575" v="123" actId="478"/>
          <ac:spMkLst>
            <pc:docMk/>
            <pc:sldMk cId="1329539271" sldId="290"/>
            <ac:spMk id="5" creationId="{3B29521B-7114-37E2-8A6A-CE1EA7C41BD1}"/>
          </ac:spMkLst>
        </pc:spChg>
        <pc:spChg chg="add del mod">
          <ac:chgData name="Vedant Lavri" userId="10d29156ab8e1ec6" providerId="LiveId" clId="{FD0E9BF5-C5A6-47FE-850D-16BB677438FF}" dt="2024-04-20T21:49:44.715" v="128" actId="478"/>
          <ac:spMkLst>
            <pc:docMk/>
            <pc:sldMk cId="1329539271" sldId="290"/>
            <ac:spMk id="7" creationId="{34E09FAD-A5FB-B5AF-4041-CD3024689800}"/>
          </ac:spMkLst>
        </pc:spChg>
        <pc:spChg chg="add mod">
          <ac:chgData name="Vedant Lavri" userId="10d29156ab8e1ec6" providerId="LiveId" clId="{FD0E9BF5-C5A6-47FE-850D-16BB677438FF}" dt="2024-04-20T22:10:18.579" v="160" actId="1076"/>
          <ac:spMkLst>
            <pc:docMk/>
            <pc:sldMk cId="1329539271" sldId="290"/>
            <ac:spMk id="8" creationId="{6CEE6DCF-826A-CFBB-F9B1-446390A6BD32}"/>
          </ac:spMkLst>
        </pc:spChg>
        <pc:picChg chg="del">
          <ac:chgData name="Vedant Lavri" userId="10d29156ab8e1ec6" providerId="LiveId" clId="{FD0E9BF5-C5A6-47FE-850D-16BB677438FF}" dt="2024-04-20T21:49:42.223" v="127" actId="478"/>
          <ac:picMkLst>
            <pc:docMk/>
            <pc:sldMk cId="1329539271" sldId="290"/>
            <ac:picMk id="13" creationId="{1DFE730E-30E7-DA99-A3EE-ACB889D161E9}"/>
          </ac:picMkLst>
        </pc:picChg>
      </pc:sldChg>
      <pc:sldChg chg="modSp mod">
        <pc:chgData name="Vedant Lavri" userId="10d29156ab8e1ec6" providerId="LiveId" clId="{FD0E9BF5-C5A6-47FE-850D-16BB677438FF}" dt="2024-04-20T22:16:04.516" v="202" actId="1076"/>
        <pc:sldMkLst>
          <pc:docMk/>
          <pc:sldMk cId="3003251909" sldId="291"/>
        </pc:sldMkLst>
        <pc:spChg chg="mod">
          <ac:chgData name="Vedant Lavri" userId="10d29156ab8e1ec6" providerId="LiveId" clId="{FD0E9BF5-C5A6-47FE-850D-16BB677438FF}" dt="2024-04-20T22:16:04.516" v="202" actId="1076"/>
          <ac:spMkLst>
            <pc:docMk/>
            <pc:sldMk cId="3003251909" sldId="291"/>
            <ac:spMk id="2" creationId="{216815C6-3AD0-46E6-A74A-1967BD91AF50}"/>
          </ac:spMkLst>
        </pc:spChg>
        <pc:spChg chg="mod">
          <ac:chgData name="Vedant Lavri" userId="10d29156ab8e1ec6" providerId="LiveId" clId="{FD0E9BF5-C5A6-47FE-850D-16BB677438FF}" dt="2024-04-20T22:15:54.002" v="201" actId="1076"/>
          <ac:spMkLst>
            <pc:docMk/>
            <pc:sldMk cId="3003251909" sldId="291"/>
            <ac:spMk id="3" creationId="{1901B20D-4C28-4DA3-ABBD-718C22A5E58B}"/>
          </ac:spMkLst>
        </pc:spChg>
      </pc:sldChg>
      <pc:sldChg chg="del">
        <pc:chgData name="Vedant Lavri" userId="10d29156ab8e1ec6" providerId="LiveId" clId="{FD0E9BF5-C5A6-47FE-850D-16BB677438FF}" dt="2024-04-20T22:21:36.130" v="251" actId="47"/>
        <pc:sldMkLst>
          <pc:docMk/>
          <pc:sldMk cId="2390678392" sldId="2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4/21/2024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Furniture sales forecasting</a:t>
            </a:r>
          </a:p>
        </p:txBody>
      </p:sp>
      <p:sp>
        <p:nvSpPr>
          <p:cNvPr id="3" name="Title 1">
            <a:extLst>
              <a:ext uri="{FF2B5EF4-FFF2-40B4-BE49-F238E27FC236}">
                <a16:creationId xmlns:a16="http://schemas.microsoft.com/office/drawing/2014/main" id="{5F82F2C4-AA14-C720-5BC5-68D37BE9D408}"/>
              </a:ext>
            </a:extLst>
          </p:cNvPr>
          <p:cNvSpPr txBox="1">
            <a:spLocks/>
          </p:cNvSpPr>
          <p:nvPr/>
        </p:nvSpPr>
        <p:spPr>
          <a:xfrm>
            <a:off x="9777103" y="5804451"/>
            <a:ext cx="2050464" cy="546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r>
              <a:rPr lang="en-US" sz="1800" dirty="0"/>
              <a:t>Vedant Patel</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Table of content</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lnSpcReduction="10000"/>
          </a:bodyPr>
          <a:lstStyle/>
          <a:p>
            <a:r>
              <a:rPr lang="en-US" dirty="0"/>
              <a:t>Introduction</a:t>
            </a:r>
          </a:p>
          <a:p>
            <a:r>
              <a:rPr lang="en-US" dirty="0"/>
              <a:t>Exploratory Data Analysis</a:t>
            </a:r>
          </a:p>
          <a:p>
            <a:r>
              <a:rPr lang="en-US" dirty="0"/>
              <a:t>Time Series Analysis</a:t>
            </a:r>
          </a:p>
          <a:p>
            <a:r>
              <a:rPr lang="en-US" dirty="0"/>
              <a:t>Statistical Modeling</a:t>
            </a:r>
          </a:p>
          <a:p>
            <a:r>
              <a:rPr lang="en-US" dirty="0"/>
              <a:t>Conclusion</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177669" y="2445663"/>
            <a:ext cx="7350284" cy="3331199"/>
          </a:xfrm>
        </p:spPr>
        <p:txBody>
          <a:bodyPr>
            <a:normAutofit/>
          </a:bodyPr>
          <a:lstStyle/>
          <a:p>
            <a:r>
              <a:rPr lang="en-US" sz="1700" dirty="0"/>
              <a:t>This presentation focuses on analyzing sales data from a furniture store. Our goal is to understand the trends in sales, identify factors influencing profitability, and provide actionable recommendations based on data insights. We'll be exploring various aspects of the dataset, including sales trends over time, geographic distribution, and correlations between different variables. By the end of this presentation, we aim to provide valuable insights that can help improve sales performance and overall profitability for the furniture store.</a:t>
            </a:r>
          </a:p>
        </p:txBody>
      </p:sp>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6CEE6DCF-826A-CFBB-F9B1-446390A6BD32}"/>
              </a:ext>
            </a:extLst>
          </p:cNvPr>
          <p:cNvSpPr>
            <a:spLocks noGrp="1"/>
          </p:cNvSpPr>
          <p:nvPr>
            <p:ph type="ctrTitle"/>
          </p:nvPr>
        </p:nvSpPr>
        <p:spPr>
          <a:xfrm>
            <a:off x="4177669" y="1327569"/>
            <a:ext cx="4538906" cy="582033"/>
          </a:xfrm>
        </p:spPr>
        <p:txBody>
          <a:bodyPr>
            <a:normAutofit fontScale="90000"/>
          </a:bodyPr>
          <a:lstStyle/>
          <a:p>
            <a:r>
              <a:rPr lang="en-US" dirty="0"/>
              <a:t>Introduction</a:t>
            </a:r>
          </a:p>
        </p:txBody>
      </p:sp>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0" y="1363251"/>
            <a:ext cx="6589150" cy="1988706"/>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0" y="3059112"/>
            <a:ext cx="6742043" cy="3295967"/>
          </a:xfrm>
        </p:spPr>
        <p:txBody>
          <a:bodyPr vert="horz" lIns="91440" tIns="45720" rIns="91440" bIns="45720" rtlCol="0" anchor="t">
            <a:normAutofit/>
          </a:bodyPr>
          <a:lstStyle/>
          <a:p>
            <a:pPr>
              <a:lnSpc>
                <a:spcPct val="150000"/>
              </a:lnSpc>
            </a:pPr>
            <a:r>
              <a:rPr lang="en-US" sz="1700" dirty="0">
                <a:solidFill>
                  <a:schemeClr val="tx2"/>
                </a:solidFill>
              </a:rPr>
              <a:t>We begin by examining summary statistics to understand the central tendency and variability of sales, profit, quantity, and discount. Visualizations help us identify trends over time, distributions of key variables, correlations between variables, and regional sales patterns. These insights serve as a foundation for deeper analysis.</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96000" y="408787"/>
            <a:ext cx="4477342" cy="1938340"/>
          </a:xfrm>
        </p:spPr>
        <p:txBody>
          <a:bodyPr>
            <a:normAutofit/>
          </a:bodyPr>
          <a:lstStyle/>
          <a:p>
            <a:r>
              <a:rPr lang="en-US" dirty="0"/>
              <a:t>Time Series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2507686"/>
            <a:ext cx="5876865" cy="3684602"/>
          </a:xfrm>
        </p:spPr>
        <p:txBody>
          <a:bodyPr>
            <a:normAutofit fontScale="32500" lnSpcReduction="20000"/>
          </a:bodyPr>
          <a:lstStyle/>
          <a:p>
            <a:endParaRPr lang="en-US" dirty="0"/>
          </a:p>
          <a:p>
            <a:pPr>
              <a:lnSpc>
                <a:spcPct val="170000"/>
              </a:lnSpc>
            </a:pPr>
            <a:r>
              <a:rPr lang="en-US" sz="5200" dirty="0"/>
              <a:t>Using time series decomposition, stationarity tests, and Granger causality tests, we delve into the dynamics of sales data over time. We identify trends, seasonality, and any causal relationships between variables. Forecasting with the VARMAX model allows us to predict future sales based on historical data, aiding in decision-making and planning.</a:t>
            </a:r>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00325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851248" y="1331843"/>
            <a:ext cx="7060299" cy="743845"/>
          </a:xfrm>
        </p:spPr>
        <p:txBody>
          <a:bodyPr/>
          <a:lstStyle/>
          <a:p>
            <a:r>
              <a:rPr lang="en-US" dirty="0"/>
              <a:t>Statistical Modeling</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15"/>
          </p:nvPr>
        </p:nvSpPr>
        <p:spPr>
          <a:xfrm>
            <a:off x="851248" y="2784679"/>
            <a:ext cx="8133725" cy="2880626"/>
          </a:xfrm>
        </p:spPr>
        <p:txBody>
          <a:bodyPr vert="horz" lIns="91440" tIns="45720" rIns="91440" bIns="45720" rtlCol="0" anchor="t">
            <a:normAutofit/>
          </a:bodyPr>
          <a:lstStyle/>
          <a:p>
            <a:pPr>
              <a:lnSpc>
                <a:spcPct val="150000"/>
              </a:lnSpc>
            </a:pPr>
            <a:r>
              <a:rPr lang="en-US" sz="1700" dirty="0"/>
              <a:t>We preprocess the data by encoding categorical variables and splitting it into training and testing sets. Next, we build and train a machine learning model, such as a neural network, to predict sales. Model evaluation metrics such as MAE and MSE assess the model's accuracy in predicting sales, providing valuable insights for decision-making.</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20440" y="1174406"/>
            <a:ext cx="5037151" cy="743845"/>
          </a:xfrm>
        </p:spPr>
        <p:txBody>
          <a:bodyPr>
            <a:normAutofit/>
          </a:bodyPr>
          <a:lstStyle/>
          <a:p>
            <a:r>
              <a:rPr lang="en-US" dirty="0"/>
              <a:t>Conclusion</a:t>
            </a:r>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
          </p:nvPr>
        </p:nvSpPr>
        <p:spPr>
          <a:xfrm>
            <a:off x="3520440" y="2756783"/>
            <a:ext cx="7428880" cy="3703651"/>
          </a:xfrm>
        </p:spPr>
        <p:txBody>
          <a:bodyPr>
            <a:normAutofit/>
          </a:bodyPr>
          <a:lstStyle/>
          <a:p>
            <a:pPr>
              <a:lnSpc>
                <a:spcPct val="150000"/>
              </a:lnSpc>
            </a:pPr>
            <a:r>
              <a:rPr lang="en-US" sz="1700" dirty="0"/>
              <a:t>In summary, our analysis reveals key findings and insights into sales trends, correlations, causal relationships, and forecasted sales figures. Based on these insights, we offer actionable recommendations to improve sales and profitability. We discuss potential future steps for further analysis or improvement and acknowledge any limitations of our analysis. Overall, our analysis aims to drive informed decision-making and strategic planning for the furniture store.</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Vedant Patel</a:t>
            </a:r>
          </a:p>
          <a:p>
            <a:r>
              <a:rPr lang="en-US" dirty="0" err="1"/>
              <a:t>Mentorness</a:t>
            </a:r>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69</TotalTime>
  <Words>381</Words>
  <Application>Microsoft Office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Custom</vt:lpstr>
      <vt:lpstr>Furniture sales forecasting</vt:lpstr>
      <vt:lpstr>Table of content</vt:lpstr>
      <vt:lpstr>Introduction</vt:lpstr>
      <vt:lpstr>Exploratory Data Analysis</vt:lpstr>
      <vt:lpstr>Time Series Analysis</vt:lpstr>
      <vt:lpstr>Statistical Modeling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sales forecasting</dc:title>
  <dc:creator>Vedant Lavri</dc:creator>
  <cp:lastModifiedBy>Vedant Lavri</cp:lastModifiedBy>
  <cp:revision>1</cp:revision>
  <dcterms:created xsi:type="dcterms:W3CDTF">2024-04-20T21:12:18Z</dcterms:created>
  <dcterms:modified xsi:type="dcterms:W3CDTF">2024-04-20T22:21:52Z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