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15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354931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158371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204976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7F425-DC75-4B94-A7BD-6B73CB8BDADE}" type="datetimeFigureOut">
              <a:rPr lang="en-GB" smtClean="0"/>
              <a:t>05/02/2023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14B0C7-F407-493A-A9C8-FA1CC433ED1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56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E7F425-DC75-4B94-A7BD-6B73CB8BDADE}" type="datetimeFigureOut">
              <a:rPr lang="en-GB" smtClean="0"/>
              <a:t>05/02/2023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884805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E7F425-DC75-4B94-A7BD-6B73CB8BDADE}" type="datetimeFigureOut">
              <a:rPr lang="en-GB" smtClean="0"/>
              <a:t>05/02/2023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345690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E7F425-DC75-4B94-A7BD-6B73CB8BDADE}" type="datetimeFigureOut">
              <a:rPr lang="en-GB" smtClean="0"/>
              <a:t>05/02/2023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51469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E7F425-DC75-4B94-A7BD-6B73CB8BDADE}" type="datetimeFigureOut">
              <a:rPr lang="en-GB" smtClean="0"/>
              <a:t>05/02/2023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360683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E7F425-DC75-4B94-A7BD-6B73CB8BDADE}" type="datetimeFigureOut">
              <a:rPr lang="en-GB" smtClean="0"/>
              <a:t>05/02/2023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14B0C7-F407-493A-A9C8-FA1CC433ED1D}" type="slidenum">
              <a:rPr lang="en-GB" smtClean="0"/>
              <a:t>‹#›</a:t>
            </a:fld>
            <a:endParaRPr lang="en-GB"/>
          </a:p>
        </p:txBody>
      </p:sp>
    </p:spTree>
    <p:extLst>
      <p:ext uri="{BB962C8B-B14F-4D97-AF65-F5344CB8AC3E}">
        <p14:creationId xmlns:p14="http://schemas.microsoft.com/office/powerpoint/2010/main" val="373102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E7F425-DC75-4B94-A7BD-6B73CB8BDADE}" type="datetimeFigureOut">
              <a:rPr lang="en-GB" smtClean="0"/>
              <a:t>05/02/2023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14B0C7-F407-493A-A9C8-FA1CC433ED1D}" type="slidenum">
              <a:rPr lang="en-GB" smtClean="0"/>
              <a:t>‹#›</a:t>
            </a:fld>
            <a:endParaRPr lang="en-GB"/>
          </a:p>
        </p:txBody>
      </p:sp>
    </p:spTree>
    <p:extLst>
      <p:ext uri="{BB962C8B-B14F-4D97-AF65-F5344CB8AC3E}">
        <p14:creationId xmlns:p14="http://schemas.microsoft.com/office/powerpoint/2010/main" val="325647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E7F425-DC75-4B94-A7BD-6B73CB8BDADE}" type="datetimeFigureOut">
              <a:rPr lang="en-GB" smtClean="0"/>
              <a:t>05/02/2023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14B0C7-F407-493A-A9C8-FA1CC433ED1D}"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7829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2B5-4464-6D24-C534-69C21B77E0FC}"/>
              </a:ext>
            </a:extLst>
          </p:cNvPr>
          <p:cNvSpPr>
            <a:spLocks noGrp="1"/>
          </p:cNvSpPr>
          <p:nvPr>
            <p:ph type="ctrTitle"/>
          </p:nvPr>
        </p:nvSpPr>
        <p:spPr/>
        <p:txBody>
          <a:bodyPr>
            <a:normAutofit/>
          </a:bodyPr>
          <a:lstStyle/>
          <a:p>
            <a:r>
              <a:rPr lang="en-GB" sz="6000" dirty="0"/>
              <a:t>DESIGN AND ANALYSIS OF ALGORITHM-18CSC204J</a:t>
            </a:r>
            <a:br>
              <a:rPr lang="en-GB" sz="6000" dirty="0"/>
            </a:br>
            <a:br>
              <a:rPr lang="en-GB" sz="6000" dirty="0"/>
            </a:br>
            <a:r>
              <a:rPr lang="en-GB" sz="6000" dirty="0"/>
              <a:t>MINI-PROJECT</a:t>
            </a:r>
          </a:p>
        </p:txBody>
      </p:sp>
      <p:sp>
        <p:nvSpPr>
          <p:cNvPr id="3" name="Subtitle 2">
            <a:extLst>
              <a:ext uri="{FF2B5EF4-FFF2-40B4-BE49-F238E27FC236}">
                <a16:creationId xmlns:a16="http://schemas.microsoft.com/office/drawing/2014/main" id="{8AE9961A-D97A-87E3-0D33-BEB06C42E1CD}"/>
              </a:ext>
            </a:extLst>
          </p:cNvPr>
          <p:cNvSpPr>
            <a:spLocks noGrp="1"/>
          </p:cNvSpPr>
          <p:nvPr>
            <p:ph type="subTitle" idx="1"/>
          </p:nvPr>
        </p:nvSpPr>
        <p:spPr>
          <a:xfrm>
            <a:off x="1100051" y="4455620"/>
            <a:ext cx="10058400" cy="1903616"/>
          </a:xfrm>
        </p:spPr>
        <p:txBody>
          <a:bodyPr>
            <a:normAutofit/>
          </a:bodyPr>
          <a:lstStyle/>
          <a:p>
            <a:endParaRPr lang="en-GB" dirty="0"/>
          </a:p>
          <a:p>
            <a:r>
              <a:rPr lang="en-GB" dirty="0"/>
              <a:t>Done By –VEDANT TIWARI(ra2011003010354)</a:t>
            </a:r>
          </a:p>
          <a:p>
            <a:endParaRPr lang="en-GB" dirty="0"/>
          </a:p>
        </p:txBody>
      </p:sp>
    </p:spTree>
    <p:extLst>
      <p:ext uri="{BB962C8B-B14F-4D97-AF65-F5344CB8AC3E}">
        <p14:creationId xmlns:p14="http://schemas.microsoft.com/office/powerpoint/2010/main" val="146371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4738-6D3E-F68C-24B7-10095B67238F}"/>
              </a:ext>
            </a:extLst>
          </p:cNvPr>
          <p:cNvSpPr>
            <a:spLocks noGrp="1"/>
          </p:cNvSpPr>
          <p:nvPr>
            <p:ph type="title"/>
          </p:nvPr>
        </p:nvSpPr>
        <p:spPr/>
        <p:txBody>
          <a:bodyPr>
            <a:normAutofit/>
          </a:bodyPr>
          <a:lstStyle/>
          <a:p>
            <a:r>
              <a:rPr lang="en-GB" sz="6600" dirty="0">
                <a:latin typeface="Times New Roman" panose="02020603050405020304" pitchFamily="18" charset="0"/>
                <a:cs typeface="Times New Roman" panose="02020603050405020304" pitchFamily="18" charset="0"/>
              </a:rPr>
              <a:t>                  TOPIC</a:t>
            </a:r>
          </a:p>
        </p:txBody>
      </p:sp>
      <p:sp>
        <p:nvSpPr>
          <p:cNvPr id="3" name="Content Placeholder 2">
            <a:extLst>
              <a:ext uri="{FF2B5EF4-FFF2-40B4-BE49-F238E27FC236}">
                <a16:creationId xmlns:a16="http://schemas.microsoft.com/office/drawing/2014/main" id="{5EDADB37-EE5F-81C6-39B2-43F603FFE0E7}"/>
              </a:ext>
            </a:extLst>
          </p:cNvPr>
          <p:cNvSpPr>
            <a:spLocks noGrp="1"/>
          </p:cNvSpPr>
          <p:nvPr>
            <p:ph idx="1"/>
          </p:nvPr>
        </p:nvSpPr>
        <p:spPr/>
        <p:txBody>
          <a:bodyPr>
            <a:normAutofit/>
          </a:bodyPr>
          <a:lstStyle/>
          <a:p>
            <a:pPr marL="0" indent="0">
              <a:buNone/>
            </a:pPr>
            <a:r>
              <a:rPr lang="en-GB" sz="2800" dirty="0">
                <a:latin typeface="Arial" panose="020B0604020202020204" pitchFamily="34" charset="0"/>
                <a:cs typeface="Arial" panose="020B0604020202020204" pitchFamily="34" charset="0"/>
              </a:rPr>
              <a:t>                             </a:t>
            </a:r>
          </a:p>
          <a:p>
            <a:pPr marL="0" indent="0">
              <a:buNone/>
            </a:pPr>
            <a:r>
              <a:rPr lang="en-GB" sz="2800" dirty="0">
                <a:latin typeface="Arial" panose="020B0604020202020204" pitchFamily="34" charset="0"/>
                <a:cs typeface="Arial" panose="020B0604020202020204" pitchFamily="34" charset="0"/>
              </a:rPr>
              <a:t>                               </a:t>
            </a:r>
          </a:p>
          <a:p>
            <a:pPr marL="0" indent="0">
              <a:buNone/>
            </a:pPr>
            <a:r>
              <a:rPr lang="en-GB" sz="2800" dirty="0">
                <a:latin typeface="Arial" panose="020B0604020202020204" pitchFamily="34" charset="0"/>
                <a:cs typeface="Arial" panose="020B0604020202020204" pitchFamily="34" charset="0"/>
              </a:rPr>
              <a:t>                                A TIC-TAC-TOE GAME</a:t>
            </a:r>
          </a:p>
        </p:txBody>
      </p:sp>
    </p:spTree>
    <p:extLst>
      <p:ext uri="{BB962C8B-B14F-4D97-AF65-F5344CB8AC3E}">
        <p14:creationId xmlns:p14="http://schemas.microsoft.com/office/powerpoint/2010/main" val="271128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D1C6-891C-CA3E-9424-01F00AC2A4AA}"/>
              </a:ext>
            </a:extLst>
          </p:cNvPr>
          <p:cNvSpPr>
            <a:spLocks noGrp="1"/>
          </p:cNvSpPr>
          <p:nvPr>
            <p:ph type="title"/>
          </p:nvPr>
        </p:nvSpPr>
        <p:spPr/>
        <p:txBody>
          <a:bodyPr>
            <a:normAutofit/>
          </a:bodyPr>
          <a:lstStyle/>
          <a:p>
            <a:r>
              <a:rPr lang="en-GB" sz="6600" dirty="0"/>
              <a:t>         </a:t>
            </a:r>
            <a:r>
              <a:rPr lang="en-GB" sz="6600"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5E87FFB8-85AA-5689-E231-02D829A9A6C8}"/>
              </a:ext>
            </a:extLst>
          </p:cNvPr>
          <p:cNvSpPr>
            <a:spLocks noGrp="1"/>
          </p:cNvSpPr>
          <p:nvPr>
            <p:ph idx="1"/>
          </p:nvPr>
        </p:nvSpPr>
        <p:spPr/>
        <p:txBody>
          <a:bodyPr>
            <a:normAutofit/>
          </a:bodyPr>
          <a:lstStyle/>
          <a:p>
            <a:r>
              <a:rPr lang="en-GB" sz="2800" dirty="0">
                <a:latin typeface="Arial" panose="020B0604020202020204" pitchFamily="34" charset="0"/>
                <a:cs typeface="Arial" panose="020B0604020202020204" pitchFamily="34" charset="0"/>
              </a:rPr>
              <a:t>The Tic –Tac-Toe game is to be played between two people (in this program between HUMAN and COMPUTER). One of the players chooses ‘O’ and the other ‘X’ to mark their respective cells. The game starts with one of the players and the game ends when one of the players has one whole row/ column/ diagonal filled with his/her respective character (‘O’ or ‘X’). If no one wins, then the game is said to be draw.</a:t>
            </a:r>
          </a:p>
        </p:txBody>
      </p:sp>
    </p:spTree>
    <p:extLst>
      <p:ext uri="{BB962C8B-B14F-4D97-AF65-F5344CB8AC3E}">
        <p14:creationId xmlns:p14="http://schemas.microsoft.com/office/powerpoint/2010/main" val="318141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CF2E-D94C-B755-D7F1-56BC6E49BC52}"/>
              </a:ext>
            </a:extLst>
          </p:cNvPr>
          <p:cNvSpPr>
            <a:spLocks noGrp="1"/>
          </p:cNvSpPr>
          <p:nvPr>
            <p:ph type="title"/>
          </p:nvPr>
        </p:nvSpPr>
        <p:spPr>
          <a:xfrm>
            <a:off x="1097280" y="360218"/>
            <a:ext cx="10058400" cy="1316182"/>
          </a:xfrm>
        </p:spPr>
        <p:txBody>
          <a:bodyPr>
            <a:normAutofit/>
          </a:bodyPr>
          <a:lstStyle/>
          <a:p>
            <a:r>
              <a:rPr lang="en-GB" dirty="0">
                <a:latin typeface="Times New Roman" panose="02020603050405020304" pitchFamily="18" charset="0"/>
                <a:cs typeface="Times New Roman" panose="02020603050405020304" pitchFamily="18" charset="0"/>
              </a:rPr>
              <a:t>  Selection of Algorithm design strategy</a:t>
            </a:r>
          </a:p>
        </p:txBody>
      </p:sp>
      <p:sp>
        <p:nvSpPr>
          <p:cNvPr id="3" name="Content Placeholder 2">
            <a:extLst>
              <a:ext uri="{FF2B5EF4-FFF2-40B4-BE49-F238E27FC236}">
                <a16:creationId xmlns:a16="http://schemas.microsoft.com/office/drawing/2014/main" id="{232E79B3-BE75-C16F-C07A-11B7999DD911}"/>
              </a:ext>
            </a:extLst>
          </p:cNvPr>
          <p:cNvSpPr>
            <a:spLocks noGrp="1"/>
          </p:cNvSpPr>
          <p:nvPr>
            <p:ph idx="1"/>
          </p:nvPr>
        </p:nvSpPr>
        <p:spPr>
          <a:xfrm>
            <a:off x="1097280" y="1903614"/>
            <a:ext cx="10058400" cy="4026439"/>
          </a:xfrm>
        </p:spPr>
        <p:txBody>
          <a:bodyPr>
            <a:normAutofit/>
          </a:bodyPr>
          <a:lstStyle/>
          <a:p>
            <a:r>
              <a:rPr lang="en-GB" sz="2800" dirty="0">
                <a:latin typeface="Arial" panose="020B0604020202020204" pitchFamily="34" charset="0"/>
                <a:cs typeface="Arial" panose="020B0604020202020204" pitchFamily="34" charset="0"/>
              </a:rPr>
              <a:t>                                      </a:t>
            </a:r>
            <a:r>
              <a:rPr lang="en-GB" sz="2800" u="sng" dirty="0">
                <a:latin typeface="Times New Roman" panose="02020603050405020304" pitchFamily="18" charset="0"/>
                <a:cs typeface="Times New Roman" panose="02020603050405020304" pitchFamily="18" charset="0"/>
              </a:rPr>
              <a:t>Backtracking</a:t>
            </a:r>
          </a:p>
          <a:p>
            <a:r>
              <a:rPr lang="en-GB" sz="2800" dirty="0">
                <a:latin typeface="Arial" panose="020B0604020202020204" pitchFamily="34" charset="0"/>
                <a:cs typeface="Arial" panose="020B0604020202020204" pitchFamily="34" charset="0"/>
              </a:rPr>
              <a:t>It is a technique based on algorithm to solve problem. It uses recursive calling to find the solution by building a solution step by step increasing values with time. It removes the solutions that doesn't give rise to the solution of the problem based on the constraints given to solve the problem</a:t>
            </a:r>
            <a:r>
              <a:rPr lang="en-GB" sz="3600" dirty="0"/>
              <a:t>. </a:t>
            </a:r>
            <a:r>
              <a:rPr lang="en-GB" sz="2800" dirty="0"/>
              <a:t>For this problem we are going to use </a:t>
            </a:r>
            <a:r>
              <a:rPr lang="en-GB" sz="2800" i="1" dirty="0"/>
              <a:t>minimax algorithm</a:t>
            </a:r>
            <a:r>
              <a:rPr lang="en-GB" sz="2800" dirty="0"/>
              <a:t>. </a:t>
            </a:r>
          </a:p>
        </p:txBody>
      </p:sp>
    </p:spTree>
    <p:extLst>
      <p:ext uri="{BB962C8B-B14F-4D97-AF65-F5344CB8AC3E}">
        <p14:creationId xmlns:p14="http://schemas.microsoft.com/office/powerpoint/2010/main" val="29874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C1F2-03D1-A6D5-F111-B07E893139B4}"/>
              </a:ext>
            </a:extLst>
          </p:cNvPr>
          <p:cNvSpPr>
            <a:spLocks noGrp="1"/>
          </p:cNvSpPr>
          <p:nvPr>
            <p:ph type="title"/>
          </p:nvPr>
        </p:nvSpPr>
        <p:spPr/>
        <p:txBody>
          <a:bodyPr>
            <a:normAutofit/>
          </a:bodyPr>
          <a:lstStyle/>
          <a:p>
            <a:r>
              <a:rPr lang="en-GB" sz="6600" dirty="0">
                <a:latin typeface="Times New Roman" panose="02020603050405020304" pitchFamily="18" charset="0"/>
                <a:cs typeface="Times New Roman" panose="02020603050405020304" pitchFamily="18" charset="0"/>
              </a:rPr>
              <a:t>        Mini-max Algorithm </a:t>
            </a:r>
          </a:p>
        </p:txBody>
      </p:sp>
      <p:sp>
        <p:nvSpPr>
          <p:cNvPr id="3" name="Content Placeholder 2">
            <a:extLst>
              <a:ext uri="{FF2B5EF4-FFF2-40B4-BE49-F238E27FC236}">
                <a16:creationId xmlns:a16="http://schemas.microsoft.com/office/drawing/2014/main" id="{64E4E51C-0EA9-4F95-5E13-4CFFBCC99131}"/>
              </a:ext>
            </a:extLst>
          </p:cNvPr>
          <p:cNvSpPr>
            <a:spLocks noGrp="1"/>
          </p:cNvSpPr>
          <p:nvPr>
            <p:ph idx="1"/>
          </p:nvPr>
        </p:nvSpPr>
        <p:spPr/>
        <p:txBody>
          <a:bodyPr>
            <a:normAutofit/>
          </a:bodyPr>
          <a:lstStyle/>
          <a:p>
            <a:r>
              <a:rPr lang="en-GB" sz="2400" dirty="0">
                <a:latin typeface="Arial" panose="020B0604020202020204" pitchFamily="34" charset="0"/>
                <a:cs typeface="Arial" panose="020B0604020202020204" pitchFamily="34" charset="0"/>
              </a:rPr>
              <a:t>Mini-max algorithm is a  backtracking algorithm which is used in decision-making and game theory. It provides an optimal move for the player assuming that opponent is also playing optimally. It uses recursion to search through the game-tree. This Algorithm computes the minimax decision for the current state. In this algorithm two players play the game, one is called MAX and other is called MIN. Both the players fight it as the opponent player gets the minimum benefit while they get the maximum benefit. The minimax algorithm performs a depth-first search algorithm for the exploration of the complete game tree. The minimax algorithm proceeds all the way down to the terminal node of the tree, then backtrack the tree as the recursion.</a:t>
            </a:r>
          </a:p>
        </p:txBody>
      </p:sp>
    </p:spTree>
    <p:extLst>
      <p:ext uri="{BB962C8B-B14F-4D97-AF65-F5344CB8AC3E}">
        <p14:creationId xmlns:p14="http://schemas.microsoft.com/office/powerpoint/2010/main" val="61881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640A-B85D-5E3F-7029-8D9820EEF2D6}"/>
              </a:ext>
            </a:extLst>
          </p:cNvPr>
          <p:cNvSpPr>
            <a:spLocks noGrp="1"/>
          </p:cNvSpPr>
          <p:nvPr>
            <p:ph type="title"/>
          </p:nvPr>
        </p:nvSpPr>
        <p:spPr/>
        <p:txBody>
          <a:bodyPr>
            <a:normAutofit/>
          </a:bodyPr>
          <a:lstStyle/>
          <a:p>
            <a:r>
              <a:rPr lang="en-GB" sz="6600" dirty="0">
                <a:latin typeface="Times New Roman" panose="02020603050405020304" pitchFamily="18" charset="0"/>
                <a:cs typeface="Times New Roman" panose="02020603050405020304" pitchFamily="18" charset="0"/>
              </a:rPr>
              <a:t>              Presentation </a:t>
            </a:r>
          </a:p>
        </p:txBody>
      </p:sp>
      <p:pic>
        <p:nvPicPr>
          <p:cNvPr id="4" name="Content Placeholder 3">
            <a:extLst>
              <a:ext uri="{FF2B5EF4-FFF2-40B4-BE49-F238E27FC236}">
                <a16:creationId xmlns:a16="http://schemas.microsoft.com/office/drawing/2014/main" id="{C1CA80E3-1BEF-020F-2841-967A0C876F0C}"/>
              </a:ext>
            </a:extLst>
          </p:cNvPr>
          <p:cNvPicPr>
            <a:picLocks noGrp="1" noChangeAspect="1"/>
          </p:cNvPicPr>
          <p:nvPr>
            <p:ph idx="1"/>
          </p:nvPr>
        </p:nvPicPr>
        <p:blipFill rotWithShape="1">
          <a:blip r:embed="rId2"/>
          <a:srcRect t="8822"/>
          <a:stretch/>
        </p:blipFill>
        <p:spPr>
          <a:xfrm>
            <a:off x="1233055" y="1970301"/>
            <a:ext cx="9518072" cy="4001008"/>
          </a:xfrm>
          <a:prstGeom prst="rect">
            <a:avLst/>
          </a:prstGeom>
        </p:spPr>
      </p:pic>
    </p:spTree>
    <p:extLst>
      <p:ext uri="{BB962C8B-B14F-4D97-AF65-F5344CB8AC3E}">
        <p14:creationId xmlns:p14="http://schemas.microsoft.com/office/powerpoint/2010/main" val="81807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F01BA-002F-C693-D42D-107039834EF0}"/>
              </a:ext>
            </a:extLst>
          </p:cNvPr>
          <p:cNvSpPr>
            <a:spLocks noGrp="1"/>
          </p:cNvSpPr>
          <p:nvPr>
            <p:ph idx="1"/>
          </p:nvPr>
        </p:nvSpPr>
        <p:spPr/>
        <p:txBody>
          <a:bodyPr>
            <a:normAutofit/>
          </a:bodyPr>
          <a:lstStyle/>
          <a:p>
            <a:r>
              <a:rPr lang="en-GB" sz="7200" dirty="0">
                <a:latin typeface="Times New Roman" panose="02020603050405020304" pitchFamily="18" charset="0"/>
                <a:cs typeface="Times New Roman" panose="02020603050405020304" pitchFamily="18" charset="0"/>
              </a:rPr>
              <a:t>        </a:t>
            </a:r>
          </a:p>
          <a:p>
            <a:r>
              <a:rPr lang="en-GB" sz="72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4863710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TotalTime>
  <Words>335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Retrospect</vt:lpstr>
      <vt:lpstr>DESIGN AND ANALYSIS OF ALGORITHM-18CSC204J  MINI-PROJECT</vt:lpstr>
      <vt:lpstr>                  TOPIC</vt:lpstr>
      <vt:lpstr>         Problem Statement </vt:lpstr>
      <vt:lpstr>  Selection of Algorithm design strategy</vt:lpstr>
      <vt:lpstr>        Mini-max Algorithm </vt:lpstr>
      <vt:lpstr>              Presentation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ALGORITHM-18CSC204J  MINI-PROJECT</dc:title>
  <dc:creator>Vedant</dc:creator>
  <cp:lastModifiedBy>hp</cp:lastModifiedBy>
  <cp:revision>3</cp:revision>
  <dcterms:created xsi:type="dcterms:W3CDTF">2022-06-12T16:05:10Z</dcterms:created>
  <dcterms:modified xsi:type="dcterms:W3CDTF">2023-02-05T18:10:26Z</dcterms:modified>
</cp:coreProperties>
</file>