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58" r:id="rId10"/>
    <p:sldId id="260" r:id="rId11"/>
    <p:sldId id="267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93" d="100"/>
          <a:sy n="93" d="100"/>
        </p:scale>
        <p:origin x="536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276437596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276437596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27643759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276437596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852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27643759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276437596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9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27643759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276437596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9339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27643759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276437596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2790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27643759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276437596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623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27643759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276437596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31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55250" y="1822825"/>
            <a:ext cx="85434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VISUALIZATION- FINAL PROJECT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302124"/>
            <a:ext cx="5361300" cy="5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60"/>
              <a:t>MANVIKA SHARMA</a:t>
            </a:r>
            <a:endParaRPr sz="17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60"/>
              <a:t>VEDASAMHITH ALLOORI</a:t>
            </a:r>
            <a:endParaRPr sz="176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180175" y="195200"/>
            <a:ext cx="8753626" cy="47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A977-C177-5A3C-1743-FFFD52AF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336838"/>
            <a:ext cx="7505700" cy="47443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6044C-EDAE-FAAC-94B1-BCFA25939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831898"/>
            <a:ext cx="7505700" cy="4076986"/>
          </a:xfrm>
        </p:spPr>
        <p:txBody>
          <a:bodyPr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learnings through this project: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Apt data cleaning &amp; EDA gives clarity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Choosing the right charts helps give clear insights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Getting hands-on exposure to Tableau’s advanced techniques like calculated fields,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joins,unions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parameters, dashboards &amp; storyboards helps in analyzing the data even better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holistically how Tableau can be such a crucial tool to understand the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macroas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well as micro facets of a business.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994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55250" y="1822825"/>
            <a:ext cx="85434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2">
                    <a:lumMod val="10000"/>
                  </a:schemeClr>
                </a:solidFill>
              </a:rPr>
              <a:t>THANK YOU !!!!!!</a:t>
            </a:r>
            <a:endParaRPr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 descr="Soccer ball in goal">
            <a:extLst>
              <a:ext uri="{FF2B5EF4-FFF2-40B4-BE49-F238E27FC236}">
                <a16:creationId xmlns:a16="http://schemas.microsoft.com/office/drawing/2014/main" id="{F3DFDA8C-CEA1-E21F-50B5-8F1378DEEA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84924" y="215305"/>
            <a:ext cx="8775491" cy="4737004"/>
          </a:xfrm>
          <a:prstGeom prst="rect">
            <a:avLst/>
          </a:prstGeom>
          <a:noFill/>
          <a:effectLst>
            <a:outerShdw dist="50800" dir="5400000" algn="ctr" rotWithShape="0">
              <a:schemeClr val="tx2">
                <a:lumMod val="10000"/>
                <a:alpha val="26000"/>
              </a:scheme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518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722898" y="446839"/>
            <a:ext cx="7505700" cy="65319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FIFA players &amp; team analysis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361239"/>
            <a:ext cx="7505700" cy="29537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 2 datasets, for the years 2015 and 2022 respectively.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understand our data on Python, the variables, data types, missing values, and other crucial information on Python.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Later, we have done the projected the visualizations on Tableau.</a:t>
            </a:r>
            <a:endParaRPr sz="1600" dirty="0">
              <a:solidFill>
                <a:schemeClr val="bg1"/>
              </a:solidFill>
            </a:endParaRPr>
          </a:p>
        </p:txBody>
      </p:sp>
      <p:pic>
        <p:nvPicPr>
          <p:cNvPr id="3" name="Graphic 2" descr="Soccer with solid fill">
            <a:extLst>
              <a:ext uri="{FF2B5EF4-FFF2-40B4-BE49-F238E27FC236}">
                <a16:creationId xmlns:a16="http://schemas.microsoft.com/office/drawing/2014/main" id="{FBBA38F0-5E1E-830C-4EF3-ABCB68C3F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885" y="372427"/>
            <a:ext cx="914400" cy="914400"/>
          </a:xfrm>
          <a:prstGeom prst="rect">
            <a:avLst/>
          </a:prstGeom>
          <a:effectLst>
            <a:innerShdw dist="50800" dir="5400000">
              <a:schemeClr val="accent4">
                <a:lumMod val="75000"/>
              </a:schemeClr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A977-C177-5A3C-1743-FFFD52AF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336838"/>
            <a:ext cx="7505700" cy="474436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6044C-EDAE-FAAC-94B1-BCFA25939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831898"/>
            <a:ext cx="7505700" cy="4076986"/>
          </a:xfrm>
        </p:spPr>
        <p:txBody>
          <a:bodyPr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is available at: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https://www.kaggle.com/datasets/stefanoleone992/fifa-22-complete-player-dataset                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objective: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Preliminary analysis to understand our data. Clean the data &amp; apply analytical techniques using python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 the appropriate features for our visualization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Formulate problem statements for analysis &amp; create visuals on Tableau to get essential insights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Utilizing MS Excel for data aggregations &amp; execute consistency checks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 exploratory data analysis, to understand the correlations between features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652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B13570-5645-0C62-7406-909BD859176C}"/>
              </a:ext>
            </a:extLst>
          </p:cNvPr>
          <p:cNvSpPr txBox="1"/>
          <p:nvPr/>
        </p:nvSpPr>
        <p:spPr>
          <a:xfrm>
            <a:off x="5788909" y="662379"/>
            <a:ext cx="31421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Insights: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see that the potential of a player decreases very early in </a:t>
            </a:r>
            <a:r>
              <a:rPr lang="en-US" sz="18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career.</a:t>
            </a:r>
          </a:p>
          <a:p>
            <a:pPr marL="342900" lvl="0" indent="-342900" 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composure increases with age, as the player understands how to read the game better and gets a grip of the game which makes them calm.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AC00D-1738-038C-890D-0ECC4106D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6" y="715019"/>
            <a:ext cx="5665340" cy="4241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00E45A-08DC-12D8-94D9-F1CDBD692757}"/>
              </a:ext>
            </a:extLst>
          </p:cNvPr>
          <p:cNvSpPr txBox="1"/>
          <p:nvPr/>
        </p:nvSpPr>
        <p:spPr>
          <a:xfrm>
            <a:off x="2164070" y="345782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DASHBOARD-1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95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FD4DFA-BC7B-4EEB-5D34-34044E42349D}"/>
              </a:ext>
            </a:extLst>
          </p:cNvPr>
          <p:cNvSpPr txBox="1"/>
          <p:nvPr/>
        </p:nvSpPr>
        <p:spPr>
          <a:xfrm>
            <a:off x="2164070" y="345782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DASHBOARD-2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13570-5645-0C62-7406-909BD859176C}"/>
              </a:ext>
            </a:extLst>
          </p:cNvPr>
          <p:cNvSpPr txBox="1"/>
          <p:nvPr/>
        </p:nvSpPr>
        <p:spPr>
          <a:xfrm>
            <a:off x="5788909" y="662379"/>
            <a:ext cx="31421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Insights: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Visualization depicts the top 20 players by the average overall vs the wage in euros.</a:t>
            </a:r>
          </a:p>
          <a:p>
            <a:pPr marL="342900" lvl="0" indent="-342900" 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the wage depends on the player’s game and not on the overall.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1F8A4-DD19-3289-B9E4-8DA763349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8" y="676177"/>
            <a:ext cx="5575962" cy="426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B13570-5645-0C62-7406-909BD859176C}"/>
              </a:ext>
            </a:extLst>
          </p:cNvPr>
          <p:cNvSpPr txBox="1"/>
          <p:nvPr/>
        </p:nvSpPr>
        <p:spPr>
          <a:xfrm>
            <a:off x="5788909" y="476750"/>
            <a:ext cx="31421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Insights: </a:t>
            </a:r>
          </a:p>
          <a:p>
            <a:pPr marL="342900" lvl="0" indent="-342900" 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visualization depicts the top 15 clubs by the total value in euros for the year 2022.</a:t>
            </a:r>
          </a:p>
          <a:p>
            <a:pPr marL="342900" lvl="0" indent="-342900" 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next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isualization states the top 15 clubs potential for each club.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A3587-FBBC-8CDF-A7AB-AF1578AAE485}"/>
              </a:ext>
            </a:extLst>
          </p:cNvPr>
          <p:cNvSpPr txBox="1"/>
          <p:nvPr/>
        </p:nvSpPr>
        <p:spPr>
          <a:xfrm>
            <a:off x="2164070" y="345782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DASHBOARD-3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A89A59-A105-244A-9F58-6DA0635FB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7" y="745891"/>
            <a:ext cx="5575962" cy="416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4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B13570-5645-0C62-7406-909BD859176C}"/>
              </a:ext>
            </a:extLst>
          </p:cNvPr>
          <p:cNvSpPr txBox="1"/>
          <p:nvPr/>
        </p:nvSpPr>
        <p:spPr>
          <a:xfrm>
            <a:off x="5953913" y="662379"/>
            <a:ext cx="29771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Insights: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 created this interactive dashboard based on region, league and its players</a:t>
            </a:r>
          </a:p>
          <a:p>
            <a:pPr marL="342900" lvl="0" indent="-342900" 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map visualization depicts the total number of players from that country</a:t>
            </a:r>
          </a:p>
          <a:p>
            <a:pPr marL="342900" lvl="0" indent="-342900" 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text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 displays the leagues with the highest valued players globally and the total value for each league</a:t>
            </a:r>
          </a:p>
          <a:p>
            <a:pPr marL="342900" lvl="0" indent="-342900" 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last 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isualization depicts the top 3 wage earners based on their region.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7406F-BF73-51B2-A26B-09AE47DA5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6" y="662379"/>
            <a:ext cx="5740967" cy="42877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1DE0EA-75C6-0B14-DEB4-8586AA2617F7}"/>
              </a:ext>
            </a:extLst>
          </p:cNvPr>
          <p:cNvSpPr txBox="1"/>
          <p:nvPr/>
        </p:nvSpPr>
        <p:spPr>
          <a:xfrm>
            <a:off x="2164070" y="345782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DASHBOARD-4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0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B13570-5645-0C62-7406-909BD859176C}"/>
              </a:ext>
            </a:extLst>
          </p:cNvPr>
          <p:cNvSpPr txBox="1"/>
          <p:nvPr/>
        </p:nvSpPr>
        <p:spPr>
          <a:xfrm>
            <a:off x="5658280" y="751743"/>
            <a:ext cx="32796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Insights: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visualizations represents the rank comparisons between 5 player’s rating and the player’s valuation between 2015 and 2022.</a:t>
            </a:r>
          </a:p>
          <a:p>
            <a:pPr marL="342900" lvl="0" indent="-342900" 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that Messi’s rating has been consistent over the years though Bale’s and Ibrahimovic’s has decreased. Salah’s and Benzema’s rating have increased </a:t>
            </a:r>
          </a:p>
          <a:p>
            <a:pPr marL="342900" lvl="0" indent="-342900" 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Though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Ronaldo and Messi have been consistent ,their value have decreased whereas De Bruyne’s and Salah’s Valuation has increased.</a:t>
            </a:r>
            <a:endParaRPr lang="en-US" sz="16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81B862-785D-C008-DF02-04EF97F5CB88}"/>
              </a:ext>
            </a:extLst>
          </p:cNvPr>
          <p:cNvSpPr txBox="1"/>
          <p:nvPr/>
        </p:nvSpPr>
        <p:spPr>
          <a:xfrm>
            <a:off x="2164070" y="325157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DASHBOARD-5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3415B-BDDB-67FF-F73F-7D3164428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7" y="680718"/>
            <a:ext cx="5575962" cy="42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0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B13570-5645-0C62-7406-909BD859176C}"/>
              </a:ext>
            </a:extLst>
          </p:cNvPr>
          <p:cNvSpPr txBox="1"/>
          <p:nvPr/>
        </p:nvSpPr>
        <p:spPr>
          <a:xfrm>
            <a:off x="5496510" y="662379"/>
            <a:ext cx="34345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Insights: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Radar chart depicts the attribute strengths per position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surprise with Defenders getting the </a:t>
            </a:r>
          </a:p>
          <a:p>
            <a:pPr lvl="0" algn="ctr">
              <a:buSzPts val="1000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highest ratings in defending attributes such as Standing Tackle, Marking and Interceptions.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Midfielders seem like all rounders. They are good at everything but excel in Crossing and Free kick Accuracy.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Forwards' main job is to score goals.</a:t>
            </a:r>
          </a:p>
          <a:p>
            <a:pPr lvl="0" algn="ctr">
              <a:buSzPts val="1000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Hence, it is expected they score the highest in Finishing.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C64C3-6DC2-2E10-92A2-4BDC98AED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7" y="674105"/>
            <a:ext cx="5283563" cy="4221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729020-3D75-33C4-19D4-662ABACA9253}"/>
              </a:ext>
            </a:extLst>
          </p:cNvPr>
          <p:cNvSpPr txBox="1"/>
          <p:nvPr/>
        </p:nvSpPr>
        <p:spPr>
          <a:xfrm>
            <a:off x="2164070" y="325157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DASHBOARD-6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539</Words>
  <Application>Microsoft Office PowerPoint</Application>
  <PresentationFormat>On-screen Show (16:9)</PresentationFormat>
  <Paragraphs>56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Wingdings</vt:lpstr>
      <vt:lpstr>Arial</vt:lpstr>
      <vt:lpstr>Times New Roman</vt:lpstr>
      <vt:lpstr>Symbol</vt:lpstr>
      <vt:lpstr>Nunito</vt:lpstr>
      <vt:lpstr>Shift</vt:lpstr>
      <vt:lpstr>DATA ANALYSIS AND VISUALIZATION- FINAL PROJECT</vt:lpstr>
      <vt:lpstr>Topic: FIFA players &amp; team analysis 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!!!!!!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VISUALIZATION- FINAL PROJECT</dc:title>
  <dc:creator>vedasamhith alloori</dc:creator>
  <cp:lastModifiedBy>Vedasamhith Alloori</cp:lastModifiedBy>
  <cp:revision>21</cp:revision>
  <dcterms:modified xsi:type="dcterms:W3CDTF">2023-04-20T19:16:57Z</dcterms:modified>
</cp:coreProperties>
</file>