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B505-A0EF-4FF9-BE21-01F4388191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8286-A174-44C2-AD4B-5EBEAC223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lum bright="-30000"/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Week 2-</a:t>
            </a:r>
            <a:b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Extracting email body and storing it in databases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47800"/>
            <a:ext cx="4572000" cy="366802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362200"/>
            <a:ext cx="5715000" cy="35242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600200" y="457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makes it a viable business solution?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there is an influx of unread emails, and the company needs to maintain a record of the orders and attachments, the code efficiently stores them in respective databases.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 is sustainable since it automatically marks the message as read, and further the rest of the unread mails are subsequently stored in the database.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of file attachments of any format (even files of size greater than 16GB) can be inserted into the database.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records inserted can also be kept track of by the client.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 works perfectly well for specific mails since the client can specify/keep track of mails from specific companies or organizations.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134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Week 2- Extracting email body and storing it in databases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email body and storing it in database</dc:title>
  <dc:creator>Admin</dc:creator>
  <cp:lastModifiedBy>Admin</cp:lastModifiedBy>
  <cp:revision>11</cp:revision>
  <dcterms:created xsi:type="dcterms:W3CDTF">2021-10-31T10:29:13Z</dcterms:created>
  <dcterms:modified xsi:type="dcterms:W3CDTF">2021-10-31T12:26:01Z</dcterms:modified>
</cp:coreProperties>
</file>