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2F1D-A9E1-4B01-8BFA-9C632AE41A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DE2A-8E36-4CDE-A95E-A694423534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22860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SemiCondensed" pitchFamily="34" charset="0"/>
              </a:rPr>
              <a:t>Week 3-Exploratory Data Analysis on the most trendy laptops in the market</a:t>
            </a:r>
            <a:endParaRPr lang="en-US" sz="2400" dirty="0">
              <a:latin typeface="Bahnschrift Semi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373380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skerville Old Face" pitchFamily="18" charset="0"/>
              </a:rPr>
              <a:t>An insightful data analysis covering the latest trend in the most prominent branded laptop models in the market, to ease up the decision making process of which laptop to buy!</a:t>
            </a:r>
            <a:endParaRPr lang="en-US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57200" y="9906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skerville Old Face" pitchFamily="18" charset="0"/>
              </a:rPr>
              <a:t>The data analysis has been done on the three main laptop brands-Acer, Dell and HP.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Baskerville Old Fac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skerville Old Face" pitchFamily="18" charset="0"/>
              </a:rPr>
              <a:t>The prices have been compared to detect the most affordable brand for the customer. </a:t>
            </a:r>
            <a:endParaRPr lang="en-US" dirty="0">
              <a:latin typeface="Baskerville Old Face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Baskerville Old Fac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skerville Old Face" pitchFamily="18" charset="0"/>
              </a:rPr>
              <a:t>The memory and screen size are also  key parameters before purchasing a laptop. The customer can decide upon  the most suitable brand accordingly.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Baskerville Old Fac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skerville Old Face" pitchFamily="18" charset="0"/>
              </a:rPr>
              <a:t>To make the interpretation easier, each parameter has been thoroughly analyzed and visualized graphically as well.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Baskerville Old Fac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skerville Old Face" pitchFamily="18" charset="0"/>
              </a:rPr>
              <a:t>A conclusion and summary has also been done according to the analysis.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Baskerville Old Face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91000"/>
            <a:ext cx="25908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191000"/>
            <a:ext cx="2590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191000"/>
            <a:ext cx="2971800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572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SemiCondensed" pitchFamily="34" charset="0"/>
              </a:rPr>
              <a:t>What makes the analysis useful?</a:t>
            </a:r>
            <a:endParaRPr lang="en-US" sz="2000" dirty="0"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2021-11-08T16:30:13Z</dcterms:created>
  <dcterms:modified xsi:type="dcterms:W3CDTF">2021-11-08T17:07:55Z</dcterms:modified>
</cp:coreProperties>
</file>