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C5F7-5C99-4572-9E5E-588BF999EA5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3DEC-8D4B-4D73-8BDE-C38DF3E030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C5F7-5C99-4572-9E5E-588BF999EA5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3DEC-8D4B-4D73-8BDE-C38DF3E03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C5F7-5C99-4572-9E5E-588BF999EA5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3DEC-8D4B-4D73-8BDE-C38DF3E03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C5F7-5C99-4572-9E5E-588BF999EA5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3DEC-8D4B-4D73-8BDE-C38DF3E03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C5F7-5C99-4572-9E5E-588BF999EA5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3DEC-8D4B-4D73-8BDE-C38DF3E030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C5F7-5C99-4572-9E5E-588BF999EA5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3DEC-8D4B-4D73-8BDE-C38DF3E03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C5F7-5C99-4572-9E5E-588BF999EA5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3DEC-8D4B-4D73-8BDE-C38DF3E03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C5F7-5C99-4572-9E5E-588BF999EA5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83DEC-8D4B-4D73-8BDE-C38DF3E030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C5F7-5C99-4572-9E5E-588BF999EA5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3DEC-8D4B-4D73-8BDE-C38DF3E03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C5F7-5C99-4572-9E5E-588BF999EA5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2583DEC-8D4B-4D73-8BDE-C38DF3E03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AB6C5F7-5C99-4572-9E5E-588BF999EA5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3DEC-8D4B-4D73-8BDE-C38DF3E03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AB6C5F7-5C99-4572-9E5E-588BF999EA5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2583DEC-8D4B-4D73-8BDE-C38DF3E0306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81000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b="13784"/>
          <a:stretch>
            <a:fillRect/>
          </a:stretch>
        </p:blipFill>
        <p:spPr bwMode="auto">
          <a:xfrm>
            <a:off x="0" y="533400"/>
            <a:ext cx="7848600" cy="36713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2743200"/>
            <a:ext cx="6297613" cy="3476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7620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makes the code efficient?</a:t>
            </a:r>
            <a:endParaRPr lang="en-US" sz="2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5240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Only 4 modules were used to obtain the result, including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regex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PIL (pre installed)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Only 2 modules had to be installed,(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pytesseract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pdf2image).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Thus, not many hassles regarding installation.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desired output was produced using only 18 lines of code.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6576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How is it user friendly?</a:t>
            </a:r>
            <a:endParaRPr lang="en-US" sz="2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43434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process is seamlessly easy as all you need is the path to your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file and you can get the result generated for you. 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image of the same is generated as well.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105</TotalTime>
  <Words>101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Technic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</cp:revision>
  <dcterms:created xsi:type="dcterms:W3CDTF">2021-10-23T18:47:35Z</dcterms:created>
  <dcterms:modified xsi:type="dcterms:W3CDTF">2021-10-23T20:32:45Z</dcterms:modified>
</cp:coreProperties>
</file>