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7" r:id="rId8"/>
    <p:sldId id="269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6"/>
    <p:restoredTop sz="88144"/>
  </p:normalViewPr>
  <p:slideViewPr>
    <p:cSldViewPr snapToGrid="0">
      <p:cViewPr varScale="1">
        <p:scale>
          <a:sx n="142" d="100"/>
          <a:sy n="142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F897F-2B6C-4911-A9F1-182994D44F9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88E503-0774-49A4-910E-7D0899FEC594}">
      <dgm:prSet/>
      <dgm:spPr/>
      <dgm:t>
        <a:bodyPr/>
        <a:lstStyle/>
        <a:p>
          <a:pPr>
            <a:defRPr cap="all"/>
          </a:pPr>
          <a:r>
            <a:rPr lang="en-GB" dirty="0"/>
            <a:t>Our platform offers users personalized travel recommendations that match their preferences.</a:t>
          </a:r>
          <a:endParaRPr lang="en-US" dirty="0"/>
        </a:p>
      </dgm:t>
    </dgm:pt>
    <dgm:pt modelId="{5E3AFE03-AC08-44D1-8407-1A01B6CC6B91}" type="parTrans" cxnId="{495A94BF-BFB4-4765-B328-8E1385BDBDF1}">
      <dgm:prSet/>
      <dgm:spPr/>
      <dgm:t>
        <a:bodyPr/>
        <a:lstStyle/>
        <a:p>
          <a:endParaRPr lang="en-US"/>
        </a:p>
      </dgm:t>
    </dgm:pt>
    <dgm:pt modelId="{4E101796-00CC-4D0D-8A7D-24A1B2189912}" type="sibTrans" cxnId="{495A94BF-BFB4-4765-B328-8E1385BDBDF1}">
      <dgm:prSet/>
      <dgm:spPr/>
      <dgm:t>
        <a:bodyPr/>
        <a:lstStyle/>
        <a:p>
          <a:endParaRPr lang="en-US"/>
        </a:p>
      </dgm:t>
    </dgm:pt>
    <dgm:pt modelId="{C2B05217-E7C4-49C2-956D-76C16F01E534}">
      <dgm:prSet/>
      <dgm:spPr/>
      <dgm:t>
        <a:bodyPr/>
        <a:lstStyle/>
        <a:p>
          <a:pPr>
            <a:defRPr cap="all"/>
          </a:pPr>
          <a:r>
            <a:rPr lang="en-GB" dirty="0"/>
            <a:t>We prioritize the most suitable destination, listing it as the top recommendation.</a:t>
          </a:r>
          <a:endParaRPr lang="en-US" dirty="0"/>
        </a:p>
      </dgm:t>
    </dgm:pt>
    <dgm:pt modelId="{7B00EB76-4D6C-457F-8150-28CCA6D257FC}" type="parTrans" cxnId="{4487A3D1-5ABB-4074-9258-5B5282BCA8CB}">
      <dgm:prSet/>
      <dgm:spPr/>
      <dgm:t>
        <a:bodyPr/>
        <a:lstStyle/>
        <a:p>
          <a:endParaRPr lang="en-US"/>
        </a:p>
      </dgm:t>
    </dgm:pt>
    <dgm:pt modelId="{20F0F795-74AE-4642-A02B-4A75A09C631E}" type="sibTrans" cxnId="{4487A3D1-5ABB-4074-9258-5B5282BCA8CB}">
      <dgm:prSet/>
      <dgm:spPr/>
      <dgm:t>
        <a:bodyPr/>
        <a:lstStyle/>
        <a:p>
          <a:endParaRPr lang="en-US"/>
        </a:p>
      </dgm:t>
    </dgm:pt>
    <dgm:pt modelId="{45D18BB9-20A1-4C2A-AD9D-3FFA455C0750}">
      <dgm:prSet/>
      <dgm:spPr/>
      <dgm:t>
        <a:bodyPr/>
        <a:lstStyle/>
        <a:p>
          <a:pPr>
            <a:defRPr cap="all"/>
          </a:pPr>
          <a:r>
            <a:rPr lang="en-GB" dirty="0"/>
            <a:t>To make these recommendations, we will leverage accessible data on tourist trends, destination popularity, and user feedback.</a:t>
          </a:r>
          <a:endParaRPr lang="en-US" dirty="0"/>
        </a:p>
      </dgm:t>
    </dgm:pt>
    <dgm:pt modelId="{0012D1AE-C537-433E-A6F1-FDD2BBC78FD6}" type="parTrans" cxnId="{C6665DBF-6F4C-4955-96EB-F9A49D676265}">
      <dgm:prSet/>
      <dgm:spPr/>
      <dgm:t>
        <a:bodyPr/>
        <a:lstStyle/>
        <a:p>
          <a:endParaRPr lang="en-US"/>
        </a:p>
      </dgm:t>
    </dgm:pt>
    <dgm:pt modelId="{2DBDB10C-2687-4D27-822B-734AECA107BF}" type="sibTrans" cxnId="{C6665DBF-6F4C-4955-96EB-F9A49D676265}">
      <dgm:prSet/>
      <dgm:spPr/>
      <dgm:t>
        <a:bodyPr/>
        <a:lstStyle/>
        <a:p>
          <a:endParaRPr lang="en-US"/>
        </a:p>
      </dgm:t>
    </dgm:pt>
    <dgm:pt modelId="{C0090494-5FFB-4611-9EC0-372B58FC077A}" type="pres">
      <dgm:prSet presAssocID="{414F897F-2B6C-4911-A9F1-182994D44F91}" presName="root" presStyleCnt="0">
        <dgm:presLayoutVars>
          <dgm:dir/>
          <dgm:resizeHandles val="exact"/>
        </dgm:presLayoutVars>
      </dgm:prSet>
      <dgm:spPr/>
    </dgm:pt>
    <dgm:pt modelId="{96542BE2-FE42-4AA8-B8E0-9E424FCD4CB3}" type="pres">
      <dgm:prSet presAssocID="{2288E503-0774-49A4-910E-7D0899FEC594}" presName="compNode" presStyleCnt="0"/>
      <dgm:spPr/>
    </dgm:pt>
    <dgm:pt modelId="{6AA4E073-C81C-49E4-80A3-4EA10C5BB005}" type="pres">
      <dgm:prSet presAssocID="{2288E503-0774-49A4-910E-7D0899FEC59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DB63572-C6CA-42A1-81D7-BF10496396D2}" type="pres">
      <dgm:prSet presAssocID="{2288E503-0774-49A4-910E-7D0899FEC5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ical scene"/>
        </a:ext>
      </dgm:extLst>
    </dgm:pt>
    <dgm:pt modelId="{BC803AA8-7B9F-4825-851A-8CC764A367AF}" type="pres">
      <dgm:prSet presAssocID="{2288E503-0774-49A4-910E-7D0899FEC594}" presName="spaceRect" presStyleCnt="0"/>
      <dgm:spPr/>
    </dgm:pt>
    <dgm:pt modelId="{99A76392-7BE4-435A-BBAE-4F7F7FDBB793}" type="pres">
      <dgm:prSet presAssocID="{2288E503-0774-49A4-910E-7D0899FEC594}" presName="textRect" presStyleLbl="revTx" presStyleIdx="0" presStyleCnt="3">
        <dgm:presLayoutVars>
          <dgm:chMax val="1"/>
          <dgm:chPref val="1"/>
        </dgm:presLayoutVars>
      </dgm:prSet>
      <dgm:spPr/>
    </dgm:pt>
    <dgm:pt modelId="{15E7CA03-04F9-4A78-9C83-ACDA13ED4CFD}" type="pres">
      <dgm:prSet presAssocID="{4E101796-00CC-4D0D-8A7D-24A1B2189912}" presName="sibTrans" presStyleCnt="0"/>
      <dgm:spPr/>
    </dgm:pt>
    <dgm:pt modelId="{EA8E4E53-D415-484B-8F30-F8203724846D}" type="pres">
      <dgm:prSet presAssocID="{C2B05217-E7C4-49C2-956D-76C16F01E534}" presName="compNode" presStyleCnt="0"/>
      <dgm:spPr/>
    </dgm:pt>
    <dgm:pt modelId="{066658F0-09DA-4B9F-9167-4EA4CA1C7DFC}" type="pres">
      <dgm:prSet presAssocID="{C2B05217-E7C4-49C2-956D-76C16F01E53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43636E3-E7F6-4B74-9FA0-F1002618890D}" type="pres">
      <dgm:prSet presAssocID="{C2B05217-E7C4-49C2-956D-76C16F01E5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214AEF69-B908-4930-A143-6C8518851477}" type="pres">
      <dgm:prSet presAssocID="{C2B05217-E7C4-49C2-956D-76C16F01E534}" presName="spaceRect" presStyleCnt="0"/>
      <dgm:spPr/>
    </dgm:pt>
    <dgm:pt modelId="{FE37250F-FCFA-4530-8790-7C72C86F51D5}" type="pres">
      <dgm:prSet presAssocID="{C2B05217-E7C4-49C2-956D-76C16F01E534}" presName="textRect" presStyleLbl="revTx" presStyleIdx="1" presStyleCnt="3">
        <dgm:presLayoutVars>
          <dgm:chMax val="1"/>
          <dgm:chPref val="1"/>
        </dgm:presLayoutVars>
      </dgm:prSet>
      <dgm:spPr/>
    </dgm:pt>
    <dgm:pt modelId="{B62468E0-9FC0-4579-B909-98A101314BCC}" type="pres">
      <dgm:prSet presAssocID="{20F0F795-74AE-4642-A02B-4A75A09C631E}" presName="sibTrans" presStyleCnt="0"/>
      <dgm:spPr/>
    </dgm:pt>
    <dgm:pt modelId="{C98836F0-E9E3-45F9-B236-12A0EE291DF4}" type="pres">
      <dgm:prSet presAssocID="{45D18BB9-20A1-4C2A-AD9D-3FFA455C0750}" presName="compNode" presStyleCnt="0"/>
      <dgm:spPr/>
    </dgm:pt>
    <dgm:pt modelId="{C11151FA-AEE5-4F0B-A746-DB0E41A66998}" type="pres">
      <dgm:prSet presAssocID="{45D18BB9-20A1-4C2A-AD9D-3FFA455C075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A4329C-C24C-43C3-AF9E-B32EDE674553}" type="pres">
      <dgm:prSet presAssocID="{45D18BB9-20A1-4C2A-AD9D-3FFA455C0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0FDF53C-C946-4F61-A947-EDD2FCF2F38D}" type="pres">
      <dgm:prSet presAssocID="{45D18BB9-20A1-4C2A-AD9D-3FFA455C0750}" presName="spaceRect" presStyleCnt="0"/>
      <dgm:spPr/>
    </dgm:pt>
    <dgm:pt modelId="{D58602F8-43B2-46B8-BA29-A528F2887110}" type="pres">
      <dgm:prSet presAssocID="{45D18BB9-20A1-4C2A-AD9D-3FFA455C07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854218-99CF-4CA6-B734-9D57E7ABE6C3}" type="presOf" srcId="{C2B05217-E7C4-49C2-956D-76C16F01E534}" destId="{FE37250F-FCFA-4530-8790-7C72C86F51D5}" srcOrd="0" destOrd="0" presId="urn:microsoft.com/office/officeart/2018/5/layout/IconLeafLabelList"/>
    <dgm:cxn modelId="{2B1DDC6C-011E-4C38-ABBA-593DC0103DFA}" type="presOf" srcId="{2288E503-0774-49A4-910E-7D0899FEC594}" destId="{99A76392-7BE4-435A-BBAE-4F7F7FDBB793}" srcOrd="0" destOrd="0" presId="urn:microsoft.com/office/officeart/2018/5/layout/IconLeafLabelList"/>
    <dgm:cxn modelId="{C6665DBF-6F4C-4955-96EB-F9A49D676265}" srcId="{414F897F-2B6C-4911-A9F1-182994D44F91}" destId="{45D18BB9-20A1-4C2A-AD9D-3FFA455C0750}" srcOrd="2" destOrd="0" parTransId="{0012D1AE-C537-433E-A6F1-FDD2BBC78FD6}" sibTransId="{2DBDB10C-2687-4D27-822B-734AECA107BF}"/>
    <dgm:cxn modelId="{495A94BF-BFB4-4765-B328-8E1385BDBDF1}" srcId="{414F897F-2B6C-4911-A9F1-182994D44F91}" destId="{2288E503-0774-49A4-910E-7D0899FEC594}" srcOrd="0" destOrd="0" parTransId="{5E3AFE03-AC08-44D1-8407-1A01B6CC6B91}" sibTransId="{4E101796-00CC-4D0D-8A7D-24A1B2189912}"/>
    <dgm:cxn modelId="{4487A3D1-5ABB-4074-9258-5B5282BCA8CB}" srcId="{414F897F-2B6C-4911-A9F1-182994D44F91}" destId="{C2B05217-E7C4-49C2-956D-76C16F01E534}" srcOrd="1" destOrd="0" parTransId="{7B00EB76-4D6C-457F-8150-28CCA6D257FC}" sibTransId="{20F0F795-74AE-4642-A02B-4A75A09C631E}"/>
    <dgm:cxn modelId="{971FAFD8-2A3D-428F-BE68-843BBD9E68B5}" type="presOf" srcId="{45D18BB9-20A1-4C2A-AD9D-3FFA455C0750}" destId="{D58602F8-43B2-46B8-BA29-A528F2887110}" srcOrd="0" destOrd="0" presId="urn:microsoft.com/office/officeart/2018/5/layout/IconLeafLabelList"/>
    <dgm:cxn modelId="{55E9C9E0-B32C-4D74-9D95-7408A111972F}" type="presOf" srcId="{414F897F-2B6C-4911-A9F1-182994D44F91}" destId="{C0090494-5FFB-4611-9EC0-372B58FC077A}" srcOrd="0" destOrd="0" presId="urn:microsoft.com/office/officeart/2018/5/layout/IconLeafLabelList"/>
    <dgm:cxn modelId="{10CBDC51-ACF9-4878-96CB-4BC215E3B5E0}" type="presParOf" srcId="{C0090494-5FFB-4611-9EC0-372B58FC077A}" destId="{96542BE2-FE42-4AA8-B8E0-9E424FCD4CB3}" srcOrd="0" destOrd="0" presId="urn:microsoft.com/office/officeart/2018/5/layout/IconLeafLabelList"/>
    <dgm:cxn modelId="{C2C8BCE9-29EC-47AA-8F7F-FBF84CD1D27A}" type="presParOf" srcId="{96542BE2-FE42-4AA8-B8E0-9E424FCD4CB3}" destId="{6AA4E073-C81C-49E4-80A3-4EA10C5BB005}" srcOrd="0" destOrd="0" presId="urn:microsoft.com/office/officeart/2018/5/layout/IconLeafLabelList"/>
    <dgm:cxn modelId="{4D45FB1B-0B20-408D-B6AD-FC400D1689F5}" type="presParOf" srcId="{96542BE2-FE42-4AA8-B8E0-9E424FCD4CB3}" destId="{CDB63572-C6CA-42A1-81D7-BF10496396D2}" srcOrd="1" destOrd="0" presId="urn:microsoft.com/office/officeart/2018/5/layout/IconLeafLabelList"/>
    <dgm:cxn modelId="{F5D42774-2981-4FFB-93E6-DBE7E2ADB2A8}" type="presParOf" srcId="{96542BE2-FE42-4AA8-B8E0-9E424FCD4CB3}" destId="{BC803AA8-7B9F-4825-851A-8CC764A367AF}" srcOrd="2" destOrd="0" presId="urn:microsoft.com/office/officeart/2018/5/layout/IconLeafLabelList"/>
    <dgm:cxn modelId="{B5FD9803-4375-4A34-A133-4FF6FB08D3CE}" type="presParOf" srcId="{96542BE2-FE42-4AA8-B8E0-9E424FCD4CB3}" destId="{99A76392-7BE4-435A-BBAE-4F7F7FDBB793}" srcOrd="3" destOrd="0" presId="urn:microsoft.com/office/officeart/2018/5/layout/IconLeafLabelList"/>
    <dgm:cxn modelId="{C6342ADD-DB0A-4FFA-B071-B4A08B87A514}" type="presParOf" srcId="{C0090494-5FFB-4611-9EC0-372B58FC077A}" destId="{15E7CA03-04F9-4A78-9C83-ACDA13ED4CFD}" srcOrd="1" destOrd="0" presId="urn:microsoft.com/office/officeart/2018/5/layout/IconLeafLabelList"/>
    <dgm:cxn modelId="{39C29AFB-BBD9-4EE4-BC0B-B570E5B4D55A}" type="presParOf" srcId="{C0090494-5FFB-4611-9EC0-372B58FC077A}" destId="{EA8E4E53-D415-484B-8F30-F8203724846D}" srcOrd="2" destOrd="0" presId="urn:microsoft.com/office/officeart/2018/5/layout/IconLeafLabelList"/>
    <dgm:cxn modelId="{EBAF566D-8552-4C51-BE6C-9C47A970521B}" type="presParOf" srcId="{EA8E4E53-D415-484B-8F30-F8203724846D}" destId="{066658F0-09DA-4B9F-9167-4EA4CA1C7DFC}" srcOrd="0" destOrd="0" presId="urn:microsoft.com/office/officeart/2018/5/layout/IconLeafLabelList"/>
    <dgm:cxn modelId="{AC94CA67-B17C-4699-845D-EF4D47D357DB}" type="presParOf" srcId="{EA8E4E53-D415-484B-8F30-F8203724846D}" destId="{343636E3-E7F6-4B74-9FA0-F1002618890D}" srcOrd="1" destOrd="0" presId="urn:microsoft.com/office/officeart/2018/5/layout/IconLeafLabelList"/>
    <dgm:cxn modelId="{CD693629-FA2C-47D8-BE11-9E053D679FA5}" type="presParOf" srcId="{EA8E4E53-D415-484B-8F30-F8203724846D}" destId="{214AEF69-B908-4930-A143-6C8518851477}" srcOrd="2" destOrd="0" presId="urn:microsoft.com/office/officeart/2018/5/layout/IconLeafLabelList"/>
    <dgm:cxn modelId="{9A2C23DC-FCAB-4255-AC1B-3C09ABC2085C}" type="presParOf" srcId="{EA8E4E53-D415-484B-8F30-F8203724846D}" destId="{FE37250F-FCFA-4530-8790-7C72C86F51D5}" srcOrd="3" destOrd="0" presId="urn:microsoft.com/office/officeart/2018/5/layout/IconLeafLabelList"/>
    <dgm:cxn modelId="{1744D6F7-E82E-4761-B8F7-32E2D1487931}" type="presParOf" srcId="{C0090494-5FFB-4611-9EC0-372B58FC077A}" destId="{B62468E0-9FC0-4579-B909-98A101314BCC}" srcOrd="3" destOrd="0" presId="urn:microsoft.com/office/officeart/2018/5/layout/IconLeafLabelList"/>
    <dgm:cxn modelId="{14FF6726-04EB-484B-8C85-CAF3591B2D91}" type="presParOf" srcId="{C0090494-5FFB-4611-9EC0-372B58FC077A}" destId="{C98836F0-E9E3-45F9-B236-12A0EE291DF4}" srcOrd="4" destOrd="0" presId="urn:microsoft.com/office/officeart/2018/5/layout/IconLeafLabelList"/>
    <dgm:cxn modelId="{EB36EDAD-FF6F-4992-A6D7-D1C82E33B423}" type="presParOf" srcId="{C98836F0-E9E3-45F9-B236-12A0EE291DF4}" destId="{C11151FA-AEE5-4F0B-A746-DB0E41A66998}" srcOrd="0" destOrd="0" presId="urn:microsoft.com/office/officeart/2018/5/layout/IconLeafLabelList"/>
    <dgm:cxn modelId="{7DF2CE19-9A5D-460F-BD67-006822A71894}" type="presParOf" srcId="{C98836F0-E9E3-45F9-B236-12A0EE291DF4}" destId="{9EA4329C-C24C-43C3-AF9E-B32EDE674553}" srcOrd="1" destOrd="0" presId="urn:microsoft.com/office/officeart/2018/5/layout/IconLeafLabelList"/>
    <dgm:cxn modelId="{464E163E-2154-4FDA-95F3-F7D99BEC137B}" type="presParOf" srcId="{C98836F0-E9E3-45F9-B236-12A0EE291DF4}" destId="{90FDF53C-C946-4F61-A947-EDD2FCF2F38D}" srcOrd="2" destOrd="0" presId="urn:microsoft.com/office/officeart/2018/5/layout/IconLeafLabelList"/>
    <dgm:cxn modelId="{C8794401-C2A0-4487-82D2-87C97AED38C5}" type="presParOf" srcId="{C98836F0-E9E3-45F9-B236-12A0EE291DF4}" destId="{D58602F8-43B2-46B8-BA29-A528F28871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201751-3CA4-4694-9467-881FEAA3592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0BBC43-205E-4E18-B2B9-B8B8BF3DB2E6}">
      <dgm:prSet/>
      <dgm:spPr/>
      <dgm:t>
        <a:bodyPr/>
        <a:lstStyle/>
        <a:p>
          <a:r>
            <a:rPr lang="en-GB"/>
            <a:t>1. Budget-Friendly Travel:</a:t>
          </a:r>
          <a:endParaRPr lang="en-US"/>
        </a:p>
      </dgm:t>
    </dgm:pt>
    <dgm:pt modelId="{333BB6AE-2BFE-400A-A2E0-DAF8B6B79AFB}" type="parTrans" cxnId="{F8AD1D0A-FD75-4FF5-8644-122D2C3E3BC4}">
      <dgm:prSet/>
      <dgm:spPr/>
      <dgm:t>
        <a:bodyPr/>
        <a:lstStyle/>
        <a:p>
          <a:endParaRPr lang="en-US"/>
        </a:p>
      </dgm:t>
    </dgm:pt>
    <dgm:pt modelId="{68EDFD86-9AA6-48D1-82DB-A2ADDABF4423}" type="sibTrans" cxnId="{F8AD1D0A-FD75-4FF5-8644-122D2C3E3BC4}">
      <dgm:prSet/>
      <dgm:spPr/>
      <dgm:t>
        <a:bodyPr/>
        <a:lstStyle/>
        <a:p>
          <a:endParaRPr lang="en-US"/>
        </a:p>
      </dgm:t>
    </dgm:pt>
    <dgm:pt modelId="{BAC2F3D8-1C92-4346-A41A-0CE49FCB1E69}">
      <dgm:prSet/>
      <dgm:spPr/>
      <dgm:t>
        <a:bodyPr/>
        <a:lstStyle/>
        <a:p>
          <a:r>
            <a:rPr lang="en-GB"/>
            <a:t>Helps travelers with limited budgets find affordable destinations.</a:t>
          </a:r>
          <a:endParaRPr lang="en-US"/>
        </a:p>
      </dgm:t>
    </dgm:pt>
    <dgm:pt modelId="{01D031B5-3EBA-44E3-8FA4-2481CD4A5696}" type="parTrans" cxnId="{175E0D95-971A-41E2-8E2A-7E792D25AB53}">
      <dgm:prSet/>
      <dgm:spPr/>
      <dgm:t>
        <a:bodyPr/>
        <a:lstStyle/>
        <a:p>
          <a:endParaRPr lang="en-US"/>
        </a:p>
      </dgm:t>
    </dgm:pt>
    <dgm:pt modelId="{F535F6D5-CA36-4AD6-A536-4050A1ACEF68}" type="sibTrans" cxnId="{175E0D95-971A-41E2-8E2A-7E792D25AB53}">
      <dgm:prSet/>
      <dgm:spPr/>
      <dgm:t>
        <a:bodyPr/>
        <a:lstStyle/>
        <a:p>
          <a:endParaRPr lang="en-US"/>
        </a:p>
      </dgm:t>
    </dgm:pt>
    <dgm:pt modelId="{2ABC71F1-699D-4991-94B2-0C917F4688A1}">
      <dgm:prSet/>
      <dgm:spPr/>
      <dgm:t>
        <a:bodyPr/>
        <a:lstStyle/>
        <a:p>
          <a:r>
            <a:rPr lang="en-GB"/>
            <a:t>Makes dream trips possible for those on a tight budget.</a:t>
          </a:r>
          <a:endParaRPr lang="en-US"/>
        </a:p>
      </dgm:t>
    </dgm:pt>
    <dgm:pt modelId="{193DDA3D-647B-455C-A680-3DB36E554CED}" type="parTrans" cxnId="{A927D68F-1F6E-4E95-B9AE-06B81C759DD2}">
      <dgm:prSet/>
      <dgm:spPr/>
      <dgm:t>
        <a:bodyPr/>
        <a:lstStyle/>
        <a:p>
          <a:endParaRPr lang="en-US"/>
        </a:p>
      </dgm:t>
    </dgm:pt>
    <dgm:pt modelId="{EBC35F15-8D4C-4CD2-AA68-2EFC44466C20}" type="sibTrans" cxnId="{A927D68F-1F6E-4E95-B9AE-06B81C759DD2}">
      <dgm:prSet/>
      <dgm:spPr/>
      <dgm:t>
        <a:bodyPr/>
        <a:lstStyle/>
        <a:p>
          <a:endParaRPr lang="en-US"/>
        </a:p>
      </dgm:t>
    </dgm:pt>
    <dgm:pt modelId="{C44B7334-629C-417E-8422-EFE30A18C71F}">
      <dgm:prSet/>
      <dgm:spPr/>
      <dgm:t>
        <a:bodyPr/>
        <a:lstStyle/>
        <a:p>
          <a:r>
            <a:rPr lang="en-GB"/>
            <a:t>2. Exploration for Frequent Travelers:</a:t>
          </a:r>
          <a:endParaRPr lang="en-US"/>
        </a:p>
      </dgm:t>
    </dgm:pt>
    <dgm:pt modelId="{43B31312-69CB-476F-825B-CBC476B7877F}" type="parTrans" cxnId="{93922742-1021-4A29-BE70-4EAD67CE857C}">
      <dgm:prSet/>
      <dgm:spPr/>
      <dgm:t>
        <a:bodyPr/>
        <a:lstStyle/>
        <a:p>
          <a:endParaRPr lang="en-US"/>
        </a:p>
      </dgm:t>
    </dgm:pt>
    <dgm:pt modelId="{22200B5B-D801-4784-A241-18616CB6B7A8}" type="sibTrans" cxnId="{93922742-1021-4A29-BE70-4EAD67CE857C}">
      <dgm:prSet/>
      <dgm:spPr/>
      <dgm:t>
        <a:bodyPr/>
        <a:lstStyle/>
        <a:p>
          <a:endParaRPr lang="en-US"/>
        </a:p>
      </dgm:t>
    </dgm:pt>
    <dgm:pt modelId="{7E1AD2DA-705C-4859-A6A2-024768E84B6B}">
      <dgm:prSet/>
      <dgm:spPr/>
      <dgm:t>
        <a:bodyPr/>
        <a:lstStyle/>
        <a:p>
          <a:r>
            <a:rPr lang="en-GB"/>
            <a:t>Introduces frequent travelers to new and exciting destinations.</a:t>
          </a:r>
          <a:endParaRPr lang="en-US"/>
        </a:p>
      </dgm:t>
    </dgm:pt>
    <dgm:pt modelId="{8369B547-9F9A-4E0F-B9A3-710522D98F83}" type="parTrans" cxnId="{BD574F82-64A7-4443-90DD-763CA7BEFBF1}">
      <dgm:prSet/>
      <dgm:spPr/>
      <dgm:t>
        <a:bodyPr/>
        <a:lstStyle/>
        <a:p>
          <a:endParaRPr lang="en-US"/>
        </a:p>
      </dgm:t>
    </dgm:pt>
    <dgm:pt modelId="{F6C49146-2DCB-4BFB-8038-4EBFFE9318FB}" type="sibTrans" cxnId="{BD574F82-64A7-4443-90DD-763CA7BEFBF1}">
      <dgm:prSet/>
      <dgm:spPr/>
      <dgm:t>
        <a:bodyPr/>
        <a:lstStyle/>
        <a:p>
          <a:endParaRPr lang="en-US"/>
        </a:p>
      </dgm:t>
    </dgm:pt>
    <dgm:pt modelId="{7CF0D73A-5F0E-4792-9711-9F1D82857441}">
      <dgm:prSet/>
      <dgm:spPr/>
      <dgm:t>
        <a:bodyPr/>
        <a:lstStyle/>
        <a:p>
          <a:r>
            <a:rPr lang="en-GB"/>
            <a:t>Encourages exploration beyond familiar places.</a:t>
          </a:r>
          <a:endParaRPr lang="en-US"/>
        </a:p>
      </dgm:t>
    </dgm:pt>
    <dgm:pt modelId="{2189CDE3-A21E-49BA-8AB6-B09166786E50}" type="parTrans" cxnId="{9282ABBB-9A97-4E61-9782-EEFE18D6F6D1}">
      <dgm:prSet/>
      <dgm:spPr/>
      <dgm:t>
        <a:bodyPr/>
        <a:lstStyle/>
        <a:p>
          <a:endParaRPr lang="en-US"/>
        </a:p>
      </dgm:t>
    </dgm:pt>
    <dgm:pt modelId="{FBC37A2D-B23D-4784-94BA-CB40F3ECDD63}" type="sibTrans" cxnId="{9282ABBB-9A97-4E61-9782-EEFE18D6F6D1}">
      <dgm:prSet/>
      <dgm:spPr/>
      <dgm:t>
        <a:bodyPr/>
        <a:lstStyle/>
        <a:p>
          <a:endParaRPr lang="en-US"/>
        </a:p>
      </dgm:t>
    </dgm:pt>
    <dgm:pt modelId="{ABD9EE88-DAFC-4BAE-8CF5-89A7CF281A67}">
      <dgm:prSet/>
      <dgm:spPr/>
      <dgm:t>
        <a:bodyPr/>
        <a:lstStyle/>
        <a:p>
          <a:r>
            <a:rPr lang="en-GB"/>
            <a:t>3. Group Travel Simplified:</a:t>
          </a:r>
          <a:endParaRPr lang="en-US"/>
        </a:p>
      </dgm:t>
    </dgm:pt>
    <dgm:pt modelId="{22B18CF5-82A0-46F5-A4CE-DE63A0B91A33}" type="parTrans" cxnId="{39AFDAE3-0204-4D0B-9C8F-E22DFEC585AF}">
      <dgm:prSet/>
      <dgm:spPr/>
      <dgm:t>
        <a:bodyPr/>
        <a:lstStyle/>
        <a:p>
          <a:endParaRPr lang="en-US"/>
        </a:p>
      </dgm:t>
    </dgm:pt>
    <dgm:pt modelId="{B915926D-539E-46B4-AB1E-1DFCBB95EBF7}" type="sibTrans" cxnId="{39AFDAE3-0204-4D0B-9C8F-E22DFEC585AF}">
      <dgm:prSet/>
      <dgm:spPr/>
      <dgm:t>
        <a:bodyPr/>
        <a:lstStyle/>
        <a:p>
          <a:endParaRPr lang="en-US"/>
        </a:p>
      </dgm:t>
    </dgm:pt>
    <dgm:pt modelId="{8E5B9B0D-DEFC-46C2-8E71-71501C26706C}">
      <dgm:prSet/>
      <dgm:spPr/>
      <dgm:t>
        <a:bodyPr/>
        <a:lstStyle/>
        <a:p>
          <a:r>
            <a:rPr lang="en-GB"/>
            <a:t>Eases the process of finding destinations that everyone in a group will enjoy.</a:t>
          </a:r>
          <a:endParaRPr lang="en-US"/>
        </a:p>
      </dgm:t>
    </dgm:pt>
    <dgm:pt modelId="{809705AE-F711-40D9-8DD4-E481CCE40192}" type="parTrans" cxnId="{9EB4EA3C-8DB6-4F33-8D9C-A8F7921DFEBB}">
      <dgm:prSet/>
      <dgm:spPr/>
      <dgm:t>
        <a:bodyPr/>
        <a:lstStyle/>
        <a:p>
          <a:endParaRPr lang="en-US"/>
        </a:p>
      </dgm:t>
    </dgm:pt>
    <dgm:pt modelId="{39843C3F-BD51-4137-BF0F-E8A2F4E24A9F}" type="sibTrans" cxnId="{9EB4EA3C-8DB6-4F33-8D9C-A8F7921DFEBB}">
      <dgm:prSet/>
      <dgm:spPr/>
      <dgm:t>
        <a:bodyPr/>
        <a:lstStyle/>
        <a:p>
          <a:endParaRPr lang="en-US"/>
        </a:p>
      </dgm:t>
    </dgm:pt>
    <dgm:pt modelId="{3650BB7E-D799-4598-9EC5-001E0096A8FA}">
      <dgm:prSet/>
      <dgm:spPr/>
      <dgm:t>
        <a:bodyPr/>
        <a:lstStyle/>
        <a:p>
          <a:r>
            <a:rPr lang="en-GB"/>
            <a:t>Reduces the hassle of group travel planning.</a:t>
          </a:r>
          <a:endParaRPr lang="en-US"/>
        </a:p>
      </dgm:t>
    </dgm:pt>
    <dgm:pt modelId="{6BE74985-EA68-4144-8999-E9EA619F9971}" type="parTrans" cxnId="{F2510BFC-A04D-42C8-8152-AA0606213391}">
      <dgm:prSet/>
      <dgm:spPr/>
      <dgm:t>
        <a:bodyPr/>
        <a:lstStyle/>
        <a:p>
          <a:endParaRPr lang="en-US"/>
        </a:p>
      </dgm:t>
    </dgm:pt>
    <dgm:pt modelId="{9B92273A-E163-4E0A-8706-BB0AB37A5191}" type="sibTrans" cxnId="{F2510BFC-A04D-42C8-8152-AA0606213391}">
      <dgm:prSet/>
      <dgm:spPr/>
      <dgm:t>
        <a:bodyPr/>
        <a:lstStyle/>
        <a:p>
          <a:endParaRPr lang="en-US"/>
        </a:p>
      </dgm:t>
    </dgm:pt>
    <dgm:pt modelId="{A7ECAB07-C0C3-41F5-ADC7-E0C95F89FB75}">
      <dgm:prSet/>
      <dgm:spPr/>
      <dgm:t>
        <a:bodyPr/>
        <a:lstStyle/>
        <a:p>
          <a:r>
            <a:rPr lang="en-GB"/>
            <a:t>4. Enhanced Satisfaction:</a:t>
          </a:r>
          <a:endParaRPr lang="en-US"/>
        </a:p>
      </dgm:t>
    </dgm:pt>
    <dgm:pt modelId="{035C703D-D9CA-4176-875A-2A29928F1F78}" type="parTrans" cxnId="{B86312EB-B7D4-4A06-82B4-96F0E3321427}">
      <dgm:prSet/>
      <dgm:spPr/>
      <dgm:t>
        <a:bodyPr/>
        <a:lstStyle/>
        <a:p>
          <a:endParaRPr lang="en-US"/>
        </a:p>
      </dgm:t>
    </dgm:pt>
    <dgm:pt modelId="{CB2CA464-DF99-4563-89B8-A348DBF6E19B}" type="sibTrans" cxnId="{B86312EB-B7D4-4A06-82B4-96F0E3321427}">
      <dgm:prSet/>
      <dgm:spPr/>
      <dgm:t>
        <a:bodyPr/>
        <a:lstStyle/>
        <a:p>
          <a:endParaRPr lang="en-US"/>
        </a:p>
      </dgm:t>
    </dgm:pt>
    <dgm:pt modelId="{6A1EF60B-9F45-4124-AF21-BE6E23692525}">
      <dgm:prSet/>
      <dgm:spPr/>
      <dgm:t>
        <a:bodyPr/>
        <a:lstStyle/>
        <a:p>
          <a:r>
            <a:rPr lang="en-GB"/>
            <a:t>Increases overall user satisfaction by offering personalized recommendations.</a:t>
          </a:r>
          <a:endParaRPr lang="en-US"/>
        </a:p>
      </dgm:t>
    </dgm:pt>
    <dgm:pt modelId="{7F10E17B-8D48-4B85-90FD-852AF75FAB33}" type="parTrans" cxnId="{62ABB938-2DA2-43D1-B229-FC9234B44943}">
      <dgm:prSet/>
      <dgm:spPr/>
      <dgm:t>
        <a:bodyPr/>
        <a:lstStyle/>
        <a:p>
          <a:endParaRPr lang="en-US"/>
        </a:p>
      </dgm:t>
    </dgm:pt>
    <dgm:pt modelId="{70A649EA-85DE-40D8-A237-4836A2F3775F}" type="sibTrans" cxnId="{62ABB938-2DA2-43D1-B229-FC9234B44943}">
      <dgm:prSet/>
      <dgm:spPr/>
      <dgm:t>
        <a:bodyPr/>
        <a:lstStyle/>
        <a:p>
          <a:endParaRPr lang="en-US"/>
        </a:p>
      </dgm:t>
    </dgm:pt>
    <dgm:pt modelId="{C3B387E0-318E-4F06-B24A-BD1D657D1CED}">
      <dgm:prSet/>
      <dgm:spPr/>
      <dgm:t>
        <a:bodyPr/>
        <a:lstStyle/>
        <a:p>
          <a:r>
            <a:rPr lang="en-GB"/>
            <a:t>Creates more enjoyable travel experiences.</a:t>
          </a:r>
          <a:endParaRPr lang="en-US"/>
        </a:p>
      </dgm:t>
    </dgm:pt>
    <dgm:pt modelId="{00060F65-992F-412E-9AFC-E1E1805B1DFC}" type="parTrans" cxnId="{7F718D5A-EA8F-4D22-B945-443D9BC9DE2D}">
      <dgm:prSet/>
      <dgm:spPr/>
      <dgm:t>
        <a:bodyPr/>
        <a:lstStyle/>
        <a:p>
          <a:endParaRPr lang="en-US"/>
        </a:p>
      </dgm:t>
    </dgm:pt>
    <dgm:pt modelId="{BC72A370-00FF-4C27-98CC-1AB89EF19A59}" type="sibTrans" cxnId="{7F718D5A-EA8F-4D22-B945-443D9BC9DE2D}">
      <dgm:prSet/>
      <dgm:spPr/>
      <dgm:t>
        <a:bodyPr/>
        <a:lstStyle/>
        <a:p>
          <a:endParaRPr lang="en-US"/>
        </a:p>
      </dgm:t>
    </dgm:pt>
    <dgm:pt modelId="{3AFBC906-C829-4063-AAEC-4ADCD906DBEF}">
      <dgm:prSet/>
      <dgm:spPr/>
      <dgm:t>
        <a:bodyPr/>
        <a:lstStyle/>
        <a:p>
          <a:r>
            <a:rPr lang="en-GB"/>
            <a:t>5. Sustainable Travel:</a:t>
          </a:r>
          <a:endParaRPr lang="en-US"/>
        </a:p>
      </dgm:t>
    </dgm:pt>
    <dgm:pt modelId="{6C322190-7DBC-45C8-9E7A-DA93C2894B7C}" type="parTrans" cxnId="{AFC4C369-DEA1-4634-B123-43A771AB04AB}">
      <dgm:prSet/>
      <dgm:spPr/>
      <dgm:t>
        <a:bodyPr/>
        <a:lstStyle/>
        <a:p>
          <a:endParaRPr lang="en-US"/>
        </a:p>
      </dgm:t>
    </dgm:pt>
    <dgm:pt modelId="{C3C883ED-7509-464F-96CE-6F3C8C8F19E1}" type="sibTrans" cxnId="{AFC4C369-DEA1-4634-B123-43A771AB04AB}">
      <dgm:prSet/>
      <dgm:spPr/>
      <dgm:t>
        <a:bodyPr/>
        <a:lstStyle/>
        <a:p>
          <a:endParaRPr lang="en-US"/>
        </a:p>
      </dgm:t>
    </dgm:pt>
    <dgm:pt modelId="{76D99112-B75E-4358-8685-0080879FB065}">
      <dgm:prSet/>
      <dgm:spPr/>
      <dgm:t>
        <a:bodyPr/>
        <a:lstStyle/>
        <a:p>
          <a:r>
            <a:rPr lang="en-GB"/>
            <a:t>Promotes eco-conscious and socially responsible travel choices.</a:t>
          </a:r>
          <a:endParaRPr lang="en-US"/>
        </a:p>
      </dgm:t>
    </dgm:pt>
    <dgm:pt modelId="{64C35F4D-363B-4E71-89DD-108A3247C1B7}" type="parTrans" cxnId="{4AEB631C-4E46-422A-AD13-2F6E37828F5C}">
      <dgm:prSet/>
      <dgm:spPr/>
      <dgm:t>
        <a:bodyPr/>
        <a:lstStyle/>
        <a:p>
          <a:endParaRPr lang="en-US"/>
        </a:p>
      </dgm:t>
    </dgm:pt>
    <dgm:pt modelId="{86A19EB4-990A-40FA-A768-5E084A277C6C}" type="sibTrans" cxnId="{4AEB631C-4E46-422A-AD13-2F6E37828F5C}">
      <dgm:prSet/>
      <dgm:spPr/>
      <dgm:t>
        <a:bodyPr/>
        <a:lstStyle/>
        <a:p>
          <a:endParaRPr lang="en-US"/>
        </a:p>
      </dgm:t>
    </dgm:pt>
    <dgm:pt modelId="{B705B2B2-660D-4C7A-9D23-CAF5505ED515}">
      <dgm:prSet/>
      <dgm:spPr/>
      <dgm:t>
        <a:bodyPr/>
        <a:lstStyle/>
        <a:p>
          <a:r>
            <a:rPr lang="en-GB"/>
            <a:t>Supports responsible and sustainable tourism.</a:t>
          </a:r>
          <a:endParaRPr lang="en-US"/>
        </a:p>
      </dgm:t>
    </dgm:pt>
    <dgm:pt modelId="{48EDB37F-D3EB-404E-A0CE-7C52D4F0879F}" type="parTrans" cxnId="{849E02DE-C13E-43E1-80AF-45C7D99C62A7}">
      <dgm:prSet/>
      <dgm:spPr/>
      <dgm:t>
        <a:bodyPr/>
        <a:lstStyle/>
        <a:p>
          <a:endParaRPr lang="en-US"/>
        </a:p>
      </dgm:t>
    </dgm:pt>
    <dgm:pt modelId="{F764E882-B2E7-4773-984E-6A89EA67F174}" type="sibTrans" cxnId="{849E02DE-C13E-43E1-80AF-45C7D99C62A7}">
      <dgm:prSet/>
      <dgm:spPr/>
      <dgm:t>
        <a:bodyPr/>
        <a:lstStyle/>
        <a:p>
          <a:endParaRPr lang="en-US"/>
        </a:p>
      </dgm:t>
    </dgm:pt>
    <dgm:pt modelId="{946B182F-AA3E-0049-BFCF-CE40CF48F24D}" type="pres">
      <dgm:prSet presAssocID="{39201751-3CA4-4694-9467-881FEAA3592A}" presName="Name0" presStyleCnt="0">
        <dgm:presLayoutVars>
          <dgm:dir/>
          <dgm:animLvl val="lvl"/>
          <dgm:resizeHandles val="exact"/>
        </dgm:presLayoutVars>
      </dgm:prSet>
      <dgm:spPr/>
    </dgm:pt>
    <dgm:pt modelId="{64CBDA36-E6CE-C34F-B071-158A342355D7}" type="pres">
      <dgm:prSet presAssocID="{E60BBC43-205E-4E18-B2B9-B8B8BF3DB2E6}" presName="linNode" presStyleCnt="0"/>
      <dgm:spPr/>
    </dgm:pt>
    <dgm:pt modelId="{37A90274-75C2-C54F-9226-C0660F59293D}" type="pres">
      <dgm:prSet presAssocID="{E60BBC43-205E-4E18-B2B9-B8B8BF3DB2E6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095F0A65-16F3-8149-BE33-62ED641F43E1}" type="pres">
      <dgm:prSet presAssocID="{E60BBC43-205E-4E18-B2B9-B8B8BF3DB2E6}" presName="descendantText" presStyleLbl="alignAccFollowNode1" presStyleIdx="0" presStyleCnt="5">
        <dgm:presLayoutVars>
          <dgm:bulletEnabled/>
        </dgm:presLayoutVars>
      </dgm:prSet>
      <dgm:spPr/>
    </dgm:pt>
    <dgm:pt modelId="{AB1D5BD9-BA0A-4C40-80CA-35A4A8CCE6C5}" type="pres">
      <dgm:prSet presAssocID="{68EDFD86-9AA6-48D1-82DB-A2ADDABF4423}" presName="sp" presStyleCnt="0"/>
      <dgm:spPr/>
    </dgm:pt>
    <dgm:pt modelId="{F5DDD257-32C7-4543-8B4D-63B1D4C908E0}" type="pres">
      <dgm:prSet presAssocID="{C44B7334-629C-417E-8422-EFE30A18C71F}" presName="linNode" presStyleCnt="0"/>
      <dgm:spPr/>
    </dgm:pt>
    <dgm:pt modelId="{E372F2BF-7B78-2248-BCE7-8BB47546755D}" type="pres">
      <dgm:prSet presAssocID="{C44B7334-629C-417E-8422-EFE30A18C71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13AC7771-23FC-E44E-9A8B-D9DAA31E1FF0}" type="pres">
      <dgm:prSet presAssocID="{C44B7334-629C-417E-8422-EFE30A18C71F}" presName="descendantText" presStyleLbl="alignAccFollowNode1" presStyleIdx="1" presStyleCnt="5">
        <dgm:presLayoutVars>
          <dgm:bulletEnabled/>
        </dgm:presLayoutVars>
      </dgm:prSet>
      <dgm:spPr/>
    </dgm:pt>
    <dgm:pt modelId="{F9E69908-DED8-CA4E-84FD-FB62FF575FBB}" type="pres">
      <dgm:prSet presAssocID="{22200B5B-D801-4784-A241-18616CB6B7A8}" presName="sp" presStyleCnt="0"/>
      <dgm:spPr/>
    </dgm:pt>
    <dgm:pt modelId="{201F7F2D-6550-7746-9009-3C8BE810B0F6}" type="pres">
      <dgm:prSet presAssocID="{ABD9EE88-DAFC-4BAE-8CF5-89A7CF281A67}" presName="linNode" presStyleCnt="0"/>
      <dgm:spPr/>
    </dgm:pt>
    <dgm:pt modelId="{710FD04F-A251-7D42-916D-115D9315FF99}" type="pres">
      <dgm:prSet presAssocID="{ABD9EE88-DAFC-4BAE-8CF5-89A7CF281A67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6DCADD88-000F-D74B-92D0-4AE3EF216593}" type="pres">
      <dgm:prSet presAssocID="{ABD9EE88-DAFC-4BAE-8CF5-89A7CF281A67}" presName="descendantText" presStyleLbl="alignAccFollowNode1" presStyleIdx="2" presStyleCnt="5">
        <dgm:presLayoutVars>
          <dgm:bulletEnabled/>
        </dgm:presLayoutVars>
      </dgm:prSet>
      <dgm:spPr/>
    </dgm:pt>
    <dgm:pt modelId="{336753EE-80EB-D744-9CC3-DE6636280A6E}" type="pres">
      <dgm:prSet presAssocID="{B915926D-539E-46B4-AB1E-1DFCBB95EBF7}" presName="sp" presStyleCnt="0"/>
      <dgm:spPr/>
    </dgm:pt>
    <dgm:pt modelId="{95329C1D-A7B1-2F4F-80C8-D139124318A9}" type="pres">
      <dgm:prSet presAssocID="{A7ECAB07-C0C3-41F5-ADC7-E0C95F89FB75}" presName="linNode" presStyleCnt="0"/>
      <dgm:spPr/>
    </dgm:pt>
    <dgm:pt modelId="{B5D47EFF-87BB-8843-8C40-80FC7F2F2DEF}" type="pres">
      <dgm:prSet presAssocID="{A7ECAB07-C0C3-41F5-ADC7-E0C95F89FB75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FA62935E-F688-6740-869F-D60EACE9ACD5}" type="pres">
      <dgm:prSet presAssocID="{A7ECAB07-C0C3-41F5-ADC7-E0C95F89FB75}" presName="descendantText" presStyleLbl="alignAccFollowNode1" presStyleIdx="3" presStyleCnt="5">
        <dgm:presLayoutVars>
          <dgm:bulletEnabled/>
        </dgm:presLayoutVars>
      </dgm:prSet>
      <dgm:spPr/>
    </dgm:pt>
    <dgm:pt modelId="{F9AEFA45-CCF5-464B-AF56-3153E0A49048}" type="pres">
      <dgm:prSet presAssocID="{CB2CA464-DF99-4563-89B8-A348DBF6E19B}" presName="sp" presStyleCnt="0"/>
      <dgm:spPr/>
    </dgm:pt>
    <dgm:pt modelId="{8B44B5B8-A07F-D84E-91E1-9F1323B56DBA}" type="pres">
      <dgm:prSet presAssocID="{3AFBC906-C829-4063-AAEC-4ADCD906DBEF}" presName="linNode" presStyleCnt="0"/>
      <dgm:spPr/>
    </dgm:pt>
    <dgm:pt modelId="{AB2D536F-5ED5-3E40-83B4-8959389E54B9}" type="pres">
      <dgm:prSet presAssocID="{3AFBC906-C829-4063-AAEC-4ADCD906DBEF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9A4DAF98-A7CF-DE43-B4E9-8F00CAF2F719}" type="pres">
      <dgm:prSet presAssocID="{3AFBC906-C829-4063-AAEC-4ADCD906DBEF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656E8B02-00F0-0B44-90A1-2A1A69BF8D4E}" type="presOf" srcId="{6A1EF60B-9F45-4124-AF21-BE6E23692525}" destId="{FA62935E-F688-6740-869F-D60EACE9ACD5}" srcOrd="0" destOrd="0" presId="urn:microsoft.com/office/officeart/2016/7/layout/VerticalSolidActionList"/>
    <dgm:cxn modelId="{F8AD1D0A-FD75-4FF5-8644-122D2C3E3BC4}" srcId="{39201751-3CA4-4694-9467-881FEAA3592A}" destId="{E60BBC43-205E-4E18-B2B9-B8B8BF3DB2E6}" srcOrd="0" destOrd="0" parTransId="{333BB6AE-2BFE-400A-A2E0-DAF8B6B79AFB}" sibTransId="{68EDFD86-9AA6-48D1-82DB-A2ADDABF4423}"/>
    <dgm:cxn modelId="{A5C1270A-CA0A-2E48-9D1D-F26BC11C1CCD}" type="presOf" srcId="{E60BBC43-205E-4E18-B2B9-B8B8BF3DB2E6}" destId="{37A90274-75C2-C54F-9226-C0660F59293D}" srcOrd="0" destOrd="0" presId="urn:microsoft.com/office/officeart/2016/7/layout/VerticalSolidActionList"/>
    <dgm:cxn modelId="{42A9C716-40C7-0D4B-89B9-16C03C1251B8}" type="presOf" srcId="{BAC2F3D8-1C92-4346-A41A-0CE49FCB1E69}" destId="{095F0A65-16F3-8149-BE33-62ED641F43E1}" srcOrd="0" destOrd="0" presId="urn:microsoft.com/office/officeart/2016/7/layout/VerticalSolidActionList"/>
    <dgm:cxn modelId="{4AEB631C-4E46-422A-AD13-2F6E37828F5C}" srcId="{3AFBC906-C829-4063-AAEC-4ADCD906DBEF}" destId="{76D99112-B75E-4358-8685-0080879FB065}" srcOrd="0" destOrd="0" parTransId="{64C35F4D-363B-4E71-89DD-108A3247C1B7}" sibTransId="{86A19EB4-990A-40FA-A768-5E084A277C6C}"/>
    <dgm:cxn modelId="{A6810F24-74A2-6C4B-AA7B-99624BF2FFF6}" type="presOf" srcId="{7CF0D73A-5F0E-4792-9711-9F1D82857441}" destId="{13AC7771-23FC-E44E-9A8B-D9DAA31E1FF0}" srcOrd="0" destOrd="1" presId="urn:microsoft.com/office/officeart/2016/7/layout/VerticalSolidActionList"/>
    <dgm:cxn modelId="{F4F90237-29B6-024B-990E-D88E9A3662E8}" type="presOf" srcId="{A7ECAB07-C0C3-41F5-ADC7-E0C95F89FB75}" destId="{B5D47EFF-87BB-8843-8C40-80FC7F2F2DEF}" srcOrd="0" destOrd="0" presId="urn:microsoft.com/office/officeart/2016/7/layout/VerticalSolidActionList"/>
    <dgm:cxn modelId="{62ABB938-2DA2-43D1-B229-FC9234B44943}" srcId="{A7ECAB07-C0C3-41F5-ADC7-E0C95F89FB75}" destId="{6A1EF60B-9F45-4124-AF21-BE6E23692525}" srcOrd="0" destOrd="0" parTransId="{7F10E17B-8D48-4B85-90FD-852AF75FAB33}" sibTransId="{70A649EA-85DE-40D8-A237-4836A2F3775F}"/>
    <dgm:cxn modelId="{9EB4EA3C-8DB6-4F33-8D9C-A8F7921DFEBB}" srcId="{ABD9EE88-DAFC-4BAE-8CF5-89A7CF281A67}" destId="{8E5B9B0D-DEFC-46C2-8E71-71501C26706C}" srcOrd="0" destOrd="0" parTransId="{809705AE-F711-40D9-8DD4-E481CCE40192}" sibTransId="{39843C3F-BD51-4137-BF0F-E8A2F4E24A9F}"/>
    <dgm:cxn modelId="{93922742-1021-4A29-BE70-4EAD67CE857C}" srcId="{39201751-3CA4-4694-9467-881FEAA3592A}" destId="{C44B7334-629C-417E-8422-EFE30A18C71F}" srcOrd="1" destOrd="0" parTransId="{43B31312-69CB-476F-825B-CBC476B7877F}" sibTransId="{22200B5B-D801-4784-A241-18616CB6B7A8}"/>
    <dgm:cxn modelId="{7F718D5A-EA8F-4D22-B945-443D9BC9DE2D}" srcId="{A7ECAB07-C0C3-41F5-ADC7-E0C95F89FB75}" destId="{C3B387E0-318E-4F06-B24A-BD1D657D1CED}" srcOrd="1" destOrd="0" parTransId="{00060F65-992F-412E-9AFC-E1E1805B1DFC}" sibTransId="{BC72A370-00FF-4C27-98CC-1AB89EF19A59}"/>
    <dgm:cxn modelId="{37448663-B311-DC49-AEE9-56D0BB03890C}" type="presOf" srcId="{3650BB7E-D799-4598-9EC5-001E0096A8FA}" destId="{6DCADD88-000F-D74B-92D0-4AE3EF216593}" srcOrd="0" destOrd="1" presId="urn:microsoft.com/office/officeart/2016/7/layout/VerticalSolidActionList"/>
    <dgm:cxn modelId="{AFC4C369-DEA1-4634-B123-43A771AB04AB}" srcId="{39201751-3CA4-4694-9467-881FEAA3592A}" destId="{3AFBC906-C829-4063-AAEC-4ADCD906DBEF}" srcOrd="4" destOrd="0" parTransId="{6C322190-7DBC-45C8-9E7A-DA93C2894B7C}" sibTransId="{C3C883ED-7509-464F-96CE-6F3C8C8F19E1}"/>
    <dgm:cxn modelId="{AC260876-6C4F-3C4A-AEDE-60D812520EF6}" type="presOf" srcId="{7E1AD2DA-705C-4859-A6A2-024768E84B6B}" destId="{13AC7771-23FC-E44E-9A8B-D9DAA31E1FF0}" srcOrd="0" destOrd="0" presId="urn:microsoft.com/office/officeart/2016/7/layout/VerticalSolidActionList"/>
    <dgm:cxn modelId="{3950A278-7428-C64F-8475-723E4747A91B}" type="presOf" srcId="{C3B387E0-318E-4F06-B24A-BD1D657D1CED}" destId="{FA62935E-F688-6740-869F-D60EACE9ACD5}" srcOrd="0" destOrd="1" presId="urn:microsoft.com/office/officeart/2016/7/layout/VerticalSolidActionList"/>
    <dgm:cxn modelId="{BA92777D-7C33-EE46-ADE5-7E744BEA17F1}" type="presOf" srcId="{8E5B9B0D-DEFC-46C2-8E71-71501C26706C}" destId="{6DCADD88-000F-D74B-92D0-4AE3EF216593}" srcOrd="0" destOrd="0" presId="urn:microsoft.com/office/officeart/2016/7/layout/VerticalSolidActionList"/>
    <dgm:cxn modelId="{BD574F82-64A7-4443-90DD-763CA7BEFBF1}" srcId="{C44B7334-629C-417E-8422-EFE30A18C71F}" destId="{7E1AD2DA-705C-4859-A6A2-024768E84B6B}" srcOrd="0" destOrd="0" parTransId="{8369B547-9F9A-4E0F-B9A3-710522D98F83}" sibTransId="{F6C49146-2DCB-4BFB-8038-4EBFFE9318FB}"/>
    <dgm:cxn modelId="{A927D68F-1F6E-4E95-B9AE-06B81C759DD2}" srcId="{E60BBC43-205E-4E18-B2B9-B8B8BF3DB2E6}" destId="{2ABC71F1-699D-4991-94B2-0C917F4688A1}" srcOrd="1" destOrd="0" parTransId="{193DDA3D-647B-455C-A680-3DB36E554CED}" sibTransId="{EBC35F15-8D4C-4CD2-AA68-2EFC44466C20}"/>
    <dgm:cxn modelId="{175E0D95-971A-41E2-8E2A-7E792D25AB53}" srcId="{E60BBC43-205E-4E18-B2B9-B8B8BF3DB2E6}" destId="{BAC2F3D8-1C92-4346-A41A-0CE49FCB1E69}" srcOrd="0" destOrd="0" parTransId="{01D031B5-3EBA-44E3-8FA4-2481CD4A5696}" sibTransId="{F535F6D5-CA36-4AD6-A536-4050A1ACEF68}"/>
    <dgm:cxn modelId="{F0BDCCB4-4535-4E41-9FF6-958896ED2D85}" type="presOf" srcId="{ABD9EE88-DAFC-4BAE-8CF5-89A7CF281A67}" destId="{710FD04F-A251-7D42-916D-115D9315FF99}" srcOrd="0" destOrd="0" presId="urn:microsoft.com/office/officeart/2016/7/layout/VerticalSolidActionList"/>
    <dgm:cxn modelId="{4A8866B9-2B46-1049-B88E-4D6D18AA3323}" type="presOf" srcId="{C44B7334-629C-417E-8422-EFE30A18C71F}" destId="{E372F2BF-7B78-2248-BCE7-8BB47546755D}" srcOrd="0" destOrd="0" presId="urn:microsoft.com/office/officeart/2016/7/layout/VerticalSolidActionList"/>
    <dgm:cxn modelId="{49FEFEBA-C803-694B-887B-5622095372B0}" type="presOf" srcId="{76D99112-B75E-4358-8685-0080879FB065}" destId="{9A4DAF98-A7CF-DE43-B4E9-8F00CAF2F719}" srcOrd="0" destOrd="0" presId="urn:microsoft.com/office/officeart/2016/7/layout/VerticalSolidActionList"/>
    <dgm:cxn modelId="{9282ABBB-9A97-4E61-9782-EEFE18D6F6D1}" srcId="{C44B7334-629C-417E-8422-EFE30A18C71F}" destId="{7CF0D73A-5F0E-4792-9711-9F1D82857441}" srcOrd="1" destOrd="0" parTransId="{2189CDE3-A21E-49BA-8AB6-B09166786E50}" sibTransId="{FBC37A2D-B23D-4784-94BA-CB40F3ECDD63}"/>
    <dgm:cxn modelId="{40D2F3D9-036E-3948-AD8F-E77F2B11D864}" type="presOf" srcId="{3AFBC906-C829-4063-AAEC-4ADCD906DBEF}" destId="{AB2D536F-5ED5-3E40-83B4-8959389E54B9}" srcOrd="0" destOrd="0" presId="urn:microsoft.com/office/officeart/2016/7/layout/VerticalSolidActionList"/>
    <dgm:cxn modelId="{849E02DE-C13E-43E1-80AF-45C7D99C62A7}" srcId="{3AFBC906-C829-4063-AAEC-4ADCD906DBEF}" destId="{B705B2B2-660D-4C7A-9D23-CAF5505ED515}" srcOrd="1" destOrd="0" parTransId="{48EDB37F-D3EB-404E-A0CE-7C52D4F0879F}" sibTransId="{F764E882-B2E7-4773-984E-6A89EA67F174}"/>
    <dgm:cxn modelId="{39AFDAE3-0204-4D0B-9C8F-E22DFEC585AF}" srcId="{39201751-3CA4-4694-9467-881FEAA3592A}" destId="{ABD9EE88-DAFC-4BAE-8CF5-89A7CF281A67}" srcOrd="2" destOrd="0" parTransId="{22B18CF5-82A0-46F5-A4CE-DE63A0B91A33}" sibTransId="{B915926D-539E-46B4-AB1E-1DFCBB95EBF7}"/>
    <dgm:cxn modelId="{11AD9FE7-01EB-3A4B-AFE9-D24CC5649A1E}" type="presOf" srcId="{B705B2B2-660D-4C7A-9D23-CAF5505ED515}" destId="{9A4DAF98-A7CF-DE43-B4E9-8F00CAF2F719}" srcOrd="0" destOrd="1" presId="urn:microsoft.com/office/officeart/2016/7/layout/VerticalSolidActionList"/>
    <dgm:cxn modelId="{B86312EB-B7D4-4A06-82B4-96F0E3321427}" srcId="{39201751-3CA4-4694-9467-881FEAA3592A}" destId="{A7ECAB07-C0C3-41F5-ADC7-E0C95F89FB75}" srcOrd="3" destOrd="0" parTransId="{035C703D-D9CA-4176-875A-2A29928F1F78}" sibTransId="{CB2CA464-DF99-4563-89B8-A348DBF6E19B}"/>
    <dgm:cxn modelId="{54C0D1F9-FE96-6D48-9F19-AF06889364AB}" type="presOf" srcId="{39201751-3CA4-4694-9467-881FEAA3592A}" destId="{946B182F-AA3E-0049-BFCF-CE40CF48F24D}" srcOrd="0" destOrd="0" presId="urn:microsoft.com/office/officeart/2016/7/layout/VerticalSolidActionList"/>
    <dgm:cxn modelId="{F2510BFC-A04D-42C8-8152-AA0606213391}" srcId="{ABD9EE88-DAFC-4BAE-8CF5-89A7CF281A67}" destId="{3650BB7E-D799-4598-9EC5-001E0096A8FA}" srcOrd="1" destOrd="0" parTransId="{6BE74985-EA68-4144-8999-E9EA619F9971}" sibTransId="{9B92273A-E163-4E0A-8706-BB0AB37A5191}"/>
    <dgm:cxn modelId="{0EE669FF-0E53-274F-AF3B-A463C2AD889D}" type="presOf" srcId="{2ABC71F1-699D-4991-94B2-0C917F4688A1}" destId="{095F0A65-16F3-8149-BE33-62ED641F43E1}" srcOrd="0" destOrd="1" presId="urn:microsoft.com/office/officeart/2016/7/layout/VerticalSolidActionList"/>
    <dgm:cxn modelId="{0601F287-2B26-1D4A-8E07-FD9F2E409E3D}" type="presParOf" srcId="{946B182F-AA3E-0049-BFCF-CE40CF48F24D}" destId="{64CBDA36-E6CE-C34F-B071-158A342355D7}" srcOrd="0" destOrd="0" presId="urn:microsoft.com/office/officeart/2016/7/layout/VerticalSolidActionList"/>
    <dgm:cxn modelId="{36CD7AE7-6BA8-EC44-87E3-F37AE918CBE1}" type="presParOf" srcId="{64CBDA36-E6CE-C34F-B071-158A342355D7}" destId="{37A90274-75C2-C54F-9226-C0660F59293D}" srcOrd="0" destOrd="0" presId="urn:microsoft.com/office/officeart/2016/7/layout/VerticalSolidActionList"/>
    <dgm:cxn modelId="{DAE2B1EB-4051-304B-9FC9-23145C01205D}" type="presParOf" srcId="{64CBDA36-E6CE-C34F-B071-158A342355D7}" destId="{095F0A65-16F3-8149-BE33-62ED641F43E1}" srcOrd="1" destOrd="0" presId="urn:microsoft.com/office/officeart/2016/7/layout/VerticalSolidActionList"/>
    <dgm:cxn modelId="{E1D7D3B9-B086-EA42-9EB2-0880C71F6FFD}" type="presParOf" srcId="{946B182F-AA3E-0049-BFCF-CE40CF48F24D}" destId="{AB1D5BD9-BA0A-4C40-80CA-35A4A8CCE6C5}" srcOrd="1" destOrd="0" presId="urn:microsoft.com/office/officeart/2016/7/layout/VerticalSolidActionList"/>
    <dgm:cxn modelId="{18A3E31C-FDD2-CD4E-8851-6EF4C75C0B74}" type="presParOf" srcId="{946B182F-AA3E-0049-BFCF-CE40CF48F24D}" destId="{F5DDD257-32C7-4543-8B4D-63B1D4C908E0}" srcOrd="2" destOrd="0" presId="urn:microsoft.com/office/officeart/2016/7/layout/VerticalSolidActionList"/>
    <dgm:cxn modelId="{EBFEB884-E5DB-A44D-B446-A4110D83FBDB}" type="presParOf" srcId="{F5DDD257-32C7-4543-8B4D-63B1D4C908E0}" destId="{E372F2BF-7B78-2248-BCE7-8BB47546755D}" srcOrd="0" destOrd="0" presId="urn:microsoft.com/office/officeart/2016/7/layout/VerticalSolidActionList"/>
    <dgm:cxn modelId="{325E02FC-8379-D242-AA7D-375DCFB83D57}" type="presParOf" srcId="{F5DDD257-32C7-4543-8B4D-63B1D4C908E0}" destId="{13AC7771-23FC-E44E-9A8B-D9DAA31E1FF0}" srcOrd="1" destOrd="0" presId="urn:microsoft.com/office/officeart/2016/7/layout/VerticalSolidActionList"/>
    <dgm:cxn modelId="{EEA468EB-D99F-F44D-9ACA-C5E9287A6D28}" type="presParOf" srcId="{946B182F-AA3E-0049-BFCF-CE40CF48F24D}" destId="{F9E69908-DED8-CA4E-84FD-FB62FF575FBB}" srcOrd="3" destOrd="0" presId="urn:microsoft.com/office/officeart/2016/7/layout/VerticalSolidActionList"/>
    <dgm:cxn modelId="{03F8F0C1-DE13-F54D-BF06-FD90C499078A}" type="presParOf" srcId="{946B182F-AA3E-0049-BFCF-CE40CF48F24D}" destId="{201F7F2D-6550-7746-9009-3C8BE810B0F6}" srcOrd="4" destOrd="0" presId="urn:microsoft.com/office/officeart/2016/7/layout/VerticalSolidActionList"/>
    <dgm:cxn modelId="{1436A19B-F2BE-C94E-9564-F5D38372EF87}" type="presParOf" srcId="{201F7F2D-6550-7746-9009-3C8BE810B0F6}" destId="{710FD04F-A251-7D42-916D-115D9315FF99}" srcOrd="0" destOrd="0" presId="urn:microsoft.com/office/officeart/2016/7/layout/VerticalSolidActionList"/>
    <dgm:cxn modelId="{FC9DCCA3-019E-9445-8300-FD64983892CA}" type="presParOf" srcId="{201F7F2D-6550-7746-9009-3C8BE810B0F6}" destId="{6DCADD88-000F-D74B-92D0-4AE3EF216593}" srcOrd="1" destOrd="0" presId="urn:microsoft.com/office/officeart/2016/7/layout/VerticalSolidActionList"/>
    <dgm:cxn modelId="{CAA6DF5B-B75C-AD44-A1A1-1968515D399A}" type="presParOf" srcId="{946B182F-AA3E-0049-BFCF-CE40CF48F24D}" destId="{336753EE-80EB-D744-9CC3-DE6636280A6E}" srcOrd="5" destOrd="0" presId="urn:microsoft.com/office/officeart/2016/7/layout/VerticalSolidActionList"/>
    <dgm:cxn modelId="{A127658A-4070-6643-BDC7-A9AEC93AA7DC}" type="presParOf" srcId="{946B182F-AA3E-0049-BFCF-CE40CF48F24D}" destId="{95329C1D-A7B1-2F4F-80C8-D139124318A9}" srcOrd="6" destOrd="0" presId="urn:microsoft.com/office/officeart/2016/7/layout/VerticalSolidActionList"/>
    <dgm:cxn modelId="{DD9ACE83-D1E7-D343-9539-BD6FA90E7DBC}" type="presParOf" srcId="{95329C1D-A7B1-2F4F-80C8-D139124318A9}" destId="{B5D47EFF-87BB-8843-8C40-80FC7F2F2DEF}" srcOrd="0" destOrd="0" presId="urn:microsoft.com/office/officeart/2016/7/layout/VerticalSolidActionList"/>
    <dgm:cxn modelId="{98029653-12CE-0D49-A75A-00430C66DCB5}" type="presParOf" srcId="{95329C1D-A7B1-2F4F-80C8-D139124318A9}" destId="{FA62935E-F688-6740-869F-D60EACE9ACD5}" srcOrd="1" destOrd="0" presId="urn:microsoft.com/office/officeart/2016/7/layout/VerticalSolidActionList"/>
    <dgm:cxn modelId="{E075E1F8-72CA-9D4F-AEB9-71E06C424DB9}" type="presParOf" srcId="{946B182F-AA3E-0049-BFCF-CE40CF48F24D}" destId="{F9AEFA45-CCF5-464B-AF56-3153E0A49048}" srcOrd="7" destOrd="0" presId="urn:microsoft.com/office/officeart/2016/7/layout/VerticalSolidActionList"/>
    <dgm:cxn modelId="{F2F25A40-2817-D04C-BE91-39477E1C14C5}" type="presParOf" srcId="{946B182F-AA3E-0049-BFCF-CE40CF48F24D}" destId="{8B44B5B8-A07F-D84E-91E1-9F1323B56DBA}" srcOrd="8" destOrd="0" presId="urn:microsoft.com/office/officeart/2016/7/layout/VerticalSolidActionList"/>
    <dgm:cxn modelId="{4BDB0D8E-4AB7-8C4F-ABC2-C7DCDCF56ECB}" type="presParOf" srcId="{8B44B5B8-A07F-D84E-91E1-9F1323B56DBA}" destId="{AB2D536F-5ED5-3E40-83B4-8959389E54B9}" srcOrd="0" destOrd="0" presId="urn:microsoft.com/office/officeart/2016/7/layout/VerticalSolidActionList"/>
    <dgm:cxn modelId="{BF22162C-AD82-9C47-9C0C-1EC8C956D553}" type="presParOf" srcId="{8B44B5B8-A07F-D84E-91E1-9F1323B56DBA}" destId="{9A4DAF98-A7CF-DE43-B4E9-8F00CAF2F71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80001E-BD60-4635-A923-28E1433680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6651B6-3E84-4516-A5CA-421A9DBD19EB}">
      <dgm:prSet custT="1"/>
      <dgm:spPr/>
      <dgm:t>
        <a:bodyPr/>
        <a:lstStyle/>
        <a:p>
          <a:r>
            <a:rPr lang="en-GB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Travel Recommendations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719E39-481F-456A-B2D6-37A536B22122}" type="parTrans" cxnId="{48352B28-D262-43AD-91F4-D7031D4B17FF}">
      <dgm:prSet/>
      <dgm:spPr/>
      <dgm:t>
        <a:bodyPr/>
        <a:lstStyle/>
        <a:p>
          <a:endParaRPr lang="en-US"/>
        </a:p>
      </dgm:t>
    </dgm:pt>
    <dgm:pt modelId="{F0E78833-4FF2-42C5-90CA-C1F22DE26640}" type="sibTrans" cxnId="{48352B28-D262-43AD-91F4-D7031D4B17FF}">
      <dgm:prSet/>
      <dgm:spPr/>
      <dgm:t>
        <a:bodyPr/>
        <a:lstStyle/>
        <a:p>
          <a:endParaRPr lang="en-US"/>
        </a:p>
      </dgm:t>
    </dgm:pt>
    <dgm:pt modelId="{B7C65169-E5B0-4294-B899-483FDE4AB091}">
      <dgm:prSet custT="1"/>
      <dgm:spPr/>
      <dgm:t>
        <a:bodyPr/>
        <a:lstStyle/>
        <a:p>
          <a:r>
            <a:rPr lang="en-GB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Increased Customer Satisfaction: potentially increased business</a:t>
          </a:r>
          <a:endParaRPr lang="en-US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54D59E-F653-4553-AFD8-8C253FF9234C}" type="parTrans" cxnId="{3E9184F5-987C-40EA-8AB0-FF07EB0AD7DF}">
      <dgm:prSet/>
      <dgm:spPr/>
      <dgm:t>
        <a:bodyPr/>
        <a:lstStyle/>
        <a:p>
          <a:endParaRPr lang="en-US"/>
        </a:p>
      </dgm:t>
    </dgm:pt>
    <dgm:pt modelId="{6D4BECAB-1E0F-42BC-80FB-2ED811C9815E}" type="sibTrans" cxnId="{3E9184F5-987C-40EA-8AB0-FF07EB0AD7DF}">
      <dgm:prSet/>
      <dgm:spPr/>
      <dgm:t>
        <a:bodyPr/>
        <a:lstStyle/>
        <a:p>
          <a:endParaRPr lang="en-US"/>
        </a:p>
      </dgm:t>
    </dgm:pt>
    <dgm:pt modelId="{4F4B6862-2AC7-464A-8260-B9A241B76A96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Cost Savings</a:t>
          </a:r>
        </a:p>
      </dgm:t>
    </dgm:pt>
    <dgm:pt modelId="{CB0557E3-9B7E-4F8D-BAD9-23E3FA940C59}" type="parTrans" cxnId="{1D2CD567-D7EC-4589-AEF2-FA07A16E3D44}">
      <dgm:prSet/>
      <dgm:spPr/>
      <dgm:t>
        <a:bodyPr/>
        <a:lstStyle/>
        <a:p>
          <a:endParaRPr lang="en-US"/>
        </a:p>
      </dgm:t>
    </dgm:pt>
    <dgm:pt modelId="{1D03C968-DA9B-4117-AC50-402360102E73}" type="sibTrans" cxnId="{1D2CD567-D7EC-4589-AEF2-FA07A16E3D44}">
      <dgm:prSet/>
      <dgm:spPr/>
      <dgm:t>
        <a:bodyPr/>
        <a:lstStyle/>
        <a:p>
          <a:endParaRPr lang="en-US"/>
        </a:p>
      </dgm:t>
    </dgm:pt>
    <dgm:pt modelId="{D24ED321-D359-4FDE-9206-024E4CB1C86D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Exploration of New Destinations</a:t>
          </a:r>
        </a:p>
      </dgm:t>
    </dgm:pt>
    <dgm:pt modelId="{D044595F-08B6-4F7A-8E59-80B793D7B681}" type="parTrans" cxnId="{95092B99-914A-4D75-B106-3B46D050621E}">
      <dgm:prSet/>
      <dgm:spPr/>
      <dgm:t>
        <a:bodyPr/>
        <a:lstStyle/>
        <a:p>
          <a:endParaRPr lang="en-US"/>
        </a:p>
      </dgm:t>
    </dgm:pt>
    <dgm:pt modelId="{C944FD43-D3CF-4D07-A2C5-3173E04A9F0C}" type="sibTrans" cxnId="{95092B99-914A-4D75-B106-3B46D050621E}">
      <dgm:prSet/>
      <dgm:spPr/>
      <dgm:t>
        <a:bodyPr/>
        <a:lstStyle/>
        <a:p>
          <a:endParaRPr lang="en-US"/>
        </a:p>
      </dgm:t>
    </dgm:pt>
    <dgm:pt modelId="{D15EAA04-C7EA-48E1-8B6D-14A41F25132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Simplified Group Travel</a:t>
          </a:r>
        </a:p>
      </dgm:t>
    </dgm:pt>
    <dgm:pt modelId="{2CD5A37E-64F7-492C-9DD6-E0CFA0CEB19E}" type="parTrans" cxnId="{0E729517-377E-4817-AADE-8D15CD67C01F}">
      <dgm:prSet/>
      <dgm:spPr/>
      <dgm:t>
        <a:bodyPr/>
        <a:lstStyle/>
        <a:p>
          <a:endParaRPr lang="en-US"/>
        </a:p>
      </dgm:t>
    </dgm:pt>
    <dgm:pt modelId="{155EE4C8-E2CE-4EB9-AFB9-5B6ED1CB6460}" type="sibTrans" cxnId="{0E729517-377E-4817-AADE-8D15CD67C01F}">
      <dgm:prSet/>
      <dgm:spPr/>
      <dgm:t>
        <a:bodyPr/>
        <a:lstStyle/>
        <a:p>
          <a:endParaRPr lang="en-US"/>
        </a:p>
      </dgm:t>
    </dgm:pt>
    <dgm:pt modelId="{339961BD-ACB6-4BBF-9A5A-AE9E4FB8E35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Eco-conscious Travels</a:t>
          </a:r>
        </a:p>
      </dgm:t>
    </dgm:pt>
    <dgm:pt modelId="{235429D4-D6E4-45C1-91FE-2B919DAF5407}" type="parTrans" cxnId="{05C32A66-2BC5-49A6-9B69-7C4CDFDCC418}">
      <dgm:prSet/>
      <dgm:spPr/>
      <dgm:t>
        <a:bodyPr/>
        <a:lstStyle/>
        <a:p>
          <a:endParaRPr lang="en-US"/>
        </a:p>
      </dgm:t>
    </dgm:pt>
    <dgm:pt modelId="{A0646BEC-2ACA-44BA-8B2E-2D171AC0C306}" type="sibTrans" cxnId="{05C32A66-2BC5-49A6-9B69-7C4CDFDCC418}">
      <dgm:prSet/>
      <dgm:spPr/>
      <dgm:t>
        <a:bodyPr/>
        <a:lstStyle/>
        <a:p>
          <a:endParaRPr lang="en-US"/>
        </a:p>
      </dgm:t>
    </dgm:pt>
    <dgm:pt modelId="{487C9F40-4CBB-3E46-A2A4-CC92F2EA3478}" type="pres">
      <dgm:prSet presAssocID="{6A80001E-BD60-4635-A923-28E1433680C1}" presName="vert0" presStyleCnt="0">
        <dgm:presLayoutVars>
          <dgm:dir/>
          <dgm:animOne val="branch"/>
          <dgm:animLvl val="lvl"/>
        </dgm:presLayoutVars>
      </dgm:prSet>
      <dgm:spPr/>
    </dgm:pt>
    <dgm:pt modelId="{54E79429-BB14-3146-8479-090525359CE5}" type="pres">
      <dgm:prSet presAssocID="{716651B6-3E84-4516-A5CA-421A9DBD19EB}" presName="thickLine" presStyleLbl="alignNode1" presStyleIdx="0" presStyleCnt="6"/>
      <dgm:spPr/>
    </dgm:pt>
    <dgm:pt modelId="{3D5FF096-B92E-8546-BA5F-F9B9E6E2C2CA}" type="pres">
      <dgm:prSet presAssocID="{716651B6-3E84-4516-A5CA-421A9DBD19EB}" presName="horz1" presStyleCnt="0"/>
      <dgm:spPr/>
    </dgm:pt>
    <dgm:pt modelId="{376DC6E4-B156-9548-8D26-948D834C8455}" type="pres">
      <dgm:prSet presAssocID="{716651B6-3E84-4516-A5CA-421A9DBD19EB}" presName="tx1" presStyleLbl="revTx" presStyleIdx="0" presStyleCnt="6"/>
      <dgm:spPr/>
    </dgm:pt>
    <dgm:pt modelId="{108A8CC4-A11B-284E-910D-E229F1FD8922}" type="pres">
      <dgm:prSet presAssocID="{716651B6-3E84-4516-A5CA-421A9DBD19EB}" presName="vert1" presStyleCnt="0"/>
      <dgm:spPr/>
    </dgm:pt>
    <dgm:pt modelId="{24EE266D-DD45-3F4D-A520-1FEB95AAD5FE}" type="pres">
      <dgm:prSet presAssocID="{B7C65169-E5B0-4294-B899-483FDE4AB091}" presName="thickLine" presStyleLbl="alignNode1" presStyleIdx="1" presStyleCnt="6"/>
      <dgm:spPr/>
    </dgm:pt>
    <dgm:pt modelId="{8C40ADED-D4A9-2644-9781-61AD54A7169F}" type="pres">
      <dgm:prSet presAssocID="{B7C65169-E5B0-4294-B899-483FDE4AB091}" presName="horz1" presStyleCnt="0"/>
      <dgm:spPr/>
    </dgm:pt>
    <dgm:pt modelId="{0A8FF98B-0A8F-1B43-BD65-F7825CA1D884}" type="pres">
      <dgm:prSet presAssocID="{B7C65169-E5B0-4294-B899-483FDE4AB091}" presName="tx1" presStyleLbl="revTx" presStyleIdx="1" presStyleCnt="6"/>
      <dgm:spPr/>
    </dgm:pt>
    <dgm:pt modelId="{BAE754CC-9BAA-0E4A-A288-5CC6EF68A1A9}" type="pres">
      <dgm:prSet presAssocID="{B7C65169-E5B0-4294-B899-483FDE4AB091}" presName="vert1" presStyleCnt="0"/>
      <dgm:spPr/>
    </dgm:pt>
    <dgm:pt modelId="{D90AD069-F4AF-D046-A1E5-36C038D866DA}" type="pres">
      <dgm:prSet presAssocID="{4F4B6862-2AC7-464A-8260-B9A241B76A96}" presName="thickLine" presStyleLbl="alignNode1" presStyleIdx="2" presStyleCnt="6"/>
      <dgm:spPr/>
    </dgm:pt>
    <dgm:pt modelId="{4FB8C88B-6A90-0641-8563-BAF4F496E10F}" type="pres">
      <dgm:prSet presAssocID="{4F4B6862-2AC7-464A-8260-B9A241B76A96}" presName="horz1" presStyleCnt="0"/>
      <dgm:spPr/>
    </dgm:pt>
    <dgm:pt modelId="{DF3EA446-2D9F-6948-BE84-BC057D7EC9C4}" type="pres">
      <dgm:prSet presAssocID="{4F4B6862-2AC7-464A-8260-B9A241B76A96}" presName="tx1" presStyleLbl="revTx" presStyleIdx="2" presStyleCnt="6"/>
      <dgm:spPr/>
    </dgm:pt>
    <dgm:pt modelId="{4FCA6832-6D22-A64A-975F-6636B0AC1796}" type="pres">
      <dgm:prSet presAssocID="{4F4B6862-2AC7-464A-8260-B9A241B76A96}" presName="vert1" presStyleCnt="0"/>
      <dgm:spPr/>
    </dgm:pt>
    <dgm:pt modelId="{EB7B6240-533D-0B41-8444-0BB3AA3AEE45}" type="pres">
      <dgm:prSet presAssocID="{D24ED321-D359-4FDE-9206-024E4CB1C86D}" presName="thickLine" presStyleLbl="alignNode1" presStyleIdx="3" presStyleCnt="6"/>
      <dgm:spPr/>
    </dgm:pt>
    <dgm:pt modelId="{A2477635-7F4B-2D49-B51F-4403706BFCE8}" type="pres">
      <dgm:prSet presAssocID="{D24ED321-D359-4FDE-9206-024E4CB1C86D}" presName="horz1" presStyleCnt="0"/>
      <dgm:spPr/>
    </dgm:pt>
    <dgm:pt modelId="{E1042DD0-14FC-3449-97D6-B45138D60693}" type="pres">
      <dgm:prSet presAssocID="{D24ED321-D359-4FDE-9206-024E4CB1C86D}" presName="tx1" presStyleLbl="revTx" presStyleIdx="3" presStyleCnt="6"/>
      <dgm:spPr/>
    </dgm:pt>
    <dgm:pt modelId="{58D60A11-2737-F847-B30F-768D2C202062}" type="pres">
      <dgm:prSet presAssocID="{D24ED321-D359-4FDE-9206-024E4CB1C86D}" presName="vert1" presStyleCnt="0"/>
      <dgm:spPr/>
    </dgm:pt>
    <dgm:pt modelId="{CC548BF4-786B-3144-A722-E8A25D8ED594}" type="pres">
      <dgm:prSet presAssocID="{D15EAA04-C7EA-48E1-8B6D-14A41F251324}" presName="thickLine" presStyleLbl="alignNode1" presStyleIdx="4" presStyleCnt="6"/>
      <dgm:spPr/>
    </dgm:pt>
    <dgm:pt modelId="{FD491BF5-612A-8346-890C-FA4BA565E9E9}" type="pres">
      <dgm:prSet presAssocID="{D15EAA04-C7EA-48E1-8B6D-14A41F251324}" presName="horz1" presStyleCnt="0"/>
      <dgm:spPr/>
    </dgm:pt>
    <dgm:pt modelId="{B8850C07-59AC-6E40-A8CD-0E86A137A3CF}" type="pres">
      <dgm:prSet presAssocID="{D15EAA04-C7EA-48E1-8B6D-14A41F251324}" presName="tx1" presStyleLbl="revTx" presStyleIdx="4" presStyleCnt="6"/>
      <dgm:spPr/>
    </dgm:pt>
    <dgm:pt modelId="{3B72D66A-FD99-FE4E-9916-3758B995F837}" type="pres">
      <dgm:prSet presAssocID="{D15EAA04-C7EA-48E1-8B6D-14A41F251324}" presName="vert1" presStyleCnt="0"/>
      <dgm:spPr/>
    </dgm:pt>
    <dgm:pt modelId="{0BDC34DF-EE11-AC45-B697-81D5C4443F25}" type="pres">
      <dgm:prSet presAssocID="{339961BD-ACB6-4BBF-9A5A-AE9E4FB8E354}" presName="thickLine" presStyleLbl="alignNode1" presStyleIdx="5" presStyleCnt="6"/>
      <dgm:spPr/>
    </dgm:pt>
    <dgm:pt modelId="{9D2BAEB0-AC2F-2748-BD00-9F3C5611F872}" type="pres">
      <dgm:prSet presAssocID="{339961BD-ACB6-4BBF-9A5A-AE9E4FB8E354}" presName="horz1" presStyleCnt="0"/>
      <dgm:spPr/>
    </dgm:pt>
    <dgm:pt modelId="{E31433B9-E804-8C43-AF60-3DCCB7B84886}" type="pres">
      <dgm:prSet presAssocID="{339961BD-ACB6-4BBF-9A5A-AE9E4FB8E354}" presName="tx1" presStyleLbl="revTx" presStyleIdx="5" presStyleCnt="6"/>
      <dgm:spPr/>
    </dgm:pt>
    <dgm:pt modelId="{762DE344-9859-4E42-9B19-92364B41720C}" type="pres">
      <dgm:prSet presAssocID="{339961BD-ACB6-4BBF-9A5A-AE9E4FB8E354}" presName="vert1" presStyleCnt="0"/>
      <dgm:spPr/>
    </dgm:pt>
  </dgm:ptLst>
  <dgm:cxnLst>
    <dgm:cxn modelId="{BE45DF0C-6889-D04F-8E8C-87BCE56A4BAC}" type="presOf" srcId="{4F4B6862-2AC7-464A-8260-B9A241B76A96}" destId="{DF3EA446-2D9F-6948-BE84-BC057D7EC9C4}" srcOrd="0" destOrd="0" presId="urn:microsoft.com/office/officeart/2008/layout/LinedList"/>
    <dgm:cxn modelId="{0E729517-377E-4817-AADE-8D15CD67C01F}" srcId="{6A80001E-BD60-4635-A923-28E1433680C1}" destId="{D15EAA04-C7EA-48E1-8B6D-14A41F251324}" srcOrd="4" destOrd="0" parTransId="{2CD5A37E-64F7-492C-9DD6-E0CFA0CEB19E}" sibTransId="{155EE4C8-E2CE-4EB9-AFB9-5B6ED1CB6460}"/>
    <dgm:cxn modelId="{48352B28-D262-43AD-91F4-D7031D4B17FF}" srcId="{6A80001E-BD60-4635-A923-28E1433680C1}" destId="{716651B6-3E84-4516-A5CA-421A9DBD19EB}" srcOrd="0" destOrd="0" parTransId="{9E719E39-481F-456A-B2D6-37A536B22122}" sibTransId="{F0E78833-4FF2-42C5-90CA-C1F22DE26640}"/>
    <dgm:cxn modelId="{E0DDDE4F-9E9C-D941-9AA1-8B52976DE225}" type="presOf" srcId="{D24ED321-D359-4FDE-9206-024E4CB1C86D}" destId="{E1042DD0-14FC-3449-97D6-B45138D60693}" srcOrd="0" destOrd="0" presId="urn:microsoft.com/office/officeart/2008/layout/LinedList"/>
    <dgm:cxn modelId="{66B19653-BB2B-3E4E-A8D2-2C587E2D341A}" type="presOf" srcId="{716651B6-3E84-4516-A5CA-421A9DBD19EB}" destId="{376DC6E4-B156-9548-8D26-948D834C8455}" srcOrd="0" destOrd="0" presId="urn:microsoft.com/office/officeart/2008/layout/LinedList"/>
    <dgm:cxn modelId="{05C32A66-2BC5-49A6-9B69-7C4CDFDCC418}" srcId="{6A80001E-BD60-4635-A923-28E1433680C1}" destId="{339961BD-ACB6-4BBF-9A5A-AE9E4FB8E354}" srcOrd="5" destOrd="0" parTransId="{235429D4-D6E4-45C1-91FE-2B919DAF5407}" sibTransId="{A0646BEC-2ACA-44BA-8B2E-2D171AC0C306}"/>
    <dgm:cxn modelId="{1D2CD567-D7EC-4589-AEF2-FA07A16E3D44}" srcId="{6A80001E-BD60-4635-A923-28E1433680C1}" destId="{4F4B6862-2AC7-464A-8260-B9A241B76A96}" srcOrd="2" destOrd="0" parTransId="{CB0557E3-9B7E-4F8D-BAD9-23E3FA940C59}" sibTransId="{1D03C968-DA9B-4117-AC50-402360102E73}"/>
    <dgm:cxn modelId="{E3069C7E-599F-9F45-8B4E-B821978F2E2B}" type="presOf" srcId="{339961BD-ACB6-4BBF-9A5A-AE9E4FB8E354}" destId="{E31433B9-E804-8C43-AF60-3DCCB7B84886}" srcOrd="0" destOrd="0" presId="urn:microsoft.com/office/officeart/2008/layout/LinedList"/>
    <dgm:cxn modelId="{2B1EA298-93FA-6644-91DD-69DCFE8EDE91}" type="presOf" srcId="{D15EAA04-C7EA-48E1-8B6D-14A41F251324}" destId="{B8850C07-59AC-6E40-A8CD-0E86A137A3CF}" srcOrd="0" destOrd="0" presId="urn:microsoft.com/office/officeart/2008/layout/LinedList"/>
    <dgm:cxn modelId="{95092B99-914A-4D75-B106-3B46D050621E}" srcId="{6A80001E-BD60-4635-A923-28E1433680C1}" destId="{D24ED321-D359-4FDE-9206-024E4CB1C86D}" srcOrd="3" destOrd="0" parTransId="{D044595F-08B6-4F7A-8E59-80B793D7B681}" sibTransId="{C944FD43-D3CF-4D07-A2C5-3173E04A9F0C}"/>
    <dgm:cxn modelId="{317899C9-5E5C-E443-969D-10472A0405DF}" type="presOf" srcId="{6A80001E-BD60-4635-A923-28E1433680C1}" destId="{487C9F40-4CBB-3E46-A2A4-CC92F2EA3478}" srcOrd="0" destOrd="0" presId="urn:microsoft.com/office/officeart/2008/layout/LinedList"/>
    <dgm:cxn modelId="{2F2CCCCD-ADCD-BD49-9C12-58AAAE8986E5}" type="presOf" srcId="{B7C65169-E5B0-4294-B899-483FDE4AB091}" destId="{0A8FF98B-0A8F-1B43-BD65-F7825CA1D884}" srcOrd="0" destOrd="0" presId="urn:microsoft.com/office/officeart/2008/layout/LinedList"/>
    <dgm:cxn modelId="{3E9184F5-987C-40EA-8AB0-FF07EB0AD7DF}" srcId="{6A80001E-BD60-4635-A923-28E1433680C1}" destId="{B7C65169-E5B0-4294-B899-483FDE4AB091}" srcOrd="1" destOrd="0" parTransId="{0A54D59E-F653-4553-AFD8-8C253FF9234C}" sibTransId="{6D4BECAB-1E0F-42BC-80FB-2ED811C9815E}"/>
    <dgm:cxn modelId="{B4C6D3AC-D13F-814D-B931-BFC96EED792D}" type="presParOf" srcId="{487C9F40-4CBB-3E46-A2A4-CC92F2EA3478}" destId="{54E79429-BB14-3146-8479-090525359CE5}" srcOrd="0" destOrd="0" presId="urn:microsoft.com/office/officeart/2008/layout/LinedList"/>
    <dgm:cxn modelId="{F0BC10FC-E952-3E4E-B309-EFA1306510D1}" type="presParOf" srcId="{487C9F40-4CBB-3E46-A2A4-CC92F2EA3478}" destId="{3D5FF096-B92E-8546-BA5F-F9B9E6E2C2CA}" srcOrd="1" destOrd="0" presId="urn:microsoft.com/office/officeart/2008/layout/LinedList"/>
    <dgm:cxn modelId="{381C1CE2-BD5B-224D-895F-BEB84855C261}" type="presParOf" srcId="{3D5FF096-B92E-8546-BA5F-F9B9E6E2C2CA}" destId="{376DC6E4-B156-9548-8D26-948D834C8455}" srcOrd="0" destOrd="0" presId="urn:microsoft.com/office/officeart/2008/layout/LinedList"/>
    <dgm:cxn modelId="{2E42B4EA-67CD-0646-A584-358A1348BF40}" type="presParOf" srcId="{3D5FF096-B92E-8546-BA5F-F9B9E6E2C2CA}" destId="{108A8CC4-A11B-284E-910D-E229F1FD8922}" srcOrd="1" destOrd="0" presId="urn:microsoft.com/office/officeart/2008/layout/LinedList"/>
    <dgm:cxn modelId="{005BC31E-8FDA-1544-84C0-7C6F6A6C8279}" type="presParOf" srcId="{487C9F40-4CBB-3E46-A2A4-CC92F2EA3478}" destId="{24EE266D-DD45-3F4D-A520-1FEB95AAD5FE}" srcOrd="2" destOrd="0" presId="urn:microsoft.com/office/officeart/2008/layout/LinedList"/>
    <dgm:cxn modelId="{BB7FC9EE-ADC5-1847-ADE2-3416FDFF4F6A}" type="presParOf" srcId="{487C9F40-4CBB-3E46-A2A4-CC92F2EA3478}" destId="{8C40ADED-D4A9-2644-9781-61AD54A7169F}" srcOrd="3" destOrd="0" presId="urn:microsoft.com/office/officeart/2008/layout/LinedList"/>
    <dgm:cxn modelId="{0C69D200-9086-104F-B91C-6BCEAD15F474}" type="presParOf" srcId="{8C40ADED-D4A9-2644-9781-61AD54A7169F}" destId="{0A8FF98B-0A8F-1B43-BD65-F7825CA1D884}" srcOrd="0" destOrd="0" presId="urn:microsoft.com/office/officeart/2008/layout/LinedList"/>
    <dgm:cxn modelId="{634DF68A-1EBF-0C48-85ED-0E048750AA4D}" type="presParOf" srcId="{8C40ADED-D4A9-2644-9781-61AD54A7169F}" destId="{BAE754CC-9BAA-0E4A-A288-5CC6EF68A1A9}" srcOrd="1" destOrd="0" presId="urn:microsoft.com/office/officeart/2008/layout/LinedList"/>
    <dgm:cxn modelId="{336FADDE-A094-D949-B547-ECEB31587DD3}" type="presParOf" srcId="{487C9F40-4CBB-3E46-A2A4-CC92F2EA3478}" destId="{D90AD069-F4AF-D046-A1E5-36C038D866DA}" srcOrd="4" destOrd="0" presId="urn:microsoft.com/office/officeart/2008/layout/LinedList"/>
    <dgm:cxn modelId="{450DD6F9-F391-2F49-A0F0-3CE4831AA156}" type="presParOf" srcId="{487C9F40-4CBB-3E46-A2A4-CC92F2EA3478}" destId="{4FB8C88B-6A90-0641-8563-BAF4F496E10F}" srcOrd="5" destOrd="0" presId="urn:microsoft.com/office/officeart/2008/layout/LinedList"/>
    <dgm:cxn modelId="{9018F65E-5A95-F144-B74E-50FDD5E0EB9A}" type="presParOf" srcId="{4FB8C88B-6A90-0641-8563-BAF4F496E10F}" destId="{DF3EA446-2D9F-6948-BE84-BC057D7EC9C4}" srcOrd="0" destOrd="0" presId="urn:microsoft.com/office/officeart/2008/layout/LinedList"/>
    <dgm:cxn modelId="{6F36893F-8ADF-2247-9D99-D87A246F5873}" type="presParOf" srcId="{4FB8C88B-6A90-0641-8563-BAF4F496E10F}" destId="{4FCA6832-6D22-A64A-975F-6636B0AC1796}" srcOrd="1" destOrd="0" presId="urn:microsoft.com/office/officeart/2008/layout/LinedList"/>
    <dgm:cxn modelId="{A066AC0C-C0FA-2F4F-8488-B3D9F9393A8C}" type="presParOf" srcId="{487C9F40-4CBB-3E46-A2A4-CC92F2EA3478}" destId="{EB7B6240-533D-0B41-8444-0BB3AA3AEE45}" srcOrd="6" destOrd="0" presId="urn:microsoft.com/office/officeart/2008/layout/LinedList"/>
    <dgm:cxn modelId="{B164C6BF-5CE4-0744-84A3-80FB4BE83903}" type="presParOf" srcId="{487C9F40-4CBB-3E46-A2A4-CC92F2EA3478}" destId="{A2477635-7F4B-2D49-B51F-4403706BFCE8}" srcOrd="7" destOrd="0" presId="urn:microsoft.com/office/officeart/2008/layout/LinedList"/>
    <dgm:cxn modelId="{5E010029-8F3D-5749-845D-27E7A26F1D0E}" type="presParOf" srcId="{A2477635-7F4B-2D49-B51F-4403706BFCE8}" destId="{E1042DD0-14FC-3449-97D6-B45138D60693}" srcOrd="0" destOrd="0" presId="urn:microsoft.com/office/officeart/2008/layout/LinedList"/>
    <dgm:cxn modelId="{5D2DA2BF-4876-4944-B421-5CBFCC7F5FFA}" type="presParOf" srcId="{A2477635-7F4B-2D49-B51F-4403706BFCE8}" destId="{58D60A11-2737-F847-B30F-768D2C202062}" srcOrd="1" destOrd="0" presId="urn:microsoft.com/office/officeart/2008/layout/LinedList"/>
    <dgm:cxn modelId="{F05BBFDC-6081-7640-B5CD-8CCC79A28F02}" type="presParOf" srcId="{487C9F40-4CBB-3E46-A2A4-CC92F2EA3478}" destId="{CC548BF4-786B-3144-A722-E8A25D8ED594}" srcOrd="8" destOrd="0" presId="urn:microsoft.com/office/officeart/2008/layout/LinedList"/>
    <dgm:cxn modelId="{D01CA8B7-F6C4-4048-BC54-B370CFBD3218}" type="presParOf" srcId="{487C9F40-4CBB-3E46-A2A4-CC92F2EA3478}" destId="{FD491BF5-612A-8346-890C-FA4BA565E9E9}" srcOrd="9" destOrd="0" presId="urn:microsoft.com/office/officeart/2008/layout/LinedList"/>
    <dgm:cxn modelId="{7E13C36A-13C2-054A-8F74-3455F41B1909}" type="presParOf" srcId="{FD491BF5-612A-8346-890C-FA4BA565E9E9}" destId="{B8850C07-59AC-6E40-A8CD-0E86A137A3CF}" srcOrd="0" destOrd="0" presId="urn:microsoft.com/office/officeart/2008/layout/LinedList"/>
    <dgm:cxn modelId="{59AEDF5C-BFEB-B64B-AFDC-7413683A27F7}" type="presParOf" srcId="{FD491BF5-612A-8346-890C-FA4BA565E9E9}" destId="{3B72D66A-FD99-FE4E-9916-3758B995F837}" srcOrd="1" destOrd="0" presId="urn:microsoft.com/office/officeart/2008/layout/LinedList"/>
    <dgm:cxn modelId="{446CF906-B656-B544-8D01-A6F3F65EFE07}" type="presParOf" srcId="{487C9F40-4CBB-3E46-A2A4-CC92F2EA3478}" destId="{0BDC34DF-EE11-AC45-B697-81D5C4443F25}" srcOrd="10" destOrd="0" presId="urn:microsoft.com/office/officeart/2008/layout/LinedList"/>
    <dgm:cxn modelId="{A6472014-21C6-3D4C-829B-A25F3C7D5789}" type="presParOf" srcId="{487C9F40-4CBB-3E46-A2A4-CC92F2EA3478}" destId="{9D2BAEB0-AC2F-2748-BD00-9F3C5611F872}" srcOrd="11" destOrd="0" presId="urn:microsoft.com/office/officeart/2008/layout/LinedList"/>
    <dgm:cxn modelId="{288FCC63-066C-0D45-B528-ACE2A0A7739B}" type="presParOf" srcId="{9D2BAEB0-AC2F-2748-BD00-9F3C5611F872}" destId="{E31433B9-E804-8C43-AF60-3DCCB7B84886}" srcOrd="0" destOrd="0" presId="urn:microsoft.com/office/officeart/2008/layout/LinedList"/>
    <dgm:cxn modelId="{6C70FB63-F2D7-6045-80E9-4BD26D8AB5F4}" type="presParOf" srcId="{9D2BAEB0-AC2F-2748-BD00-9F3C5611F872}" destId="{762DE344-9859-4E42-9B19-92364B4172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805CE4-9AA1-4CAB-BC0F-B93A1CCE721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11E7BE-249A-4649-877C-E60EC9949595}">
      <dgm:prSet/>
      <dgm:spPr/>
      <dgm:t>
        <a:bodyPr/>
        <a:lstStyle/>
        <a:p>
          <a:r>
            <a:rPr lang="en-US"/>
            <a:t>1. Seasonal Destination Information:</a:t>
          </a:r>
        </a:p>
      </dgm:t>
    </dgm:pt>
    <dgm:pt modelId="{06B6F93F-9A36-41AF-A4D8-0814E89D3CBC}" type="parTrans" cxnId="{79F61FE7-8087-4D3E-B57B-106EC2F49D9F}">
      <dgm:prSet/>
      <dgm:spPr/>
      <dgm:t>
        <a:bodyPr/>
        <a:lstStyle/>
        <a:p>
          <a:endParaRPr lang="en-US"/>
        </a:p>
      </dgm:t>
    </dgm:pt>
    <dgm:pt modelId="{F998CECB-A4DA-459C-B536-79BBA223CE17}" type="sibTrans" cxnId="{79F61FE7-8087-4D3E-B57B-106EC2F49D9F}">
      <dgm:prSet/>
      <dgm:spPr/>
      <dgm:t>
        <a:bodyPr/>
        <a:lstStyle/>
        <a:p>
          <a:endParaRPr lang="en-US"/>
        </a:p>
      </dgm:t>
    </dgm:pt>
    <dgm:pt modelId="{E403B4B6-05B0-45BA-9282-840094CAC191}">
      <dgm:prSet/>
      <dgm:spPr/>
      <dgm:t>
        <a:bodyPr/>
        <a:lstStyle/>
        <a:p>
          <a:r>
            <a:rPr lang="en-US"/>
            <a:t>Introduce a feature that allows users to input their desired destination.</a:t>
          </a:r>
        </a:p>
      </dgm:t>
    </dgm:pt>
    <dgm:pt modelId="{70EC8B29-EA38-48CD-B07E-373A7857838D}" type="parTrans" cxnId="{A2CFDB76-A5E9-4DAB-B766-ECFD7F6B2B2E}">
      <dgm:prSet/>
      <dgm:spPr/>
      <dgm:t>
        <a:bodyPr/>
        <a:lstStyle/>
        <a:p>
          <a:endParaRPr lang="en-US"/>
        </a:p>
      </dgm:t>
    </dgm:pt>
    <dgm:pt modelId="{C9E9ECE9-D5BD-4E9B-9D10-6DA6B16863DD}" type="sibTrans" cxnId="{A2CFDB76-A5E9-4DAB-B766-ECFD7F6B2B2E}">
      <dgm:prSet/>
      <dgm:spPr/>
      <dgm:t>
        <a:bodyPr/>
        <a:lstStyle/>
        <a:p>
          <a:endParaRPr lang="en-US"/>
        </a:p>
      </dgm:t>
    </dgm:pt>
    <dgm:pt modelId="{4D799986-B70D-4484-B051-249E927F5924}">
      <dgm:prSet/>
      <dgm:spPr/>
      <dgm:t>
        <a:bodyPr/>
        <a:lstStyle/>
        <a:p>
          <a:r>
            <a:rPr lang="en-US"/>
            <a:t>Provide recommendations on the best time to visit that destination based on weather, events, and traveler reviews.</a:t>
          </a:r>
        </a:p>
      </dgm:t>
    </dgm:pt>
    <dgm:pt modelId="{C64C1F97-95F9-4E39-B5FA-C850CB85C942}" type="parTrans" cxnId="{25CF8C73-32AD-450F-A5E1-D980B919D8DA}">
      <dgm:prSet/>
      <dgm:spPr/>
      <dgm:t>
        <a:bodyPr/>
        <a:lstStyle/>
        <a:p>
          <a:endParaRPr lang="en-US"/>
        </a:p>
      </dgm:t>
    </dgm:pt>
    <dgm:pt modelId="{6FA00109-79F2-412F-A7F8-335FA865CB7E}" type="sibTrans" cxnId="{25CF8C73-32AD-450F-A5E1-D980B919D8DA}">
      <dgm:prSet/>
      <dgm:spPr/>
      <dgm:t>
        <a:bodyPr/>
        <a:lstStyle/>
        <a:p>
          <a:endParaRPr lang="en-US"/>
        </a:p>
      </dgm:t>
    </dgm:pt>
    <dgm:pt modelId="{8542CBDA-3C5B-44F7-9BE9-992A1D3505D4}">
      <dgm:prSet/>
      <dgm:spPr/>
      <dgm:t>
        <a:bodyPr/>
        <a:lstStyle/>
        <a:p>
          <a:r>
            <a:rPr lang="en-US"/>
            <a:t>2. Traveler Reviews Integration:</a:t>
          </a:r>
        </a:p>
      </dgm:t>
    </dgm:pt>
    <dgm:pt modelId="{640D0F4B-12F3-4A31-ABF1-3EEF68EB660E}" type="parTrans" cxnId="{6BEFA0EC-DD72-4DB2-BF93-48144D5D1AF7}">
      <dgm:prSet/>
      <dgm:spPr/>
      <dgm:t>
        <a:bodyPr/>
        <a:lstStyle/>
        <a:p>
          <a:endParaRPr lang="en-US"/>
        </a:p>
      </dgm:t>
    </dgm:pt>
    <dgm:pt modelId="{59715BCE-62FF-4036-9E89-B9A10E829E79}" type="sibTrans" cxnId="{6BEFA0EC-DD72-4DB2-BF93-48144D5D1AF7}">
      <dgm:prSet/>
      <dgm:spPr/>
      <dgm:t>
        <a:bodyPr/>
        <a:lstStyle/>
        <a:p>
          <a:endParaRPr lang="en-US"/>
        </a:p>
      </dgm:t>
    </dgm:pt>
    <dgm:pt modelId="{09307070-5DF4-4C76-ADCB-483632C379BA}">
      <dgm:prSet/>
      <dgm:spPr/>
      <dgm:t>
        <a:bodyPr/>
        <a:lstStyle/>
        <a:p>
          <a:r>
            <a:rPr lang="en-US"/>
            <a:t>Explore the possibility of integrating traveler reviews and experiences into our recommendation algorithm.</a:t>
          </a:r>
        </a:p>
      </dgm:t>
    </dgm:pt>
    <dgm:pt modelId="{13F15AFC-1706-4DC3-A0E9-F17FAB469456}" type="parTrans" cxnId="{EA1AE3EE-B98E-4DA1-98C3-C45462FA5003}">
      <dgm:prSet/>
      <dgm:spPr/>
      <dgm:t>
        <a:bodyPr/>
        <a:lstStyle/>
        <a:p>
          <a:endParaRPr lang="en-US"/>
        </a:p>
      </dgm:t>
    </dgm:pt>
    <dgm:pt modelId="{3910D888-A9A2-4915-BC16-C91F3BC26127}" type="sibTrans" cxnId="{EA1AE3EE-B98E-4DA1-98C3-C45462FA5003}">
      <dgm:prSet/>
      <dgm:spPr/>
      <dgm:t>
        <a:bodyPr/>
        <a:lstStyle/>
        <a:p>
          <a:endParaRPr lang="en-US"/>
        </a:p>
      </dgm:t>
    </dgm:pt>
    <dgm:pt modelId="{6B3E8DF2-5211-4AB4-AB26-AF739FA813BE}">
      <dgm:prSet/>
      <dgm:spPr/>
      <dgm:t>
        <a:bodyPr/>
        <a:lstStyle/>
        <a:p>
          <a:r>
            <a:rPr lang="en-US"/>
            <a:t>3. Eco-conscious Travel Options:</a:t>
          </a:r>
        </a:p>
      </dgm:t>
    </dgm:pt>
    <dgm:pt modelId="{B6F481EE-C1C9-495B-AB1C-5000589464D3}" type="parTrans" cxnId="{EF4130B7-10A6-45D3-9841-E630A19B9567}">
      <dgm:prSet/>
      <dgm:spPr/>
      <dgm:t>
        <a:bodyPr/>
        <a:lstStyle/>
        <a:p>
          <a:endParaRPr lang="en-US"/>
        </a:p>
      </dgm:t>
    </dgm:pt>
    <dgm:pt modelId="{00AB12F8-1B35-4949-AED0-0A89DD18A47D}" type="sibTrans" cxnId="{EF4130B7-10A6-45D3-9841-E630A19B9567}">
      <dgm:prSet/>
      <dgm:spPr/>
      <dgm:t>
        <a:bodyPr/>
        <a:lstStyle/>
        <a:p>
          <a:endParaRPr lang="en-US"/>
        </a:p>
      </dgm:t>
    </dgm:pt>
    <dgm:pt modelId="{7CDB64AF-D23E-43B0-9940-56BDCACA0EB5}">
      <dgm:prSet/>
      <dgm:spPr/>
      <dgm:t>
        <a:bodyPr/>
        <a:lstStyle/>
        <a:p>
          <a:r>
            <a:rPr lang="en-US"/>
            <a:t>Include recommendations for eco-friendly accommodations, transportation, and activities.</a:t>
          </a:r>
        </a:p>
      </dgm:t>
    </dgm:pt>
    <dgm:pt modelId="{AA597885-32A7-48CC-BE3A-F210C38A6DD1}" type="parTrans" cxnId="{B9E20022-1DA4-4DC4-BA8C-8AB5810243F3}">
      <dgm:prSet/>
      <dgm:spPr/>
      <dgm:t>
        <a:bodyPr/>
        <a:lstStyle/>
        <a:p>
          <a:endParaRPr lang="en-US"/>
        </a:p>
      </dgm:t>
    </dgm:pt>
    <dgm:pt modelId="{14F1BF4C-417A-42C2-A0B9-62440D87E34D}" type="sibTrans" cxnId="{B9E20022-1DA4-4DC4-BA8C-8AB5810243F3}">
      <dgm:prSet/>
      <dgm:spPr/>
      <dgm:t>
        <a:bodyPr/>
        <a:lstStyle/>
        <a:p>
          <a:endParaRPr lang="en-US"/>
        </a:p>
      </dgm:t>
    </dgm:pt>
    <dgm:pt modelId="{1E1EFECB-D230-47DF-8243-EFB398B63047}">
      <dgm:prSet/>
      <dgm:spPr/>
      <dgm:t>
        <a:bodyPr/>
        <a:lstStyle/>
        <a:p>
          <a:r>
            <a:rPr lang="en-US"/>
            <a:t>4. Social Integration:</a:t>
          </a:r>
        </a:p>
      </dgm:t>
    </dgm:pt>
    <dgm:pt modelId="{EE649D3E-F6B0-4D3B-8FF9-50665CF830F5}" type="parTrans" cxnId="{109F6207-3EC5-40EE-B0BF-3E1F5BC73D6B}">
      <dgm:prSet/>
      <dgm:spPr/>
      <dgm:t>
        <a:bodyPr/>
        <a:lstStyle/>
        <a:p>
          <a:endParaRPr lang="en-US"/>
        </a:p>
      </dgm:t>
    </dgm:pt>
    <dgm:pt modelId="{687850F0-2CAD-4968-BEE2-B864B8066D54}" type="sibTrans" cxnId="{109F6207-3EC5-40EE-B0BF-3E1F5BC73D6B}">
      <dgm:prSet/>
      <dgm:spPr/>
      <dgm:t>
        <a:bodyPr/>
        <a:lstStyle/>
        <a:p>
          <a:endParaRPr lang="en-US"/>
        </a:p>
      </dgm:t>
    </dgm:pt>
    <dgm:pt modelId="{FD0FCCB7-4AAC-40BD-883B-EE25BBE7DB19}">
      <dgm:prSet/>
      <dgm:spPr/>
      <dgm:t>
        <a:bodyPr/>
        <a:lstStyle/>
        <a:p>
          <a:r>
            <a:rPr lang="en-US"/>
            <a:t>Integrate social media features that allow users to share their travel plans, recommendations, and experiences with friends and followers.</a:t>
          </a:r>
        </a:p>
      </dgm:t>
    </dgm:pt>
    <dgm:pt modelId="{3CCFB157-7231-41BA-A0EC-19C4912DEAF8}" type="parTrans" cxnId="{8EA449B3-5442-43DB-8FC0-1F5CB2BD69E8}">
      <dgm:prSet/>
      <dgm:spPr/>
      <dgm:t>
        <a:bodyPr/>
        <a:lstStyle/>
        <a:p>
          <a:endParaRPr lang="en-US"/>
        </a:p>
      </dgm:t>
    </dgm:pt>
    <dgm:pt modelId="{81ABB52F-A093-4FFF-BF04-671A099710D6}" type="sibTrans" cxnId="{8EA449B3-5442-43DB-8FC0-1F5CB2BD69E8}">
      <dgm:prSet/>
      <dgm:spPr/>
      <dgm:t>
        <a:bodyPr/>
        <a:lstStyle/>
        <a:p>
          <a:endParaRPr lang="en-US"/>
        </a:p>
      </dgm:t>
    </dgm:pt>
    <dgm:pt modelId="{41B78258-22DC-49B0-8E4F-E151462E25B4}">
      <dgm:prSet/>
      <dgm:spPr/>
      <dgm:t>
        <a:bodyPr/>
        <a:lstStyle/>
        <a:p>
          <a:r>
            <a:rPr lang="en-US"/>
            <a:t>Explore the potential for social influence on travel decisions.</a:t>
          </a:r>
        </a:p>
      </dgm:t>
    </dgm:pt>
    <dgm:pt modelId="{AED83ADB-74AE-4787-AF42-E79AE27476E8}" type="parTrans" cxnId="{507A5FEE-0D44-4CBE-A4CC-4E79991C559C}">
      <dgm:prSet/>
      <dgm:spPr/>
      <dgm:t>
        <a:bodyPr/>
        <a:lstStyle/>
        <a:p>
          <a:endParaRPr lang="en-US"/>
        </a:p>
      </dgm:t>
    </dgm:pt>
    <dgm:pt modelId="{47F9126A-483D-4203-96CC-C194C8782AF0}" type="sibTrans" cxnId="{507A5FEE-0D44-4CBE-A4CC-4E79991C559C}">
      <dgm:prSet/>
      <dgm:spPr/>
      <dgm:t>
        <a:bodyPr/>
        <a:lstStyle/>
        <a:p>
          <a:endParaRPr lang="en-US"/>
        </a:p>
      </dgm:t>
    </dgm:pt>
    <dgm:pt modelId="{5C29547C-7954-409C-A67C-0439F346C009}">
      <dgm:prSet/>
      <dgm:spPr/>
      <dgm:t>
        <a:bodyPr/>
        <a:lstStyle/>
        <a:p>
          <a:r>
            <a:rPr lang="en-US"/>
            <a:t>5. Language and Cultural Assistance:</a:t>
          </a:r>
        </a:p>
      </dgm:t>
    </dgm:pt>
    <dgm:pt modelId="{7CF94978-571B-4B15-8777-C3B640B51B5F}" type="parTrans" cxnId="{343EC655-E123-4F6C-957E-C4F1D73B8A11}">
      <dgm:prSet/>
      <dgm:spPr/>
      <dgm:t>
        <a:bodyPr/>
        <a:lstStyle/>
        <a:p>
          <a:endParaRPr lang="en-US"/>
        </a:p>
      </dgm:t>
    </dgm:pt>
    <dgm:pt modelId="{E4E08742-5CFB-4CE1-811C-5BD7FF86A742}" type="sibTrans" cxnId="{343EC655-E123-4F6C-957E-C4F1D73B8A11}">
      <dgm:prSet/>
      <dgm:spPr/>
      <dgm:t>
        <a:bodyPr/>
        <a:lstStyle/>
        <a:p>
          <a:endParaRPr lang="en-US"/>
        </a:p>
      </dgm:t>
    </dgm:pt>
    <dgm:pt modelId="{8FDDA5E5-89C7-4C53-A052-5CC9792EF206}">
      <dgm:prSet/>
      <dgm:spPr/>
      <dgm:t>
        <a:bodyPr/>
        <a:lstStyle/>
        <a:p>
          <a:r>
            <a:rPr lang="en-US"/>
            <a:t>Incorporate language translation tools and cultural guides for destinations to assist travelers in communicating and respecting local customs.</a:t>
          </a:r>
        </a:p>
      </dgm:t>
    </dgm:pt>
    <dgm:pt modelId="{78C1E449-D057-4E9E-8300-BE02DA614F26}" type="parTrans" cxnId="{8C57B59D-EF3E-4976-B455-3E1735E4E2B2}">
      <dgm:prSet/>
      <dgm:spPr/>
      <dgm:t>
        <a:bodyPr/>
        <a:lstStyle/>
        <a:p>
          <a:endParaRPr lang="en-US"/>
        </a:p>
      </dgm:t>
    </dgm:pt>
    <dgm:pt modelId="{1C2173EE-ED5E-476F-864E-8539310A73BC}" type="sibTrans" cxnId="{8C57B59D-EF3E-4976-B455-3E1735E4E2B2}">
      <dgm:prSet/>
      <dgm:spPr/>
      <dgm:t>
        <a:bodyPr/>
        <a:lstStyle/>
        <a:p>
          <a:endParaRPr lang="en-US"/>
        </a:p>
      </dgm:t>
    </dgm:pt>
    <dgm:pt modelId="{52CB5E05-F812-4022-A201-398991B9BB41}">
      <dgm:prSet/>
      <dgm:spPr/>
      <dgm:t>
        <a:bodyPr/>
        <a:lstStyle/>
        <a:p>
          <a:r>
            <a:rPr lang="en-US"/>
            <a:t>6. Voice Assistant Integration:</a:t>
          </a:r>
        </a:p>
      </dgm:t>
    </dgm:pt>
    <dgm:pt modelId="{A30CDCE6-A6C1-4ED9-BDCE-FDA35EB35F01}" type="parTrans" cxnId="{AE101427-541E-4ABE-B372-707692FB08F4}">
      <dgm:prSet/>
      <dgm:spPr/>
      <dgm:t>
        <a:bodyPr/>
        <a:lstStyle/>
        <a:p>
          <a:endParaRPr lang="en-US"/>
        </a:p>
      </dgm:t>
    </dgm:pt>
    <dgm:pt modelId="{0B2EAD05-2AB3-488C-B722-CBE26C171F8B}" type="sibTrans" cxnId="{AE101427-541E-4ABE-B372-707692FB08F4}">
      <dgm:prSet/>
      <dgm:spPr/>
      <dgm:t>
        <a:bodyPr/>
        <a:lstStyle/>
        <a:p>
          <a:endParaRPr lang="en-US"/>
        </a:p>
      </dgm:t>
    </dgm:pt>
    <dgm:pt modelId="{240A2212-BF87-41E9-84AE-156621C8E878}">
      <dgm:prSet/>
      <dgm:spPr/>
      <dgm:t>
        <a:bodyPr/>
        <a:lstStyle/>
        <a:p>
          <a:r>
            <a:rPr lang="en-US"/>
            <a:t>Incorporate voice-activated features for hands-free use, enabling users to ask questions, get recommendations, and access travel information while on the go.</a:t>
          </a:r>
        </a:p>
      </dgm:t>
    </dgm:pt>
    <dgm:pt modelId="{32CA8861-A54C-4CB4-AF31-9E4BFFB29A74}" type="parTrans" cxnId="{C9E218C4-81DE-45D4-9D63-A27BAF30FFF2}">
      <dgm:prSet/>
      <dgm:spPr/>
      <dgm:t>
        <a:bodyPr/>
        <a:lstStyle/>
        <a:p>
          <a:endParaRPr lang="en-US"/>
        </a:p>
      </dgm:t>
    </dgm:pt>
    <dgm:pt modelId="{848917DC-B25E-4846-AF21-994BCDDFCA64}" type="sibTrans" cxnId="{C9E218C4-81DE-45D4-9D63-A27BAF30FFF2}">
      <dgm:prSet/>
      <dgm:spPr/>
      <dgm:t>
        <a:bodyPr/>
        <a:lstStyle/>
        <a:p>
          <a:endParaRPr lang="en-US"/>
        </a:p>
      </dgm:t>
    </dgm:pt>
    <dgm:pt modelId="{670981CD-B6AF-A545-BFE3-6B82E037A499}" type="pres">
      <dgm:prSet presAssocID="{C2805CE4-9AA1-4CAB-BC0F-B93A1CCE7219}" presName="Name0" presStyleCnt="0">
        <dgm:presLayoutVars>
          <dgm:dir/>
          <dgm:animLvl val="lvl"/>
          <dgm:resizeHandles val="exact"/>
        </dgm:presLayoutVars>
      </dgm:prSet>
      <dgm:spPr/>
    </dgm:pt>
    <dgm:pt modelId="{47FB2B05-7496-634E-BC24-0C80114F71A9}" type="pres">
      <dgm:prSet presAssocID="{9A11E7BE-249A-4649-877C-E60EC9949595}" presName="composite" presStyleCnt="0"/>
      <dgm:spPr/>
    </dgm:pt>
    <dgm:pt modelId="{E090314E-1BD0-1A43-9D26-8EB902B916B2}" type="pres">
      <dgm:prSet presAssocID="{9A11E7BE-249A-4649-877C-E60EC9949595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70C42B71-E5F6-5E42-A3EB-0F458AF72C70}" type="pres">
      <dgm:prSet presAssocID="{9A11E7BE-249A-4649-877C-E60EC9949595}" presName="desTx" presStyleLbl="alignAccFollowNode1" presStyleIdx="0" presStyleCnt="6">
        <dgm:presLayoutVars>
          <dgm:bulletEnabled val="1"/>
        </dgm:presLayoutVars>
      </dgm:prSet>
      <dgm:spPr/>
    </dgm:pt>
    <dgm:pt modelId="{74835881-2F61-F44C-A547-CAA6294D3A5E}" type="pres">
      <dgm:prSet presAssocID="{F998CECB-A4DA-459C-B536-79BBA223CE17}" presName="space" presStyleCnt="0"/>
      <dgm:spPr/>
    </dgm:pt>
    <dgm:pt modelId="{4B873BE6-188B-7F4A-93FB-DB3AAE7E03CD}" type="pres">
      <dgm:prSet presAssocID="{8542CBDA-3C5B-44F7-9BE9-992A1D3505D4}" presName="composite" presStyleCnt="0"/>
      <dgm:spPr/>
    </dgm:pt>
    <dgm:pt modelId="{001480F6-8320-3E4F-95B9-175FE6C9F321}" type="pres">
      <dgm:prSet presAssocID="{8542CBDA-3C5B-44F7-9BE9-992A1D3505D4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D496208A-19C2-2044-9217-8827F2CDBBD1}" type="pres">
      <dgm:prSet presAssocID="{8542CBDA-3C5B-44F7-9BE9-992A1D3505D4}" presName="desTx" presStyleLbl="alignAccFollowNode1" presStyleIdx="1" presStyleCnt="6">
        <dgm:presLayoutVars>
          <dgm:bulletEnabled val="1"/>
        </dgm:presLayoutVars>
      </dgm:prSet>
      <dgm:spPr/>
    </dgm:pt>
    <dgm:pt modelId="{BD22EEF0-E852-EC45-9C9A-A3643F85CE74}" type="pres">
      <dgm:prSet presAssocID="{59715BCE-62FF-4036-9E89-B9A10E829E79}" presName="space" presStyleCnt="0"/>
      <dgm:spPr/>
    </dgm:pt>
    <dgm:pt modelId="{F3C81E05-F4B9-6842-8E2C-578099F90B15}" type="pres">
      <dgm:prSet presAssocID="{6B3E8DF2-5211-4AB4-AB26-AF739FA813BE}" presName="composite" presStyleCnt="0"/>
      <dgm:spPr/>
    </dgm:pt>
    <dgm:pt modelId="{90AFF1D8-41E0-0347-841B-393498B4623D}" type="pres">
      <dgm:prSet presAssocID="{6B3E8DF2-5211-4AB4-AB26-AF739FA813BE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0EE8AF6D-7E2A-A74A-AF1D-71BFB23BCBA3}" type="pres">
      <dgm:prSet presAssocID="{6B3E8DF2-5211-4AB4-AB26-AF739FA813BE}" presName="desTx" presStyleLbl="alignAccFollowNode1" presStyleIdx="2" presStyleCnt="6">
        <dgm:presLayoutVars>
          <dgm:bulletEnabled val="1"/>
        </dgm:presLayoutVars>
      </dgm:prSet>
      <dgm:spPr/>
    </dgm:pt>
    <dgm:pt modelId="{A876D1A5-FF07-1C4C-8956-A06E80155EB8}" type="pres">
      <dgm:prSet presAssocID="{00AB12F8-1B35-4949-AED0-0A89DD18A47D}" presName="space" presStyleCnt="0"/>
      <dgm:spPr/>
    </dgm:pt>
    <dgm:pt modelId="{D2A70394-C616-A542-9EEA-1B7E1D419B7A}" type="pres">
      <dgm:prSet presAssocID="{1E1EFECB-D230-47DF-8243-EFB398B63047}" presName="composite" presStyleCnt="0"/>
      <dgm:spPr/>
    </dgm:pt>
    <dgm:pt modelId="{F8B78148-B573-C74A-B2DE-44986224207F}" type="pres">
      <dgm:prSet presAssocID="{1E1EFECB-D230-47DF-8243-EFB398B63047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05A20EF-6886-5D41-9156-BBD2C3460C94}" type="pres">
      <dgm:prSet presAssocID="{1E1EFECB-D230-47DF-8243-EFB398B63047}" presName="desTx" presStyleLbl="alignAccFollowNode1" presStyleIdx="3" presStyleCnt="6">
        <dgm:presLayoutVars>
          <dgm:bulletEnabled val="1"/>
        </dgm:presLayoutVars>
      </dgm:prSet>
      <dgm:spPr/>
    </dgm:pt>
    <dgm:pt modelId="{B96AF0E2-9361-D841-B04F-6894AF4B154B}" type="pres">
      <dgm:prSet presAssocID="{687850F0-2CAD-4968-BEE2-B864B8066D54}" presName="space" presStyleCnt="0"/>
      <dgm:spPr/>
    </dgm:pt>
    <dgm:pt modelId="{7E3106EC-BD9A-754B-A587-4845B0914287}" type="pres">
      <dgm:prSet presAssocID="{5C29547C-7954-409C-A67C-0439F346C009}" presName="composite" presStyleCnt="0"/>
      <dgm:spPr/>
    </dgm:pt>
    <dgm:pt modelId="{06B7CA42-9D6F-484B-A018-01257A7B5046}" type="pres">
      <dgm:prSet presAssocID="{5C29547C-7954-409C-A67C-0439F346C009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AB5717F1-FA61-074E-86BD-FA176E0DB220}" type="pres">
      <dgm:prSet presAssocID="{5C29547C-7954-409C-A67C-0439F346C009}" presName="desTx" presStyleLbl="alignAccFollowNode1" presStyleIdx="4" presStyleCnt="6">
        <dgm:presLayoutVars>
          <dgm:bulletEnabled val="1"/>
        </dgm:presLayoutVars>
      </dgm:prSet>
      <dgm:spPr/>
    </dgm:pt>
    <dgm:pt modelId="{558A6119-2357-344C-8E16-519ED46A7DF7}" type="pres">
      <dgm:prSet presAssocID="{E4E08742-5CFB-4CE1-811C-5BD7FF86A742}" presName="space" presStyleCnt="0"/>
      <dgm:spPr/>
    </dgm:pt>
    <dgm:pt modelId="{BB8DEF61-CAEA-414F-8AFD-313977D1368B}" type="pres">
      <dgm:prSet presAssocID="{52CB5E05-F812-4022-A201-398991B9BB41}" presName="composite" presStyleCnt="0"/>
      <dgm:spPr/>
    </dgm:pt>
    <dgm:pt modelId="{08D4130A-DF29-674C-B336-627307DD1485}" type="pres">
      <dgm:prSet presAssocID="{52CB5E05-F812-4022-A201-398991B9BB41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D352A42C-DF92-9343-9AD9-E9DA0881CF5A}" type="pres">
      <dgm:prSet presAssocID="{52CB5E05-F812-4022-A201-398991B9BB41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109F6207-3EC5-40EE-B0BF-3E1F5BC73D6B}" srcId="{C2805CE4-9AA1-4CAB-BC0F-B93A1CCE7219}" destId="{1E1EFECB-D230-47DF-8243-EFB398B63047}" srcOrd="3" destOrd="0" parTransId="{EE649D3E-F6B0-4D3B-8FF9-50665CF830F5}" sibTransId="{687850F0-2CAD-4968-BEE2-B864B8066D54}"/>
    <dgm:cxn modelId="{AFFAC91A-F543-334A-B54B-310F6B3E1250}" type="presOf" srcId="{52CB5E05-F812-4022-A201-398991B9BB41}" destId="{08D4130A-DF29-674C-B336-627307DD1485}" srcOrd="0" destOrd="0" presId="urn:microsoft.com/office/officeart/2005/8/layout/hList1"/>
    <dgm:cxn modelId="{B9E20022-1DA4-4DC4-BA8C-8AB5810243F3}" srcId="{6B3E8DF2-5211-4AB4-AB26-AF739FA813BE}" destId="{7CDB64AF-D23E-43B0-9940-56BDCACA0EB5}" srcOrd="0" destOrd="0" parTransId="{AA597885-32A7-48CC-BE3A-F210C38A6DD1}" sibTransId="{14F1BF4C-417A-42C2-A0B9-62440D87E34D}"/>
    <dgm:cxn modelId="{65EF4923-E555-F14A-B60B-49EFCB280170}" type="presOf" srcId="{09307070-5DF4-4C76-ADCB-483632C379BA}" destId="{D496208A-19C2-2044-9217-8827F2CDBBD1}" srcOrd="0" destOrd="0" presId="urn:microsoft.com/office/officeart/2005/8/layout/hList1"/>
    <dgm:cxn modelId="{AE101427-541E-4ABE-B372-707692FB08F4}" srcId="{C2805CE4-9AA1-4CAB-BC0F-B93A1CCE7219}" destId="{52CB5E05-F812-4022-A201-398991B9BB41}" srcOrd="5" destOrd="0" parTransId="{A30CDCE6-A6C1-4ED9-BDCE-FDA35EB35F01}" sibTransId="{0B2EAD05-2AB3-488C-B722-CBE26C171F8B}"/>
    <dgm:cxn modelId="{F3847F32-2BE8-5E48-8440-9DD85A03BCE1}" type="presOf" srcId="{FD0FCCB7-4AAC-40BD-883B-EE25BBE7DB19}" destId="{005A20EF-6886-5D41-9156-BBD2C3460C94}" srcOrd="0" destOrd="0" presId="urn:microsoft.com/office/officeart/2005/8/layout/hList1"/>
    <dgm:cxn modelId="{35285433-E914-034E-BF4E-AACCDC08A16B}" type="presOf" srcId="{1E1EFECB-D230-47DF-8243-EFB398B63047}" destId="{F8B78148-B573-C74A-B2DE-44986224207F}" srcOrd="0" destOrd="0" presId="urn:microsoft.com/office/officeart/2005/8/layout/hList1"/>
    <dgm:cxn modelId="{CC45A754-B277-B343-AB78-3B09F7C41182}" type="presOf" srcId="{E403B4B6-05B0-45BA-9282-840094CAC191}" destId="{70C42B71-E5F6-5E42-A3EB-0F458AF72C70}" srcOrd="0" destOrd="0" presId="urn:microsoft.com/office/officeart/2005/8/layout/hList1"/>
    <dgm:cxn modelId="{343EC655-E123-4F6C-957E-C4F1D73B8A11}" srcId="{C2805CE4-9AA1-4CAB-BC0F-B93A1CCE7219}" destId="{5C29547C-7954-409C-A67C-0439F346C009}" srcOrd="4" destOrd="0" parTransId="{7CF94978-571B-4B15-8777-C3B640B51B5F}" sibTransId="{E4E08742-5CFB-4CE1-811C-5BD7FF86A742}"/>
    <dgm:cxn modelId="{E106EA5B-9D79-6D45-8143-EADDA7ED18DB}" type="presOf" srcId="{9A11E7BE-249A-4649-877C-E60EC9949595}" destId="{E090314E-1BD0-1A43-9D26-8EB902B916B2}" srcOrd="0" destOrd="0" presId="urn:microsoft.com/office/officeart/2005/8/layout/hList1"/>
    <dgm:cxn modelId="{87EDDF71-DF07-4B4D-900B-426E6405EA7B}" type="presOf" srcId="{6B3E8DF2-5211-4AB4-AB26-AF739FA813BE}" destId="{90AFF1D8-41E0-0347-841B-393498B4623D}" srcOrd="0" destOrd="0" presId="urn:microsoft.com/office/officeart/2005/8/layout/hList1"/>
    <dgm:cxn modelId="{25CF8C73-32AD-450F-A5E1-D980B919D8DA}" srcId="{9A11E7BE-249A-4649-877C-E60EC9949595}" destId="{4D799986-B70D-4484-B051-249E927F5924}" srcOrd="1" destOrd="0" parTransId="{C64C1F97-95F9-4E39-B5FA-C850CB85C942}" sibTransId="{6FA00109-79F2-412F-A7F8-335FA865CB7E}"/>
    <dgm:cxn modelId="{A2CFDB76-A5E9-4DAB-B766-ECFD7F6B2B2E}" srcId="{9A11E7BE-249A-4649-877C-E60EC9949595}" destId="{E403B4B6-05B0-45BA-9282-840094CAC191}" srcOrd="0" destOrd="0" parTransId="{70EC8B29-EA38-48CD-B07E-373A7857838D}" sibTransId="{C9E9ECE9-D5BD-4E9B-9D10-6DA6B16863DD}"/>
    <dgm:cxn modelId="{8C57B59D-EF3E-4976-B455-3E1735E4E2B2}" srcId="{5C29547C-7954-409C-A67C-0439F346C009}" destId="{8FDDA5E5-89C7-4C53-A052-5CC9792EF206}" srcOrd="0" destOrd="0" parTransId="{78C1E449-D057-4E9E-8300-BE02DA614F26}" sibTransId="{1C2173EE-ED5E-476F-864E-8539310A73BC}"/>
    <dgm:cxn modelId="{642CA2AF-CB25-694E-AEBD-58E458483DBE}" type="presOf" srcId="{7CDB64AF-D23E-43B0-9940-56BDCACA0EB5}" destId="{0EE8AF6D-7E2A-A74A-AF1D-71BFB23BCBA3}" srcOrd="0" destOrd="0" presId="urn:microsoft.com/office/officeart/2005/8/layout/hList1"/>
    <dgm:cxn modelId="{A1A323B3-A535-B54F-962D-F0CA5A33A1C4}" type="presOf" srcId="{C2805CE4-9AA1-4CAB-BC0F-B93A1CCE7219}" destId="{670981CD-B6AF-A545-BFE3-6B82E037A499}" srcOrd="0" destOrd="0" presId="urn:microsoft.com/office/officeart/2005/8/layout/hList1"/>
    <dgm:cxn modelId="{8EA449B3-5442-43DB-8FC0-1F5CB2BD69E8}" srcId="{1E1EFECB-D230-47DF-8243-EFB398B63047}" destId="{FD0FCCB7-4AAC-40BD-883B-EE25BBE7DB19}" srcOrd="0" destOrd="0" parTransId="{3CCFB157-7231-41BA-A0EC-19C4912DEAF8}" sibTransId="{81ABB52F-A093-4FFF-BF04-671A099710D6}"/>
    <dgm:cxn modelId="{EF4130B7-10A6-45D3-9841-E630A19B9567}" srcId="{C2805CE4-9AA1-4CAB-BC0F-B93A1CCE7219}" destId="{6B3E8DF2-5211-4AB4-AB26-AF739FA813BE}" srcOrd="2" destOrd="0" parTransId="{B6F481EE-C1C9-495B-AB1C-5000589464D3}" sibTransId="{00AB12F8-1B35-4949-AED0-0A89DD18A47D}"/>
    <dgm:cxn modelId="{C9E218C4-81DE-45D4-9D63-A27BAF30FFF2}" srcId="{52CB5E05-F812-4022-A201-398991B9BB41}" destId="{240A2212-BF87-41E9-84AE-156621C8E878}" srcOrd="0" destOrd="0" parTransId="{32CA8861-A54C-4CB4-AF31-9E4BFFB29A74}" sibTransId="{848917DC-B25E-4846-AF21-994BCDDFCA64}"/>
    <dgm:cxn modelId="{70B09BE4-2F11-EA4C-A00B-EEEFB394BD34}" type="presOf" srcId="{8542CBDA-3C5B-44F7-9BE9-992A1D3505D4}" destId="{001480F6-8320-3E4F-95B9-175FE6C9F321}" srcOrd="0" destOrd="0" presId="urn:microsoft.com/office/officeart/2005/8/layout/hList1"/>
    <dgm:cxn modelId="{79F61FE7-8087-4D3E-B57B-106EC2F49D9F}" srcId="{C2805CE4-9AA1-4CAB-BC0F-B93A1CCE7219}" destId="{9A11E7BE-249A-4649-877C-E60EC9949595}" srcOrd="0" destOrd="0" parTransId="{06B6F93F-9A36-41AF-A4D8-0814E89D3CBC}" sibTransId="{F998CECB-A4DA-459C-B536-79BBA223CE17}"/>
    <dgm:cxn modelId="{E9A7C5EB-4492-3E42-8400-FA75CB7E81A2}" type="presOf" srcId="{8FDDA5E5-89C7-4C53-A052-5CC9792EF206}" destId="{AB5717F1-FA61-074E-86BD-FA176E0DB220}" srcOrd="0" destOrd="0" presId="urn:microsoft.com/office/officeart/2005/8/layout/hList1"/>
    <dgm:cxn modelId="{6BEFA0EC-DD72-4DB2-BF93-48144D5D1AF7}" srcId="{C2805CE4-9AA1-4CAB-BC0F-B93A1CCE7219}" destId="{8542CBDA-3C5B-44F7-9BE9-992A1D3505D4}" srcOrd="1" destOrd="0" parTransId="{640D0F4B-12F3-4A31-ABF1-3EEF68EB660E}" sibTransId="{59715BCE-62FF-4036-9E89-B9A10E829E79}"/>
    <dgm:cxn modelId="{507A5FEE-0D44-4CBE-A4CC-4E79991C559C}" srcId="{1E1EFECB-D230-47DF-8243-EFB398B63047}" destId="{41B78258-22DC-49B0-8E4F-E151462E25B4}" srcOrd="1" destOrd="0" parTransId="{AED83ADB-74AE-4787-AF42-E79AE27476E8}" sibTransId="{47F9126A-483D-4203-96CC-C194C8782AF0}"/>
    <dgm:cxn modelId="{EA1AE3EE-B98E-4DA1-98C3-C45462FA5003}" srcId="{8542CBDA-3C5B-44F7-9BE9-992A1D3505D4}" destId="{09307070-5DF4-4C76-ADCB-483632C379BA}" srcOrd="0" destOrd="0" parTransId="{13F15AFC-1706-4DC3-A0E9-F17FAB469456}" sibTransId="{3910D888-A9A2-4915-BC16-C91F3BC26127}"/>
    <dgm:cxn modelId="{90B986F2-57D4-D740-8CC0-321D6DE778E8}" type="presOf" srcId="{4D799986-B70D-4484-B051-249E927F5924}" destId="{70C42B71-E5F6-5E42-A3EB-0F458AF72C70}" srcOrd="0" destOrd="1" presId="urn:microsoft.com/office/officeart/2005/8/layout/hList1"/>
    <dgm:cxn modelId="{437D8FF5-1065-FD45-8E29-A35EA7C3CA28}" type="presOf" srcId="{5C29547C-7954-409C-A67C-0439F346C009}" destId="{06B7CA42-9D6F-484B-A018-01257A7B5046}" srcOrd="0" destOrd="0" presId="urn:microsoft.com/office/officeart/2005/8/layout/hList1"/>
    <dgm:cxn modelId="{4EE1F7FB-92A5-B847-A7D4-DF162E5C0A11}" type="presOf" srcId="{41B78258-22DC-49B0-8E4F-E151462E25B4}" destId="{005A20EF-6886-5D41-9156-BBD2C3460C94}" srcOrd="0" destOrd="1" presId="urn:microsoft.com/office/officeart/2005/8/layout/hList1"/>
    <dgm:cxn modelId="{8BAC72FF-4220-364A-90D1-2179D05DB9E4}" type="presOf" srcId="{240A2212-BF87-41E9-84AE-156621C8E878}" destId="{D352A42C-DF92-9343-9AD9-E9DA0881CF5A}" srcOrd="0" destOrd="0" presId="urn:microsoft.com/office/officeart/2005/8/layout/hList1"/>
    <dgm:cxn modelId="{41AE1B6A-DD48-6943-B4CA-9A3579F9FAA0}" type="presParOf" srcId="{670981CD-B6AF-A545-BFE3-6B82E037A499}" destId="{47FB2B05-7496-634E-BC24-0C80114F71A9}" srcOrd="0" destOrd="0" presId="urn:microsoft.com/office/officeart/2005/8/layout/hList1"/>
    <dgm:cxn modelId="{B08C733D-2BE9-804F-9C5D-E775DA93BF61}" type="presParOf" srcId="{47FB2B05-7496-634E-BC24-0C80114F71A9}" destId="{E090314E-1BD0-1A43-9D26-8EB902B916B2}" srcOrd="0" destOrd="0" presId="urn:microsoft.com/office/officeart/2005/8/layout/hList1"/>
    <dgm:cxn modelId="{3DA40A58-4B60-724B-B0BB-80B474DF691C}" type="presParOf" srcId="{47FB2B05-7496-634E-BC24-0C80114F71A9}" destId="{70C42B71-E5F6-5E42-A3EB-0F458AF72C70}" srcOrd="1" destOrd="0" presId="urn:microsoft.com/office/officeart/2005/8/layout/hList1"/>
    <dgm:cxn modelId="{B4DFA131-F71F-8C42-AED0-0811CF3ED5A4}" type="presParOf" srcId="{670981CD-B6AF-A545-BFE3-6B82E037A499}" destId="{74835881-2F61-F44C-A547-CAA6294D3A5E}" srcOrd="1" destOrd="0" presId="urn:microsoft.com/office/officeart/2005/8/layout/hList1"/>
    <dgm:cxn modelId="{013AAD5C-6BCC-1A41-96D7-D88B47DDFA0A}" type="presParOf" srcId="{670981CD-B6AF-A545-BFE3-6B82E037A499}" destId="{4B873BE6-188B-7F4A-93FB-DB3AAE7E03CD}" srcOrd="2" destOrd="0" presId="urn:microsoft.com/office/officeart/2005/8/layout/hList1"/>
    <dgm:cxn modelId="{0E57A253-795F-3448-B6E1-65A57D79DD65}" type="presParOf" srcId="{4B873BE6-188B-7F4A-93FB-DB3AAE7E03CD}" destId="{001480F6-8320-3E4F-95B9-175FE6C9F321}" srcOrd="0" destOrd="0" presId="urn:microsoft.com/office/officeart/2005/8/layout/hList1"/>
    <dgm:cxn modelId="{55C530BE-86C5-2E4C-BAE4-39D6526CB7B2}" type="presParOf" srcId="{4B873BE6-188B-7F4A-93FB-DB3AAE7E03CD}" destId="{D496208A-19C2-2044-9217-8827F2CDBBD1}" srcOrd="1" destOrd="0" presId="urn:microsoft.com/office/officeart/2005/8/layout/hList1"/>
    <dgm:cxn modelId="{BC47E82A-10F8-9449-A680-40ECA25DE27A}" type="presParOf" srcId="{670981CD-B6AF-A545-BFE3-6B82E037A499}" destId="{BD22EEF0-E852-EC45-9C9A-A3643F85CE74}" srcOrd="3" destOrd="0" presId="urn:microsoft.com/office/officeart/2005/8/layout/hList1"/>
    <dgm:cxn modelId="{7E064641-F639-F544-9E0A-38EFDE9747EB}" type="presParOf" srcId="{670981CD-B6AF-A545-BFE3-6B82E037A499}" destId="{F3C81E05-F4B9-6842-8E2C-578099F90B15}" srcOrd="4" destOrd="0" presId="urn:microsoft.com/office/officeart/2005/8/layout/hList1"/>
    <dgm:cxn modelId="{45C8B4B7-1BD6-C142-96DC-57EDB905EF3C}" type="presParOf" srcId="{F3C81E05-F4B9-6842-8E2C-578099F90B15}" destId="{90AFF1D8-41E0-0347-841B-393498B4623D}" srcOrd="0" destOrd="0" presId="urn:microsoft.com/office/officeart/2005/8/layout/hList1"/>
    <dgm:cxn modelId="{6596BB3D-6F5C-5642-9DAC-B5CA3550C42B}" type="presParOf" srcId="{F3C81E05-F4B9-6842-8E2C-578099F90B15}" destId="{0EE8AF6D-7E2A-A74A-AF1D-71BFB23BCBA3}" srcOrd="1" destOrd="0" presId="urn:microsoft.com/office/officeart/2005/8/layout/hList1"/>
    <dgm:cxn modelId="{6A4090BA-5CFC-8242-BC4F-8767FEFE2466}" type="presParOf" srcId="{670981CD-B6AF-A545-BFE3-6B82E037A499}" destId="{A876D1A5-FF07-1C4C-8956-A06E80155EB8}" srcOrd="5" destOrd="0" presId="urn:microsoft.com/office/officeart/2005/8/layout/hList1"/>
    <dgm:cxn modelId="{0BD719DC-A51A-054D-9941-86C5331BD173}" type="presParOf" srcId="{670981CD-B6AF-A545-BFE3-6B82E037A499}" destId="{D2A70394-C616-A542-9EEA-1B7E1D419B7A}" srcOrd="6" destOrd="0" presId="urn:microsoft.com/office/officeart/2005/8/layout/hList1"/>
    <dgm:cxn modelId="{52D96A1F-3BB6-4F4E-8D6C-A3CB85C25A4E}" type="presParOf" srcId="{D2A70394-C616-A542-9EEA-1B7E1D419B7A}" destId="{F8B78148-B573-C74A-B2DE-44986224207F}" srcOrd="0" destOrd="0" presId="urn:microsoft.com/office/officeart/2005/8/layout/hList1"/>
    <dgm:cxn modelId="{2AC58D79-4C53-8145-987B-9C6E29EDA878}" type="presParOf" srcId="{D2A70394-C616-A542-9EEA-1B7E1D419B7A}" destId="{005A20EF-6886-5D41-9156-BBD2C3460C94}" srcOrd="1" destOrd="0" presId="urn:microsoft.com/office/officeart/2005/8/layout/hList1"/>
    <dgm:cxn modelId="{9F1DFFF6-DAE4-3A48-B37E-3D172DA5CACC}" type="presParOf" srcId="{670981CD-B6AF-A545-BFE3-6B82E037A499}" destId="{B96AF0E2-9361-D841-B04F-6894AF4B154B}" srcOrd="7" destOrd="0" presId="urn:microsoft.com/office/officeart/2005/8/layout/hList1"/>
    <dgm:cxn modelId="{5FF5112B-22AF-F041-B210-D9B56CAEEFEE}" type="presParOf" srcId="{670981CD-B6AF-A545-BFE3-6B82E037A499}" destId="{7E3106EC-BD9A-754B-A587-4845B0914287}" srcOrd="8" destOrd="0" presId="urn:microsoft.com/office/officeart/2005/8/layout/hList1"/>
    <dgm:cxn modelId="{A2F23FB9-2E95-8E42-975E-06A190C8FB57}" type="presParOf" srcId="{7E3106EC-BD9A-754B-A587-4845B0914287}" destId="{06B7CA42-9D6F-484B-A018-01257A7B5046}" srcOrd="0" destOrd="0" presId="urn:microsoft.com/office/officeart/2005/8/layout/hList1"/>
    <dgm:cxn modelId="{74084FDD-88ED-D343-B23E-4390DBDAC8E3}" type="presParOf" srcId="{7E3106EC-BD9A-754B-A587-4845B0914287}" destId="{AB5717F1-FA61-074E-86BD-FA176E0DB220}" srcOrd="1" destOrd="0" presId="urn:microsoft.com/office/officeart/2005/8/layout/hList1"/>
    <dgm:cxn modelId="{18697E53-84AD-0D48-ADBF-8AD3A7ACCEA0}" type="presParOf" srcId="{670981CD-B6AF-A545-BFE3-6B82E037A499}" destId="{558A6119-2357-344C-8E16-519ED46A7DF7}" srcOrd="9" destOrd="0" presId="urn:microsoft.com/office/officeart/2005/8/layout/hList1"/>
    <dgm:cxn modelId="{A15A0C37-6389-BA40-829A-873E0E229535}" type="presParOf" srcId="{670981CD-B6AF-A545-BFE3-6B82E037A499}" destId="{BB8DEF61-CAEA-414F-8AFD-313977D1368B}" srcOrd="10" destOrd="0" presId="urn:microsoft.com/office/officeart/2005/8/layout/hList1"/>
    <dgm:cxn modelId="{99732862-50C8-F94F-BB7D-FB66205E8DDC}" type="presParOf" srcId="{BB8DEF61-CAEA-414F-8AFD-313977D1368B}" destId="{08D4130A-DF29-674C-B336-627307DD1485}" srcOrd="0" destOrd="0" presId="urn:microsoft.com/office/officeart/2005/8/layout/hList1"/>
    <dgm:cxn modelId="{6C294E57-34C7-DF46-B70A-E2801C608207}" type="presParOf" srcId="{BB8DEF61-CAEA-414F-8AFD-313977D1368B}" destId="{D352A42C-DF92-9343-9AD9-E9DA0881CF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4E073-C81C-49E4-80A3-4EA10C5BB005}">
      <dsp:nvSpPr>
        <dsp:cNvPr id="0" name=""/>
        <dsp:cNvSpPr/>
      </dsp:nvSpPr>
      <dsp:spPr>
        <a:xfrm>
          <a:off x="679050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63572-C6CA-42A1-81D7-BF10496396D2}">
      <dsp:nvSpPr>
        <dsp:cNvPr id="0" name=""/>
        <dsp:cNvSpPr/>
      </dsp:nvSpPr>
      <dsp:spPr>
        <a:xfrm>
          <a:off x="1081237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76392-7BE4-435A-BBAE-4F7F7FDBB793}">
      <dsp:nvSpPr>
        <dsp:cNvPr id="0" name=""/>
        <dsp:cNvSpPr/>
      </dsp:nvSpPr>
      <dsp:spPr>
        <a:xfrm>
          <a:off x="75768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Our platform offers users personalized travel recommendations that match their preferences.</a:t>
          </a:r>
          <a:endParaRPr lang="en-US" sz="1200" kern="1200" dirty="0"/>
        </a:p>
      </dsp:txBody>
      <dsp:txXfrm>
        <a:off x="75768" y="2807106"/>
        <a:ext cx="3093750" cy="720000"/>
      </dsp:txXfrm>
    </dsp:sp>
    <dsp:sp modelId="{066658F0-09DA-4B9F-9167-4EA4CA1C7DFC}">
      <dsp:nvSpPr>
        <dsp:cNvPr id="0" name=""/>
        <dsp:cNvSpPr/>
      </dsp:nvSpPr>
      <dsp:spPr>
        <a:xfrm>
          <a:off x="4314206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636E3-E7F6-4B74-9FA0-F1002618890D}">
      <dsp:nvSpPr>
        <dsp:cNvPr id="0" name=""/>
        <dsp:cNvSpPr/>
      </dsp:nvSpPr>
      <dsp:spPr>
        <a:xfrm>
          <a:off x="4716393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7250F-FCFA-4530-8790-7C72C86F51D5}">
      <dsp:nvSpPr>
        <dsp:cNvPr id="0" name=""/>
        <dsp:cNvSpPr/>
      </dsp:nvSpPr>
      <dsp:spPr>
        <a:xfrm>
          <a:off x="3710925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We prioritize the most suitable destination, listing it as the top recommendation.</a:t>
          </a:r>
          <a:endParaRPr lang="en-US" sz="1200" kern="1200" dirty="0"/>
        </a:p>
      </dsp:txBody>
      <dsp:txXfrm>
        <a:off x="3710925" y="2807106"/>
        <a:ext cx="3093750" cy="720000"/>
      </dsp:txXfrm>
    </dsp:sp>
    <dsp:sp modelId="{C11151FA-AEE5-4F0B-A746-DB0E41A66998}">
      <dsp:nvSpPr>
        <dsp:cNvPr id="0" name=""/>
        <dsp:cNvSpPr/>
      </dsp:nvSpPr>
      <dsp:spPr>
        <a:xfrm>
          <a:off x="7949362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4329C-C24C-43C3-AF9E-B32EDE674553}">
      <dsp:nvSpPr>
        <dsp:cNvPr id="0" name=""/>
        <dsp:cNvSpPr/>
      </dsp:nvSpPr>
      <dsp:spPr>
        <a:xfrm>
          <a:off x="8351550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602F8-43B2-46B8-BA29-A528F2887110}">
      <dsp:nvSpPr>
        <dsp:cNvPr id="0" name=""/>
        <dsp:cNvSpPr/>
      </dsp:nvSpPr>
      <dsp:spPr>
        <a:xfrm>
          <a:off x="7346081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To make these recommendations, we will leverage accessible data on tourist trends, destination popularity, and user feedback.</a:t>
          </a:r>
          <a:endParaRPr lang="en-US" sz="1200" kern="1200" dirty="0"/>
        </a:p>
      </dsp:txBody>
      <dsp:txXfrm>
        <a:off x="7346081" y="2807106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F0A65-16F3-8149-BE33-62ED641F43E1}">
      <dsp:nvSpPr>
        <dsp:cNvPr id="0" name=""/>
        <dsp:cNvSpPr/>
      </dsp:nvSpPr>
      <dsp:spPr>
        <a:xfrm>
          <a:off x="2103120" y="1677"/>
          <a:ext cx="8412480" cy="735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86906" rIns="163225" bIns="1869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Helps travelers with limited budgets find affordable destinations.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Makes dream trips possible for those on a tight budget.</a:t>
          </a:r>
          <a:endParaRPr lang="en-US" sz="1100" kern="1200"/>
        </a:p>
      </dsp:txBody>
      <dsp:txXfrm>
        <a:off x="2103120" y="1677"/>
        <a:ext cx="8412480" cy="735850"/>
      </dsp:txXfrm>
    </dsp:sp>
    <dsp:sp modelId="{37A90274-75C2-C54F-9226-C0660F59293D}">
      <dsp:nvSpPr>
        <dsp:cNvPr id="0" name=""/>
        <dsp:cNvSpPr/>
      </dsp:nvSpPr>
      <dsp:spPr>
        <a:xfrm>
          <a:off x="0" y="1677"/>
          <a:ext cx="2103120" cy="735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2686" rIns="111290" bIns="726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1. Budget-Friendly Travel:</a:t>
          </a:r>
          <a:endParaRPr lang="en-US" sz="1400" kern="1200"/>
        </a:p>
      </dsp:txBody>
      <dsp:txXfrm>
        <a:off x="0" y="1677"/>
        <a:ext cx="2103120" cy="735850"/>
      </dsp:txXfrm>
    </dsp:sp>
    <dsp:sp modelId="{13AC7771-23FC-E44E-9A8B-D9DAA31E1FF0}">
      <dsp:nvSpPr>
        <dsp:cNvPr id="0" name=""/>
        <dsp:cNvSpPr/>
      </dsp:nvSpPr>
      <dsp:spPr>
        <a:xfrm>
          <a:off x="2103120" y="781679"/>
          <a:ext cx="8412480" cy="7358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86906" rIns="163225" bIns="1869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Introduces frequent travelers to new and exciting destinations.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Encourages exploration beyond familiar places.</a:t>
          </a:r>
          <a:endParaRPr lang="en-US" sz="1100" kern="1200"/>
        </a:p>
      </dsp:txBody>
      <dsp:txXfrm>
        <a:off x="2103120" y="781679"/>
        <a:ext cx="8412480" cy="735850"/>
      </dsp:txXfrm>
    </dsp:sp>
    <dsp:sp modelId="{E372F2BF-7B78-2248-BCE7-8BB47546755D}">
      <dsp:nvSpPr>
        <dsp:cNvPr id="0" name=""/>
        <dsp:cNvSpPr/>
      </dsp:nvSpPr>
      <dsp:spPr>
        <a:xfrm>
          <a:off x="0" y="781679"/>
          <a:ext cx="2103120" cy="735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2686" rIns="111290" bIns="726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2. Exploration for Frequent Travelers:</a:t>
          </a:r>
          <a:endParaRPr lang="en-US" sz="1400" kern="1200"/>
        </a:p>
      </dsp:txBody>
      <dsp:txXfrm>
        <a:off x="0" y="781679"/>
        <a:ext cx="2103120" cy="735850"/>
      </dsp:txXfrm>
    </dsp:sp>
    <dsp:sp modelId="{6DCADD88-000F-D74B-92D0-4AE3EF216593}">
      <dsp:nvSpPr>
        <dsp:cNvPr id="0" name=""/>
        <dsp:cNvSpPr/>
      </dsp:nvSpPr>
      <dsp:spPr>
        <a:xfrm>
          <a:off x="2103120" y="1561681"/>
          <a:ext cx="8412480" cy="7358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86906" rIns="163225" bIns="1869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Eases the process of finding destinations that everyone in a group will enjoy.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the hassle of group travel planning.</a:t>
          </a:r>
          <a:endParaRPr lang="en-US" sz="1100" kern="1200"/>
        </a:p>
      </dsp:txBody>
      <dsp:txXfrm>
        <a:off x="2103120" y="1561681"/>
        <a:ext cx="8412480" cy="735850"/>
      </dsp:txXfrm>
    </dsp:sp>
    <dsp:sp modelId="{710FD04F-A251-7D42-916D-115D9315FF99}">
      <dsp:nvSpPr>
        <dsp:cNvPr id="0" name=""/>
        <dsp:cNvSpPr/>
      </dsp:nvSpPr>
      <dsp:spPr>
        <a:xfrm>
          <a:off x="0" y="1561681"/>
          <a:ext cx="2103120" cy="7358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2686" rIns="111290" bIns="726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3. Group Travel Simplified:</a:t>
          </a:r>
          <a:endParaRPr lang="en-US" sz="1400" kern="1200"/>
        </a:p>
      </dsp:txBody>
      <dsp:txXfrm>
        <a:off x="0" y="1561681"/>
        <a:ext cx="2103120" cy="735850"/>
      </dsp:txXfrm>
    </dsp:sp>
    <dsp:sp modelId="{FA62935E-F688-6740-869F-D60EACE9ACD5}">
      <dsp:nvSpPr>
        <dsp:cNvPr id="0" name=""/>
        <dsp:cNvSpPr/>
      </dsp:nvSpPr>
      <dsp:spPr>
        <a:xfrm>
          <a:off x="2103120" y="2341683"/>
          <a:ext cx="8412480" cy="7358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86906" rIns="163225" bIns="1869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Increases overall user satisfaction by offering personalized recommendations.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Creates more enjoyable travel experiences.</a:t>
          </a:r>
          <a:endParaRPr lang="en-US" sz="1100" kern="1200"/>
        </a:p>
      </dsp:txBody>
      <dsp:txXfrm>
        <a:off x="2103120" y="2341683"/>
        <a:ext cx="8412480" cy="735850"/>
      </dsp:txXfrm>
    </dsp:sp>
    <dsp:sp modelId="{B5D47EFF-87BB-8843-8C40-80FC7F2F2DEF}">
      <dsp:nvSpPr>
        <dsp:cNvPr id="0" name=""/>
        <dsp:cNvSpPr/>
      </dsp:nvSpPr>
      <dsp:spPr>
        <a:xfrm>
          <a:off x="0" y="2341683"/>
          <a:ext cx="2103120" cy="7358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2686" rIns="111290" bIns="726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4. Enhanced Satisfaction:</a:t>
          </a:r>
          <a:endParaRPr lang="en-US" sz="1400" kern="1200"/>
        </a:p>
      </dsp:txBody>
      <dsp:txXfrm>
        <a:off x="0" y="2341683"/>
        <a:ext cx="2103120" cy="735850"/>
      </dsp:txXfrm>
    </dsp:sp>
    <dsp:sp modelId="{9A4DAF98-A7CF-DE43-B4E9-8F00CAF2F719}">
      <dsp:nvSpPr>
        <dsp:cNvPr id="0" name=""/>
        <dsp:cNvSpPr/>
      </dsp:nvSpPr>
      <dsp:spPr>
        <a:xfrm>
          <a:off x="2103120" y="3121684"/>
          <a:ext cx="8412480" cy="7358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86906" rIns="163225" bIns="1869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Promotes eco-conscious and socially responsible travel choices.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Supports responsible and sustainable tourism.</a:t>
          </a:r>
          <a:endParaRPr lang="en-US" sz="1100" kern="1200"/>
        </a:p>
      </dsp:txBody>
      <dsp:txXfrm>
        <a:off x="2103120" y="3121684"/>
        <a:ext cx="8412480" cy="735850"/>
      </dsp:txXfrm>
    </dsp:sp>
    <dsp:sp modelId="{AB2D536F-5ED5-3E40-83B4-8959389E54B9}">
      <dsp:nvSpPr>
        <dsp:cNvPr id="0" name=""/>
        <dsp:cNvSpPr/>
      </dsp:nvSpPr>
      <dsp:spPr>
        <a:xfrm>
          <a:off x="0" y="3121684"/>
          <a:ext cx="2103120" cy="7358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2686" rIns="111290" bIns="7268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5. Sustainable Travel:</a:t>
          </a:r>
          <a:endParaRPr lang="en-US" sz="1400" kern="1200"/>
        </a:p>
      </dsp:txBody>
      <dsp:txXfrm>
        <a:off x="0" y="3121684"/>
        <a:ext cx="2103120" cy="735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79429-BB14-3146-8479-090525359CE5}">
      <dsp:nvSpPr>
        <dsp:cNvPr id="0" name=""/>
        <dsp:cNvSpPr/>
      </dsp:nvSpPr>
      <dsp:spPr>
        <a:xfrm>
          <a:off x="0" y="18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DC6E4-B156-9548-8D26-948D834C8455}">
      <dsp:nvSpPr>
        <dsp:cNvPr id="0" name=""/>
        <dsp:cNvSpPr/>
      </dsp:nvSpPr>
      <dsp:spPr>
        <a:xfrm>
          <a:off x="0" y="1884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Travel Recommendations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84"/>
        <a:ext cx="10515600" cy="642662"/>
      </dsp:txXfrm>
    </dsp:sp>
    <dsp:sp modelId="{24EE266D-DD45-3F4D-A520-1FEB95AAD5FE}">
      <dsp:nvSpPr>
        <dsp:cNvPr id="0" name=""/>
        <dsp:cNvSpPr/>
      </dsp:nvSpPr>
      <dsp:spPr>
        <a:xfrm>
          <a:off x="0" y="644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FF98B-0A8F-1B43-BD65-F7825CA1D884}">
      <dsp:nvSpPr>
        <dsp:cNvPr id="0" name=""/>
        <dsp:cNvSpPr/>
      </dsp:nvSpPr>
      <dsp:spPr>
        <a:xfrm>
          <a:off x="0" y="644546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Increased Customer Satisfaction: potentially increased business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44546"/>
        <a:ext cx="10515600" cy="642662"/>
      </dsp:txXfrm>
    </dsp:sp>
    <dsp:sp modelId="{D90AD069-F4AF-D046-A1E5-36C038D866DA}">
      <dsp:nvSpPr>
        <dsp:cNvPr id="0" name=""/>
        <dsp:cNvSpPr/>
      </dsp:nvSpPr>
      <dsp:spPr>
        <a:xfrm>
          <a:off x="0" y="12872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EA446-2D9F-6948-BE84-BC057D7EC9C4}">
      <dsp:nvSpPr>
        <dsp:cNvPr id="0" name=""/>
        <dsp:cNvSpPr/>
      </dsp:nvSpPr>
      <dsp:spPr>
        <a:xfrm>
          <a:off x="0" y="1287208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Savings</a:t>
          </a:r>
        </a:p>
      </dsp:txBody>
      <dsp:txXfrm>
        <a:off x="0" y="1287208"/>
        <a:ext cx="10515600" cy="642662"/>
      </dsp:txXfrm>
    </dsp:sp>
    <dsp:sp modelId="{EB7B6240-533D-0B41-8444-0BB3AA3AEE45}">
      <dsp:nvSpPr>
        <dsp:cNvPr id="0" name=""/>
        <dsp:cNvSpPr/>
      </dsp:nvSpPr>
      <dsp:spPr>
        <a:xfrm>
          <a:off x="0" y="1929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42DD0-14FC-3449-97D6-B45138D60693}">
      <dsp:nvSpPr>
        <dsp:cNvPr id="0" name=""/>
        <dsp:cNvSpPr/>
      </dsp:nvSpPr>
      <dsp:spPr>
        <a:xfrm>
          <a:off x="0" y="1929871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Exploration of New Destinations</a:t>
          </a:r>
        </a:p>
      </dsp:txBody>
      <dsp:txXfrm>
        <a:off x="0" y="1929871"/>
        <a:ext cx="10515600" cy="642662"/>
      </dsp:txXfrm>
    </dsp:sp>
    <dsp:sp modelId="{CC548BF4-786B-3144-A722-E8A25D8ED594}">
      <dsp:nvSpPr>
        <dsp:cNvPr id="0" name=""/>
        <dsp:cNvSpPr/>
      </dsp:nvSpPr>
      <dsp:spPr>
        <a:xfrm>
          <a:off x="0" y="2572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50C07-59AC-6E40-A8CD-0E86A137A3CF}">
      <dsp:nvSpPr>
        <dsp:cNvPr id="0" name=""/>
        <dsp:cNvSpPr/>
      </dsp:nvSpPr>
      <dsp:spPr>
        <a:xfrm>
          <a:off x="0" y="2572533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Simplified Group Travel</a:t>
          </a:r>
        </a:p>
      </dsp:txBody>
      <dsp:txXfrm>
        <a:off x="0" y="2572533"/>
        <a:ext cx="10515600" cy="642662"/>
      </dsp:txXfrm>
    </dsp:sp>
    <dsp:sp modelId="{0BDC34DF-EE11-AC45-B697-81D5C4443F25}">
      <dsp:nvSpPr>
        <dsp:cNvPr id="0" name=""/>
        <dsp:cNvSpPr/>
      </dsp:nvSpPr>
      <dsp:spPr>
        <a:xfrm>
          <a:off x="0" y="3215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433B9-E804-8C43-AF60-3DCCB7B84886}">
      <dsp:nvSpPr>
        <dsp:cNvPr id="0" name=""/>
        <dsp:cNvSpPr/>
      </dsp:nvSpPr>
      <dsp:spPr>
        <a:xfrm>
          <a:off x="0" y="3215195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Eco-conscious Travels</a:t>
          </a:r>
        </a:p>
      </dsp:txBody>
      <dsp:txXfrm>
        <a:off x="0" y="3215195"/>
        <a:ext cx="10515600" cy="642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0314E-1BD0-1A43-9D26-8EB902B916B2}">
      <dsp:nvSpPr>
        <dsp:cNvPr id="0" name=""/>
        <dsp:cNvSpPr/>
      </dsp:nvSpPr>
      <dsp:spPr>
        <a:xfrm>
          <a:off x="2952" y="689318"/>
          <a:ext cx="1568611" cy="601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Seasonal Destination Information:</a:t>
          </a:r>
        </a:p>
      </dsp:txBody>
      <dsp:txXfrm>
        <a:off x="2952" y="689318"/>
        <a:ext cx="1568611" cy="601021"/>
      </dsp:txXfrm>
    </dsp:sp>
    <dsp:sp modelId="{70C42B71-E5F6-5E42-A3EB-0F458AF72C70}">
      <dsp:nvSpPr>
        <dsp:cNvPr id="0" name=""/>
        <dsp:cNvSpPr/>
      </dsp:nvSpPr>
      <dsp:spPr>
        <a:xfrm>
          <a:off x="2952" y="1290339"/>
          <a:ext cx="1568611" cy="23716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Introduce a feature that allows users to input their desired destination.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Provide recommendations on the best time to visit that destination based on weather, events, and traveler reviews.</a:t>
          </a:r>
        </a:p>
      </dsp:txBody>
      <dsp:txXfrm>
        <a:off x="2952" y="1290339"/>
        <a:ext cx="1568611" cy="2371680"/>
      </dsp:txXfrm>
    </dsp:sp>
    <dsp:sp modelId="{001480F6-8320-3E4F-95B9-175FE6C9F321}">
      <dsp:nvSpPr>
        <dsp:cNvPr id="0" name=""/>
        <dsp:cNvSpPr/>
      </dsp:nvSpPr>
      <dsp:spPr>
        <a:xfrm>
          <a:off x="1791169" y="689318"/>
          <a:ext cx="1568611" cy="601021"/>
        </a:xfrm>
        <a:prstGeom prst="rect">
          <a:avLst/>
        </a:prstGeom>
        <a:solidFill>
          <a:schemeClr val="accent5">
            <a:hueOff val="184352"/>
            <a:satOff val="-3599"/>
            <a:lumOff val="78"/>
            <a:alphaOff val="0"/>
          </a:schemeClr>
        </a:solidFill>
        <a:ln w="12700" cap="flat" cmpd="sng" algn="ctr">
          <a:solidFill>
            <a:schemeClr val="accent5">
              <a:hueOff val="184352"/>
              <a:satOff val="-3599"/>
              <a:lumOff val="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Traveler Reviews Integration:</a:t>
          </a:r>
        </a:p>
      </dsp:txBody>
      <dsp:txXfrm>
        <a:off x="1791169" y="689318"/>
        <a:ext cx="1568611" cy="601021"/>
      </dsp:txXfrm>
    </dsp:sp>
    <dsp:sp modelId="{D496208A-19C2-2044-9217-8827F2CDBBD1}">
      <dsp:nvSpPr>
        <dsp:cNvPr id="0" name=""/>
        <dsp:cNvSpPr/>
      </dsp:nvSpPr>
      <dsp:spPr>
        <a:xfrm>
          <a:off x="1791169" y="1290339"/>
          <a:ext cx="1568611" cy="2371680"/>
        </a:xfrm>
        <a:prstGeom prst="rect">
          <a:avLst/>
        </a:prstGeom>
        <a:solidFill>
          <a:schemeClr val="accent5">
            <a:tint val="40000"/>
            <a:alpha val="90000"/>
            <a:hueOff val="153190"/>
            <a:satOff val="-4071"/>
            <a:lumOff val="-1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53190"/>
              <a:satOff val="-4071"/>
              <a:lumOff val="-1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Explore the possibility of integrating traveler reviews and experiences into our recommendation algorithm.</a:t>
          </a:r>
        </a:p>
      </dsp:txBody>
      <dsp:txXfrm>
        <a:off x="1791169" y="1290339"/>
        <a:ext cx="1568611" cy="2371680"/>
      </dsp:txXfrm>
    </dsp:sp>
    <dsp:sp modelId="{90AFF1D8-41E0-0347-841B-393498B4623D}">
      <dsp:nvSpPr>
        <dsp:cNvPr id="0" name=""/>
        <dsp:cNvSpPr/>
      </dsp:nvSpPr>
      <dsp:spPr>
        <a:xfrm>
          <a:off x="3579385" y="689318"/>
          <a:ext cx="1568611" cy="601021"/>
        </a:xfrm>
        <a:prstGeom prst="rect">
          <a:avLst/>
        </a:prstGeom>
        <a:solidFill>
          <a:schemeClr val="accent5">
            <a:hueOff val="368704"/>
            <a:satOff val="-7198"/>
            <a:lumOff val="157"/>
            <a:alphaOff val="0"/>
          </a:schemeClr>
        </a:solidFill>
        <a:ln w="12700" cap="flat" cmpd="sng" algn="ctr">
          <a:solidFill>
            <a:schemeClr val="accent5">
              <a:hueOff val="368704"/>
              <a:satOff val="-7198"/>
              <a:lumOff val="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Eco-conscious Travel Options:</a:t>
          </a:r>
        </a:p>
      </dsp:txBody>
      <dsp:txXfrm>
        <a:off x="3579385" y="689318"/>
        <a:ext cx="1568611" cy="601021"/>
      </dsp:txXfrm>
    </dsp:sp>
    <dsp:sp modelId="{0EE8AF6D-7E2A-A74A-AF1D-71BFB23BCBA3}">
      <dsp:nvSpPr>
        <dsp:cNvPr id="0" name=""/>
        <dsp:cNvSpPr/>
      </dsp:nvSpPr>
      <dsp:spPr>
        <a:xfrm>
          <a:off x="3579385" y="1290339"/>
          <a:ext cx="1568611" cy="2371680"/>
        </a:xfrm>
        <a:prstGeom prst="rect">
          <a:avLst/>
        </a:prstGeom>
        <a:solidFill>
          <a:schemeClr val="accent5">
            <a:tint val="40000"/>
            <a:alpha val="90000"/>
            <a:hueOff val="306379"/>
            <a:satOff val="-8141"/>
            <a:lumOff val="-3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06379"/>
              <a:satOff val="-8141"/>
              <a:lumOff val="-3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Include recommendations for eco-friendly accommodations, transportation, and activities.</a:t>
          </a:r>
        </a:p>
      </dsp:txBody>
      <dsp:txXfrm>
        <a:off x="3579385" y="1290339"/>
        <a:ext cx="1568611" cy="2371680"/>
      </dsp:txXfrm>
    </dsp:sp>
    <dsp:sp modelId="{F8B78148-B573-C74A-B2DE-44986224207F}">
      <dsp:nvSpPr>
        <dsp:cNvPr id="0" name=""/>
        <dsp:cNvSpPr/>
      </dsp:nvSpPr>
      <dsp:spPr>
        <a:xfrm>
          <a:off x="5367602" y="689318"/>
          <a:ext cx="1568611" cy="601021"/>
        </a:xfrm>
        <a:prstGeom prst="rect">
          <a:avLst/>
        </a:prstGeom>
        <a:solidFill>
          <a:schemeClr val="accent5">
            <a:hueOff val="553057"/>
            <a:satOff val="-10798"/>
            <a:lumOff val="235"/>
            <a:alphaOff val="0"/>
          </a:schemeClr>
        </a:solidFill>
        <a:ln w="12700" cap="flat" cmpd="sng" algn="ctr">
          <a:solidFill>
            <a:schemeClr val="accent5">
              <a:hueOff val="553057"/>
              <a:satOff val="-10798"/>
              <a:lumOff val="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Social Integration:</a:t>
          </a:r>
        </a:p>
      </dsp:txBody>
      <dsp:txXfrm>
        <a:off x="5367602" y="689318"/>
        <a:ext cx="1568611" cy="601021"/>
      </dsp:txXfrm>
    </dsp:sp>
    <dsp:sp modelId="{005A20EF-6886-5D41-9156-BBD2C3460C94}">
      <dsp:nvSpPr>
        <dsp:cNvPr id="0" name=""/>
        <dsp:cNvSpPr/>
      </dsp:nvSpPr>
      <dsp:spPr>
        <a:xfrm>
          <a:off x="5367602" y="1290339"/>
          <a:ext cx="1568611" cy="2371680"/>
        </a:xfrm>
        <a:prstGeom prst="rect">
          <a:avLst/>
        </a:prstGeom>
        <a:solidFill>
          <a:schemeClr val="accent5">
            <a:tint val="40000"/>
            <a:alpha val="90000"/>
            <a:hueOff val="459569"/>
            <a:satOff val="-12212"/>
            <a:lumOff val="-49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459569"/>
              <a:satOff val="-12212"/>
              <a:lumOff val="-4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Integrate social media features that allow users to share their travel plans, recommendations, and experiences with friends and followers.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Explore the potential for social influence on travel decisions.</a:t>
          </a:r>
        </a:p>
      </dsp:txBody>
      <dsp:txXfrm>
        <a:off x="5367602" y="1290339"/>
        <a:ext cx="1568611" cy="2371680"/>
      </dsp:txXfrm>
    </dsp:sp>
    <dsp:sp modelId="{06B7CA42-9D6F-484B-A018-01257A7B5046}">
      <dsp:nvSpPr>
        <dsp:cNvPr id="0" name=""/>
        <dsp:cNvSpPr/>
      </dsp:nvSpPr>
      <dsp:spPr>
        <a:xfrm>
          <a:off x="7155819" y="689318"/>
          <a:ext cx="1568611" cy="601021"/>
        </a:xfrm>
        <a:prstGeom prst="rect">
          <a:avLst/>
        </a:prstGeom>
        <a:solidFill>
          <a:schemeClr val="accent5">
            <a:hueOff val="737409"/>
            <a:satOff val="-14397"/>
            <a:lumOff val="314"/>
            <a:alphaOff val="0"/>
          </a:schemeClr>
        </a:solidFill>
        <a:ln w="12700" cap="flat" cmpd="sng" algn="ctr">
          <a:solidFill>
            <a:schemeClr val="accent5">
              <a:hueOff val="737409"/>
              <a:satOff val="-14397"/>
              <a:lumOff val="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Language and Cultural Assistance:</a:t>
          </a:r>
        </a:p>
      </dsp:txBody>
      <dsp:txXfrm>
        <a:off x="7155819" y="689318"/>
        <a:ext cx="1568611" cy="601021"/>
      </dsp:txXfrm>
    </dsp:sp>
    <dsp:sp modelId="{AB5717F1-FA61-074E-86BD-FA176E0DB220}">
      <dsp:nvSpPr>
        <dsp:cNvPr id="0" name=""/>
        <dsp:cNvSpPr/>
      </dsp:nvSpPr>
      <dsp:spPr>
        <a:xfrm>
          <a:off x="7155819" y="1290339"/>
          <a:ext cx="1568611" cy="2371680"/>
        </a:xfrm>
        <a:prstGeom prst="rect">
          <a:avLst/>
        </a:prstGeom>
        <a:solidFill>
          <a:schemeClr val="accent5">
            <a:tint val="40000"/>
            <a:alpha val="90000"/>
            <a:hueOff val="612758"/>
            <a:satOff val="-16282"/>
            <a:lumOff val="-6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612758"/>
              <a:satOff val="-16282"/>
              <a:lumOff val="-6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Incorporate language translation tools and cultural guides for destinations to assist travelers in communicating and respecting local customs.</a:t>
          </a:r>
        </a:p>
      </dsp:txBody>
      <dsp:txXfrm>
        <a:off x="7155819" y="1290339"/>
        <a:ext cx="1568611" cy="2371680"/>
      </dsp:txXfrm>
    </dsp:sp>
    <dsp:sp modelId="{08D4130A-DF29-674C-B336-627307DD1485}">
      <dsp:nvSpPr>
        <dsp:cNvPr id="0" name=""/>
        <dsp:cNvSpPr/>
      </dsp:nvSpPr>
      <dsp:spPr>
        <a:xfrm>
          <a:off x="8944036" y="689318"/>
          <a:ext cx="1568611" cy="601021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2700" cap="flat" cmpd="sng" algn="ctr">
          <a:solidFill>
            <a:schemeClr val="accent5">
              <a:hueOff val="921761"/>
              <a:satOff val="-17996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 Voice Assistant Integration:</a:t>
          </a:r>
        </a:p>
      </dsp:txBody>
      <dsp:txXfrm>
        <a:off x="8944036" y="689318"/>
        <a:ext cx="1568611" cy="601021"/>
      </dsp:txXfrm>
    </dsp:sp>
    <dsp:sp modelId="{D352A42C-DF92-9343-9AD9-E9DA0881CF5A}">
      <dsp:nvSpPr>
        <dsp:cNvPr id="0" name=""/>
        <dsp:cNvSpPr/>
      </dsp:nvSpPr>
      <dsp:spPr>
        <a:xfrm>
          <a:off x="8944036" y="1290339"/>
          <a:ext cx="1568611" cy="2371680"/>
        </a:xfrm>
        <a:prstGeom prst="rect">
          <a:avLst/>
        </a:prstGeom>
        <a:solidFill>
          <a:schemeClr val="accent5">
            <a:tint val="40000"/>
            <a:alpha val="90000"/>
            <a:hueOff val="765948"/>
            <a:satOff val="-20353"/>
            <a:lumOff val="-82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65948"/>
              <a:satOff val="-20353"/>
              <a:lumOff val="-8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Incorporate voice-activated features for hands-free use, enabling users to ask questions, get recommendations, and access travel information while on the go.</a:t>
          </a:r>
        </a:p>
      </dsp:txBody>
      <dsp:txXfrm>
        <a:off x="8944036" y="1290339"/>
        <a:ext cx="1568611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FD812-5015-6447-ABB9-75B14D790402}" type="datetimeFigureOut">
              <a:rPr lang="en-CH" smtClean="0"/>
              <a:t>31.10.23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8175-DD8C-AE48-BD1A-D909BC993CB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0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Features of Personalized Recommendations:</a:t>
            </a:r>
          </a:p>
          <a:p>
            <a:endParaRPr lang="en-GB" dirty="0"/>
          </a:p>
          <a:p>
            <a:r>
              <a:rPr lang="en-GB" dirty="0"/>
              <a:t>User Preferences: Our platform will consider user preferences, such as adventure, relaxation, culture, and more, to provide tailored recommendations.</a:t>
            </a:r>
          </a:p>
          <a:p>
            <a:r>
              <a:rPr lang="en-GB" dirty="0"/>
              <a:t>Destination Data: We will collect and </a:t>
            </a:r>
            <a:r>
              <a:rPr lang="en-GB" dirty="0" err="1"/>
              <a:t>analyze</a:t>
            </a:r>
            <a:r>
              <a:rPr lang="en-GB" dirty="0"/>
              <a:t> data on tourist trends, seasonality, and destination popularity.</a:t>
            </a:r>
          </a:p>
          <a:p>
            <a:r>
              <a:rPr lang="en-GB" dirty="0"/>
              <a:t>Real-time Updates: Our system will also factor in real-time information, such as travel restrictions and advisories.</a:t>
            </a:r>
          </a:p>
          <a:p>
            <a:endParaRPr lang="en-GB" dirty="0"/>
          </a:p>
          <a:p>
            <a:r>
              <a:rPr lang="en-GB" dirty="0"/>
              <a:t>Data Sources for Recommendations:</a:t>
            </a:r>
          </a:p>
          <a:p>
            <a:endParaRPr lang="en-GB" dirty="0"/>
          </a:p>
          <a:p>
            <a:r>
              <a:rPr lang="en-GB" dirty="0"/>
              <a:t>Tourist Data: We will collect data on popular destinations, traveller reviews, and activities.</a:t>
            </a:r>
          </a:p>
          <a:p>
            <a:r>
              <a:rPr lang="en-GB" dirty="0"/>
              <a:t>Seasonal Trends: Accessible data will help us understand which destinations are popular during specific times of the year.</a:t>
            </a:r>
          </a:p>
          <a:p>
            <a:r>
              <a:rPr lang="en-GB" dirty="0"/>
              <a:t>User Feedback: User interactions and feedback on the platform will contribute to refining our recommendations.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8175-DD8C-AE48-BD1A-D909BC993CB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554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Our system is all about making travel accessible, enjoyable, and fulfilling for everyone, from budget-conscious travellers to frequent explorers and group adventurers. We're here to help you discover your ideal destination and travel responsibly.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8175-DD8C-AE48-BD1A-D909BC993CB3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699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1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8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6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6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3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84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23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7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6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7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A3F9DB-B144-47A4-9DB2-706C3908B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3D9A74CD-249A-437B-A289-413676038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View from a car">
            <a:extLst>
              <a:ext uri="{FF2B5EF4-FFF2-40B4-BE49-F238E27FC236}">
                <a16:creationId xmlns:a16="http://schemas.microsoft.com/office/drawing/2014/main" id="{4606CE58-1C32-DB7A-716B-AD7E1D8A6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8975"/>
            <a:ext cx="12191980" cy="68579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50872-D2F7-837F-DD13-849629E92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 on Taking a road 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D40D0-8046-7A4A-1643-B2BA87B91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Students:           Michele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                               Simon Parris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                               </a:t>
            </a:r>
            <a:r>
              <a:rPr lang="en-US" dirty="0" err="1">
                <a:solidFill>
                  <a:srgbClr val="FFFFFF"/>
                </a:solidFill>
              </a:rPr>
              <a:t>Vedasri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Nakka</a:t>
            </a: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Professor:          Edy </a:t>
            </a:r>
            <a:r>
              <a:rPr lang="en-US" dirty="0" err="1">
                <a:solidFill>
                  <a:srgbClr val="FFFFFF"/>
                </a:solidFill>
              </a:rPr>
              <a:t>Portmann</a:t>
            </a: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Supervisor:       Minh Tue Nguyen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                 University of Fribourg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                     03.11.2023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4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7153-EEDB-E401-8A28-87154E4B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C182-3B3F-77B3-2648-5F714F86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there be a way to also take that (the trends) into account?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some platform to develop our project?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1422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21CA1-1D48-0EF6-F58A-FF9FB5CA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2" name="Graphic 31" descr="Smiling Face with No Fill">
            <a:extLst>
              <a:ext uri="{FF2B5EF4-FFF2-40B4-BE49-F238E27FC236}">
                <a16:creationId xmlns:a16="http://schemas.microsoft.com/office/drawing/2014/main" id="{754BD174-386A-6FA4-557E-FD44D088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7742" y="1543223"/>
            <a:ext cx="3126644" cy="312664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97E0F-4859-FAC6-C1F2-9FB1B6E02667}"/>
              </a:ext>
            </a:extLst>
          </p:cNvPr>
          <p:cNvSpPr txBox="1"/>
          <p:nvPr/>
        </p:nvSpPr>
        <p:spPr>
          <a:xfrm>
            <a:off x="1573161" y="2389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4997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5847081-BE5A-1855-A00E-F6295B1AE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72" r="1030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E545-A912-9DD2-2276-DC77D1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946" y="475932"/>
            <a:ext cx="5721484" cy="1325563"/>
          </a:xfrm>
        </p:spPr>
        <p:txBody>
          <a:bodyPr>
            <a:normAutofit/>
          </a:bodyPr>
          <a:lstStyle/>
          <a:p>
            <a:r>
              <a:rPr lang="en-CH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885A-696F-869E-6EBD-8B10A90C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501" y="1869439"/>
            <a:ext cx="5721484" cy="1874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technology solution that assists travellers in choosing their ideal destinations based on their personal preferences and requirements, enhancing their overall travel experience.</a:t>
            </a:r>
            <a:endParaRPr lang="en-CH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3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7055F-B89A-D16C-45F3-BE78B6B4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H" dirty="0"/>
              <a:t>Objectives</a:t>
            </a:r>
            <a:endParaRPr lang="en-CH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FAC0C1-0FF5-276E-BEEE-54DE2DD0F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271588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810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28184-A281-E64D-D1B1-456E7C07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Your Feedback Matters</a:t>
            </a:r>
            <a:endParaRPr lang="en-CH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B3101EF-59E2-3340-8761-03D44FA7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1789766"/>
            <a:ext cx="10515600" cy="385974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young or old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 student, office worker, manual worker, ...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departure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Vacation dates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people: alone, couple, group of friends, work outing, ...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language at the destination: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french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german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vacation: beach, city, landscape, mountains, party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 low-cost, don't care, luxurious, ...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type: car, train, bus, plane, boat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Dietary Preferences: traveler may be vegetarian, vegan etc.</a:t>
            </a:r>
          </a:p>
          <a:p>
            <a:endParaRPr lang="en-CH" sz="18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E34B-0DE0-7486-044A-1F259AF2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H" dirty="0"/>
              <a:t>Ben</a:t>
            </a:r>
            <a:r>
              <a:rPr lang="en-GB" dirty="0"/>
              <a:t>e</a:t>
            </a:r>
            <a:r>
              <a:rPr lang="en-CH" dirty="0"/>
              <a:t>fits of our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259776-5B48-EEB2-B7BB-E7990B2AD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736652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871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!!Rectangle">
            <a:extLst>
              <a:ext uri="{FF2B5EF4-FFF2-40B4-BE49-F238E27FC236}">
                <a16:creationId xmlns:a16="http://schemas.microsoft.com/office/drawing/2014/main" id="{032D8B87-88DA-4E9C-B676-B10D70EA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A128F04-616D-C039-85BF-33C7CD982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626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F95FD-2717-6FED-5D05-2B9229C7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Challenges and Considerations:</a:t>
            </a:r>
            <a:endParaRPr lang="en-CH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E230-27FE-6E75-0957-1C694938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Source: Accessing accurate and up-to-date recommendations can be challenging with limited data source</a:t>
            </a:r>
          </a:p>
          <a:p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Privacy: Protecting user data and privacy will be a top priority.</a:t>
            </a:r>
          </a:p>
          <a:p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Information: Integrating real-time data for destination advisories is a continuous challenge.</a:t>
            </a:r>
          </a:p>
          <a:p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World and Travel Trend: Travel trends can shift rapidly. Trends significantly influence people's travel destination choices.</a:t>
            </a:r>
          </a:p>
          <a:p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Global Events: Global events like pandemics can dramatically affect travel choices. The system must respond to sudden changes, such as travel restrictions.</a:t>
            </a:r>
          </a:p>
          <a:p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Engagement: Encouraging consistent user engagement for data collection is a challenge. Accurate recommendations depend on the quality and quantity of user data.</a:t>
            </a:r>
          </a:p>
          <a:p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Staying Updated: Keeping the system updated with current travel trends is essential. Failure to adapt to evolving trends may result in less accurate recommendations.</a:t>
            </a:r>
            <a:endParaRPr lang="en-CH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30ACB033-5EBE-E0C4-7068-851B1B79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58" y="2672294"/>
            <a:ext cx="5580942" cy="4185706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AC3BF-8277-4E1C-BA1E-59B13AE6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dirty="0"/>
              <a:t>Applied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F059-862C-F53A-B571-AC137D0DE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147"/>
            <a:ext cx="5642113" cy="5058418"/>
          </a:xfrm>
        </p:spPr>
        <p:txBody>
          <a:bodyPr>
            <a:normAutofit/>
          </a:bodyPr>
          <a:lstStyle/>
          <a:p>
            <a:r>
              <a:rPr lang="en-CH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Michine Learning Algorithms: Neural Network, Decision tre, Clustering etc.,</a:t>
            </a:r>
          </a:p>
          <a:p>
            <a:r>
              <a:rPr lang="en-CH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filtering, Content-based filtering, Hybrid Recommender systems  </a:t>
            </a:r>
          </a:p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Ssurveys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interviews, and online questionnaires etc.,</a:t>
            </a:r>
          </a:p>
          <a:p>
            <a:r>
              <a:rPr lang="en-CH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NLP: by using 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and descriptions of travel destinations, NLP can be used to analyse text data and extract insights to improve recommendations.</a:t>
            </a:r>
          </a:p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</a:t>
            </a:r>
          </a:p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loop: allowing users to provide feedback on recommended destinations, which can help improve future recommendations.</a:t>
            </a:r>
          </a:p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Image Recognition: If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access to destination images, deep learning models can be used to </a:t>
            </a:r>
            <a:r>
              <a:rPr lang="en-GB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recommend destinations based on visual cues.</a:t>
            </a:r>
            <a:endParaRPr lang="en-CH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1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4648-4E87-9435-9E49-CDFE6AA3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Results</a:t>
            </a:r>
            <a:endParaRPr lang="en-C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12F4E2-247F-6ACA-3902-13C6A9E83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767185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08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BD30D-2C17-538C-B8C5-70867E3A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CH">
                <a:solidFill>
                  <a:srgbClr val="FFFFFF"/>
                </a:solidFill>
              </a:rPr>
              <a:t>Future Enhancements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4E63F5-976E-3278-8C26-769287C33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9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43248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rop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153</TotalTime>
  <Words>980</Words>
  <Application>Microsoft Macintosh PowerPoint</Application>
  <PresentationFormat>Widescreen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Arial</vt:lpstr>
      <vt:lpstr>Avenir Next LT Pro</vt:lpstr>
      <vt:lpstr>Calibri</vt:lpstr>
      <vt:lpstr>Söhne</vt:lpstr>
      <vt:lpstr>Times New Roman</vt:lpstr>
      <vt:lpstr>ShapesVTI</vt:lpstr>
      <vt:lpstr>Recommendation on Taking a road trip</vt:lpstr>
      <vt:lpstr>Main idea</vt:lpstr>
      <vt:lpstr>Objectives</vt:lpstr>
      <vt:lpstr>Your Feedback Matters</vt:lpstr>
      <vt:lpstr>Benefits of our system</vt:lpstr>
      <vt:lpstr>Challenges and Considerations:</vt:lpstr>
      <vt:lpstr>Applied methods</vt:lpstr>
      <vt:lpstr>Results</vt:lpstr>
      <vt:lpstr>Future Enhancements</vt:lpstr>
      <vt:lpstr>Quesions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on Taking a road trip</dc:title>
  <dc:creator>krishna kanth</dc:creator>
  <cp:lastModifiedBy>krishna kanth</cp:lastModifiedBy>
  <cp:revision>55</cp:revision>
  <dcterms:created xsi:type="dcterms:W3CDTF">2023-10-30T10:46:04Z</dcterms:created>
  <dcterms:modified xsi:type="dcterms:W3CDTF">2023-10-31T17:37:15Z</dcterms:modified>
</cp:coreProperties>
</file>