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type="screen16x9" cy="6858000" cx="12192000"/>
  <p:notesSz cx="6858000" cy="9144000"/>
  <p:defaultTextStyle>
    <a:defPPr>
      <a:defRPr lang="x-none"/>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6029" autoAdjust="0"/>
    <p:restoredTop sz="94660"/>
  </p:normalViewPr>
  <p:slideViewPr>
    <p:cSldViewPr snapToGrid="0">
      <p:cViewPr varScale="1">
        <p:scale>
          <a:sx n="74" d="100"/>
          <a:sy n="74" d="100"/>
        </p:scale>
        <p:origin x="534"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5" name=""/>
        <p:cNvGrpSpPr/>
        <p:nvPr/>
      </p:nvGrpSpPr>
      <p:grpSpPr>
        <a:xfrm>
          <a:off x="0" y="0"/>
          <a:ext cx="0" cy="0"/>
          <a:chOff x="0" y="0"/>
          <a:chExt cx="0" cy="0"/>
        </a:xfrm>
      </p:grpSpPr>
      <p:sp>
        <p:nvSpPr>
          <p:cNvPr id="104867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5" name=""/>
        <p:cNvGrpSpPr/>
        <p:nvPr/>
      </p:nvGrpSpPr>
      <p:grpSpPr>
        <a:xfrm>
          <a:off x="0" y="0"/>
          <a:ext cx="0" cy="0"/>
          <a:chOff x="0" y="0"/>
          <a:chExt cx="0" cy="0"/>
        </a:xfrm>
      </p:grpSpPr>
      <p:sp>
        <p:nvSpPr>
          <p:cNvPr id="1048628"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1048629"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x-none"/>
          </a:p>
        </p:txBody>
      </p:sp>
      <p:sp>
        <p:nvSpPr>
          <p:cNvPr id="1048630" name="Date Placeholder 3"/>
          <p:cNvSpPr>
            <a:spLocks noGrp="1"/>
          </p:cNvSpPr>
          <p:nvPr>
            <p:ph type="dt" sz="half" idx="10"/>
          </p:nvPr>
        </p:nvSpPr>
        <p:spPr/>
        <p:txBody>
          <a:bodyPr/>
          <a:p>
            <a:fld id="{04F16561-D233-4414-9DC3-2309E15F13A9}" type="datetimeFigureOut">
              <a:rPr lang="x-none" smtClean="0"/>
              <a:t>2/1/2022</a:t>
            </a:fld>
            <a:endParaRPr lang="x-none"/>
          </a:p>
        </p:txBody>
      </p:sp>
      <p:sp>
        <p:nvSpPr>
          <p:cNvPr id="1048631" name="Footer Placeholder 4"/>
          <p:cNvSpPr>
            <a:spLocks noGrp="1"/>
          </p:cNvSpPr>
          <p:nvPr>
            <p:ph type="ftr" sz="quarter" idx="11"/>
          </p:nvPr>
        </p:nvSpPr>
        <p:spPr/>
        <p:txBody>
          <a:bodyPr/>
          <a:p>
            <a:endParaRPr lang="x-none"/>
          </a:p>
        </p:txBody>
      </p:sp>
      <p:sp>
        <p:nvSpPr>
          <p:cNvPr id="1048632" name="Slide Number Placeholder 5"/>
          <p:cNvSpPr>
            <a:spLocks noGrp="1"/>
          </p:cNvSpPr>
          <p:nvPr>
            <p:ph type="sldNum" sz="quarter" idx="12"/>
          </p:nvPr>
        </p:nvSpPr>
        <p:spPr/>
        <p:txBody>
          <a:bodyPr/>
          <a:p>
            <a:fld id="{B2EF111A-213E-48EF-A1BD-3F8163A35802}" type="slidenum">
              <a:rPr lang="x-none" smtClean="0"/>
              <a:t>‹#›</a:t>
            </a:fld>
            <a:endParaRPr lang="x-non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9" name=""/>
        <p:cNvGrpSpPr/>
        <p:nvPr/>
      </p:nvGrpSpPr>
      <p:grpSpPr>
        <a:xfrm>
          <a:off x="0" y="0"/>
          <a:ext cx="0" cy="0"/>
          <a:chOff x="0" y="0"/>
          <a:chExt cx="0" cy="0"/>
        </a:xfrm>
      </p:grpSpPr>
      <p:sp>
        <p:nvSpPr>
          <p:cNvPr id="1048648" name="Title 1"/>
          <p:cNvSpPr>
            <a:spLocks noGrp="1"/>
          </p:cNvSpPr>
          <p:nvPr>
            <p:ph type="title"/>
          </p:nvPr>
        </p:nvSpPr>
        <p:spPr/>
        <p:txBody>
          <a:bodyPr/>
          <a:p>
            <a:r>
              <a:rPr lang="en-US"/>
              <a:t>Click to edit Master title style</a:t>
            </a:r>
            <a:endParaRPr lang="x-none"/>
          </a:p>
        </p:txBody>
      </p:sp>
      <p:sp>
        <p:nvSpPr>
          <p:cNvPr id="1048649"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1048650" name="Date Placeholder 3"/>
          <p:cNvSpPr>
            <a:spLocks noGrp="1"/>
          </p:cNvSpPr>
          <p:nvPr>
            <p:ph type="dt" sz="half" idx="10"/>
          </p:nvPr>
        </p:nvSpPr>
        <p:spPr/>
        <p:txBody>
          <a:bodyPr/>
          <a:p>
            <a:fld id="{04F16561-D233-4414-9DC3-2309E15F13A9}" type="datetimeFigureOut">
              <a:rPr lang="x-none" smtClean="0"/>
              <a:t>2/1/2022</a:t>
            </a:fld>
            <a:endParaRPr lang="x-none"/>
          </a:p>
        </p:txBody>
      </p:sp>
      <p:sp>
        <p:nvSpPr>
          <p:cNvPr id="1048651" name="Footer Placeholder 4"/>
          <p:cNvSpPr>
            <a:spLocks noGrp="1"/>
          </p:cNvSpPr>
          <p:nvPr>
            <p:ph type="ftr" sz="quarter" idx="11"/>
          </p:nvPr>
        </p:nvSpPr>
        <p:spPr/>
        <p:txBody>
          <a:bodyPr/>
          <a:p>
            <a:endParaRPr lang="x-none"/>
          </a:p>
        </p:txBody>
      </p:sp>
      <p:sp>
        <p:nvSpPr>
          <p:cNvPr id="1048652" name="Slide Number Placeholder 5"/>
          <p:cNvSpPr>
            <a:spLocks noGrp="1"/>
          </p:cNvSpPr>
          <p:nvPr>
            <p:ph type="sldNum" sz="quarter" idx="12"/>
          </p:nvPr>
        </p:nvSpPr>
        <p:spPr/>
        <p:txBody>
          <a:bodyPr/>
          <a:p>
            <a:fld id="{B2EF111A-213E-48EF-A1BD-3F8163A35802}" type="slidenum">
              <a:rPr lang="x-none" smtClean="0"/>
              <a:t>‹#›</a:t>
            </a:fld>
            <a:endParaRPr lang="x-non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7" name=""/>
        <p:cNvGrpSpPr/>
        <p:nvPr/>
      </p:nvGrpSpPr>
      <p:grpSpPr>
        <a:xfrm>
          <a:off x="0" y="0"/>
          <a:ext cx="0" cy="0"/>
          <a:chOff x="0" y="0"/>
          <a:chExt cx="0" cy="0"/>
        </a:xfrm>
      </p:grpSpPr>
      <p:sp>
        <p:nvSpPr>
          <p:cNvPr id="1048637" name="Vertical Title 1"/>
          <p:cNvSpPr>
            <a:spLocks noGrp="1"/>
          </p:cNvSpPr>
          <p:nvPr>
            <p:ph type="title" orient="vert"/>
          </p:nvPr>
        </p:nvSpPr>
        <p:spPr>
          <a:xfrm>
            <a:off x="8724900" y="365125"/>
            <a:ext cx="2628900" cy="5811838"/>
          </a:xfrm>
        </p:spPr>
        <p:txBody>
          <a:bodyPr vert="eaVert"/>
          <a:p>
            <a:r>
              <a:rPr lang="en-US"/>
              <a:t>Click to edit Master title style</a:t>
            </a:r>
            <a:endParaRPr lang="x-none"/>
          </a:p>
        </p:txBody>
      </p:sp>
      <p:sp>
        <p:nvSpPr>
          <p:cNvPr id="1048638"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1048639" name="Date Placeholder 3"/>
          <p:cNvSpPr>
            <a:spLocks noGrp="1"/>
          </p:cNvSpPr>
          <p:nvPr>
            <p:ph type="dt" sz="half" idx="10"/>
          </p:nvPr>
        </p:nvSpPr>
        <p:spPr/>
        <p:txBody>
          <a:bodyPr/>
          <a:p>
            <a:fld id="{04F16561-D233-4414-9DC3-2309E15F13A9}" type="datetimeFigureOut">
              <a:rPr lang="x-none" smtClean="0"/>
              <a:t>2/1/2022</a:t>
            </a:fld>
            <a:endParaRPr lang="x-none"/>
          </a:p>
        </p:txBody>
      </p:sp>
      <p:sp>
        <p:nvSpPr>
          <p:cNvPr id="1048640" name="Footer Placeholder 4"/>
          <p:cNvSpPr>
            <a:spLocks noGrp="1"/>
          </p:cNvSpPr>
          <p:nvPr>
            <p:ph type="ftr" sz="quarter" idx="11"/>
          </p:nvPr>
        </p:nvSpPr>
        <p:spPr/>
        <p:txBody>
          <a:bodyPr/>
          <a:p>
            <a:endParaRPr lang="x-none"/>
          </a:p>
        </p:txBody>
      </p:sp>
      <p:sp>
        <p:nvSpPr>
          <p:cNvPr id="1048641" name="Slide Number Placeholder 5"/>
          <p:cNvSpPr>
            <a:spLocks noGrp="1"/>
          </p:cNvSpPr>
          <p:nvPr>
            <p:ph type="sldNum" sz="quarter" idx="12"/>
          </p:nvPr>
        </p:nvSpPr>
        <p:spPr/>
        <p:txBody>
          <a:bodyPr/>
          <a:p>
            <a:fld id="{B2EF111A-213E-48EF-A1BD-3F8163A35802}" type="slidenum">
              <a:rPr lang="x-none" smtClean="0"/>
              <a:t>‹#›</a:t>
            </a:fld>
            <a:endParaRPr lang="x-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589" name="Title 1"/>
          <p:cNvSpPr>
            <a:spLocks noGrp="1"/>
          </p:cNvSpPr>
          <p:nvPr>
            <p:ph type="title"/>
          </p:nvPr>
        </p:nvSpPr>
        <p:spPr/>
        <p:txBody>
          <a:bodyPr/>
          <a:p>
            <a:r>
              <a:rPr lang="en-US"/>
              <a:t>Click to edit Master title style</a:t>
            </a:r>
            <a:endParaRPr lang="x-none"/>
          </a:p>
        </p:txBody>
      </p:sp>
      <p:sp>
        <p:nvSpPr>
          <p:cNvPr id="1048590"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1048591" name="Date Placeholder 3"/>
          <p:cNvSpPr>
            <a:spLocks noGrp="1"/>
          </p:cNvSpPr>
          <p:nvPr>
            <p:ph type="dt" sz="half" idx="10"/>
          </p:nvPr>
        </p:nvSpPr>
        <p:spPr/>
        <p:txBody>
          <a:bodyPr/>
          <a:p>
            <a:fld id="{04F16561-D233-4414-9DC3-2309E15F13A9}" type="datetimeFigureOut">
              <a:rPr lang="x-none" smtClean="0"/>
              <a:t>2/1/2022</a:t>
            </a:fld>
            <a:endParaRPr lang="x-none"/>
          </a:p>
        </p:txBody>
      </p:sp>
      <p:sp>
        <p:nvSpPr>
          <p:cNvPr id="1048592" name="Footer Placeholder 4"/>
          <p:cNvSpPr>
            <a:spLocks noGrp="1"/>
          </p:cNvSpPr>
          <p:nvPr>
            <p:ph type="ftr" sz="quarter" idx="11"/>
          </p:nvPr>
        </p:nvSpPr>
        <p:spPr/>
        <p:txBody>
          <a:bodyPr/>
          <a:p>
            <a:endParaRPr lang="x-none"/>
          </a:p>
        </p:txBody>
      </p:sp>
      <p:sp>
        <p:nvSpPr>
          <p:cNvPr id="1048593" name="Slide Number Placeholder 5"/>
          <p:cNvSpPr>
            <a:spLocks noGrp="1"/>
          </p:cNvSpPr>
          <p:nvPr>
            <p:ph type="sldNum" sz="quarter" idx="12"/>
          </p:nvPr>
        </p:nvSpPr>
        <p:spPr/>
        <p:txBody>
          <a:bodyPr/>
          <a:p>
            <a:fld id="{B2EF111A-213E-48EF-A1BD-3F8163A35802}" type="slidenum">
              <a:rPr lang="x-none" smtClean="0"/>
              <a:t>‹#›</a:t>
            </a:fld>
            <a:endParaRPr lang="x-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0" name=""/>
        <p:cNvGrpSpPr/>
        <p:nvPr/>
      </p:nvGrpSpPr>
      <p:grpSpPr>
        <a:xfrm>
          <a:off x="0" y="0"/>
          <a:ext cx="0" cy="0"/>
          <a:chOff x="0" y="0"/>
          <a:chExt cx="0" cy="0"/>
        </a:xfrm>
      </p:grpSpPr>
      <p:sp>
        <p:nvSpPr>
          <p:cNvPr id="1048653"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1048654"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55" name="Date Placeholder 3"/>
          <p:cNvSpPr>
            <a:spLocks noGrp="1"/>
          </p:cNvSpPr>
          <p:nvPr>
            <p:ph type="dt" sz="half" idx="10"/>
          </p:nvPr>
        </p:nvSpPr>
        <p:spPr/>
        <p:txBody>
          <a:bodyPr/>
          <a:p>
            <a:fld id="{04F16561-D233-4414-9DC3-2309E15F13A9}" type="datetimeFigureOut">
              <a:rPr lang="x-none" smtClean="0"/>
              <a:t>2/1/2022</a:t>
            </a:fld>
            <a:endParaRPr lang="x-none"/>
          </a:p>
        </p:txBody>
      </p:sp>
      <p:sp>
        <p:nvSpPr>
          <p:cNvPr id="1048656" name="Footer Placeholder 4"/>
          <p:cNvSpPr>
            <a:spLocks noGrp="1"/>
          </p:cNvSpPr>
          <p:nvPr>
            <p:ph type="ftr" sz="quarter" idx="11"/>
          </p:nvPr>
        </p:nvSpPr>
        <p:spPr/>
        <p:txBody>
          <a:bodyPr/>
          <a:p>
            <a:endParaRPr lang="x-none"/>
          </a:p>
        </p:txBody>
      </p:sp>
      <p:sp>
        <p:nvSpPr>
          <p:cNvPr id="1048657" name="Slide Number Placeholder 5"/>
          <p:cNvSpPr>
            <a:spLocks noGrp="1"/>
          </p:cNvSpPr>
          <p:nvPr>
            <p:ph type="sldNum" sz="quarter" idx="12"/>
          </p:nvPr>
        </p:nvSpPr>
        <p:spPr/>
        <p:txBody>
          <a:bodyPr/>
          <a:p>
            <a:fld id="{B2EF111A-213E-48EF-A1BD-3F8163A35802}" type="slidenum">
              <a:rPr lang="x-none" smtClean="0"/>
              <a:t>‹#›</a:t>
            </a:fld>
            <a:endParaRPr lang="x-non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1" name=""/>
        <p:cNvGrpSpPr/>
        <p:nvPr/>
      </p:nvGrpSpPr>
      <p:grpSpPr>
        <a:xfrm>
          <a:off x="0" y="0"/>
          <a:ext cx="0" cy="0"/>
          <a:chOff x="0" y="0"/>
          <a:chExt cx="0" cy="0"/>
        </a:xfrm>
      </p:grpSpPr>
      <p:sp>
        <p:nvSpPr>
          <p:cNvPr id="1048658" name="Title 1"/>
          <p:cNvSpPr>
            <a:spLocks noGrp="1"/>
          </p:cNvSpPr>
          <p:nvPr>
            <p:ph type="title"/>
          </p:nvPr>
        </p:nvSpPr>
        <p:spPr/>
        <p:txBody>
          <a:bodyPr/>
          <a:p>
            <a:r>
              <a:rPr lang="en-US"/>
              <a:t>Click to edit Master title style</a:t>
            </a:r>
            <a:endParaRPr lang="x-none"/>
          </a:p>
        </p:txBody>
      </p:sp>
      <p:sp>
        <p:nvSpPr>
          <p:cNvPr id="1048659"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1048660"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1048661" name="Date Placeholder 4"/>
          <p:cNvSpPr>
            <a:spLocks noGrp="1"/>
          </p:cNvSpPr>
          <p:nvPr>
            <p:ph type="dt" sz="half" idx="10"/>
          </p:nvPr>
        </p:nvSpPr>
        <p:spPr/>
        <p:txBody>
          <a:bodyPr/>
          <a:p>
            <a:fld id="{04F16561-D233-4414-9DC3-2309E15F13A9}" type="datetimeFigureOut">
              <a:rPr lang="x-none" smtClean="0"/>
              <a:t>2/1/2022</a:t>
            </a:fld>
            <a:endParaRPr lang="x-none"/>
          </a:p>
        </p:txBody>
      </p:sp>
      <p:sp>
        <p:nvSpPr>
          <p:cNvPr id="1048662" name="Footer Placeholder 5"/>
          <p:cNvSpPr>
            <a:spLocks noGrp="1"/>
          </p:cNvSpPr>
          <p:nvPr>
            <p:ph type="ftr" sz="quarter" idx="11"/>
          </p:nvPr>
        </p:nvSpPr>
        <p:spPr/>
        <p:txBody>
          <a:bodyPr/>
          <a:p>
            <a:endParaRPr lang="x-none"/>
          </a:p>
        </p:txBody>
      </p:sp>
      <p:sp>
        <p:nvSpPr>
          <p:cNvPr id="1048663" name="Slide Number Placeholder 6"/>
          <p:cNvSpPr>
            <a:spLocks noGrp="1"/>
          </p:cNvSpPr>
          <p:nvPr>
            <p:ph type="sldNum" sz="quarter" idx="12"/>
          </p:nvPr>
        </p:nvSpPr>
        <p:spPr/>
        <p:txBody>
          <a:bodyPr/>
          <a:p>
            <a:fld id="{B2EF111A-213E-48EF-A1BD-3F8163A35802}" type="slidenum">
              <a:rPr lang="x-none" smtClean="0"/>
              <a:t>‹#›</a:t>
            </a:fld>
            <a:endParaRPr lang="x-non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2" name=""/>
        <p:cNvGrpSpPr/>
        <p:nvPr/>
      </p:nvGrpSpPr>
      <p:grpSpPr>
        <a:xfrm>
          <a:off x="0" y="0"/>
          <a:ext cx="0" cy="0"/>
          <a:chOff x="0" y="0"/>
          <a:chExt cx="0" cy="0"/>
        </a:xfrm>
      </p:grpSpPr>
      <p:sp>
        <p:nvSpPr>
          <p:cNvPr id="1048664" name="Title 1"/>
          <p:cNvSpPr>
            <a:spLocks noGrp="1"/>
          </p:cNvSpPr>
          <p:nvPr>
            <p:ph type="title"/>
          </p:nvPr>
        </p:nvSpPr>
        <p:spPr>
          <a:xfrm>
            <a:off x="839788" y="365125"/>
            <a:ext cx="10515600" cy="1325563"/>
          </a:xfrm>
        </p:spPr>
        <p:txBody>
          <a:bodyPr/>
          <a:p>
            <a:r>
              <a:rPr lang="en-US"/>
              <a:t>Click to edit Master title style</a:t>
            </a:r>
            <a:endParaRPr lang="x-none"/>
          </a:p>
        </p:txBody>
      </p:sp>
      <p:sp>
        <p:nvSpPr>
          <p:cNvPr id="1048665"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6"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1048667"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8"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1048669" name="Date Placeholder 6"/>
          <p:cNvSpPr>
            <a:spLocks noGrp="1"/>
          </p:cNvSpPr>
          <p:nvPr>
            <p:ph type="dt" sz="half" idx="10"/>
          </p:nvPr>
        </p:nvSpPr>
        <p:spPr/>
        <p:txBody>
          <a:bodyPr/>
          <a:p>
            <a:fld id="{04F16561-D233-4414-9DC3-2309E15F13A9}" type="datetimeFigureOut">
              <a:rPr lang="x-none" smtClean="0"/>
              <a:t>2/1/2022</a:t>
            </a:fld>
            <a:endParaRPr lang="x-none"/>
          </a:p>
        </p:txBody>
      </p:sp>
      <p:sp>
        <p:nvSpPr>
          <p:cNvPr id="1048670" name="Footer Placeholder 7"/>
          <p:cNvSpPr>
            <a:spLocks noGrp="1"/>
          </p:cNvSpPr>
          <p:nvPr>
            <p:ph type="ftr" sz="quarter" idx="11"/>
          </p:nvPr>
        </p:nvSpPr>
        <p:spPr/>
        <p:txBody>
          <a:bodyPr/>
          <a:p>
            <a:endParaRPr lang="x-none"/>
          </a:p>
        </p:txBody>
      </p:sp>
      <p:sp>
        <p:nvSpPr>
          <p:cNvPr id="1048671" name="Slide Number Placeholder 8"/>
          <p:cNvSpPr>
            <a:spLocks noGrp="1"/>
          </p:cNvSpPr>
          <p:nvPr>
            <p:ph type="sldNum" sz="quarter" idx="12"/>
          </p:nvPr>
        </p:nvSpPr>
        <p:spPr/>
        <p:txBody>
          <a:bodyPr/>
          <a:p>
            <a:fld id="{B2EF111A-213E-48EF-A1BD-3F8163A35802}" type="slidenum">
              <a:rPr lang="x-none" smtClean="0"/>
              <a:t>‹#›</a:t>
            </a:fld>
            <a:endParaRPr lang="x-non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6" name=""/>
        <p:cNvGrpSpPr/>
        <p:nvPr/>
      </p:nvGrpSpPr>
      <p:grpSpPr>
        <a:xfrm>
          <a:off x="0" y="0"/>
          <a:ext cx="0" cy="0"/>
          <a:chOff x="0" y="0"/>
          <a:chExt cx="0" cy="0"/>
        </a:xfrm>
      </p:grpSpPr>
      <p:sp>
        <p:nvSpPr>
          <p:cNvPr id="1048633" name="Title 1"/>
          <p:cNvSpPr>
            <a:spLocks noGrp="1"/>
          </p:cNvSpPr>
          <p:nvPr>
            <p:ph type="title"/>
          </p:nvPr>
        </p:nvSpPr>
        <p:spPr/>
        <p:txBody>
          <a:bodyPr/>
          <a:p>
            <a:r>
              <a:rPr lang="en-US"/>
              <a:t>Click to edit Master title style</a:t>
            </a:r>
            <a:endParaRPr lang="x-none"/>
          </a:p>
        </p:txBody>
      </p:sp>
      <p:sp>
        <p:nvSpPr>
          <p:cNvPr id="1048634" name="Date Placeholder 2"/>
          <p:cNvSpPr>
            <a:spLocks noGrp="1"/>
          </p:cNvSpPr>
          <p:nvPr>
            <p:ph type="dt" sz="half" idx="10"/>
          </p:nvPr>
        </p:nvSpPr>
        <p:spPr/>
        <p:txBody>
          <a:bodyPr/>
          <a:p>
            <a:fld id="{04F16561-D233-4414-9DC3-2309E15F13A9}" type="datetimeFigureOut">
              <a:rPr lang="x-none" smtClean="0"/>
              <a:t>2/1/2022</a:t>
            </a:fld>
            <a:endParaRPr lang="x-none"/>
          </a:p>
        </p:txBody>
      </p:sp>
      <p:sp>
        <p:nvSpPr>
          <p:cNvPr id="1048635" name="Footer Placeholder 3"/>
          <p:cNvSpPr>
            <a:spLocks noGrp="1"/>
          </p:cNvSpPr>
          <p:nvPr>
            <p:ph type="ftr" sz="quarter" idx="11"/>
          </p:nvPr>
        </p:nvSpPr>
        <p:spPr/>
        <p:txBody>
          <a:bodyPr/>
          <a:p>
            <a:endParaRPr lang="x-none"/>
          </a:p>
        </p:txBody>
      </p:sp>
      <p:sp>
        <p:nvSpPr>
          <p:cNvPr id="1048636" name="Slide Number Placeholder 4"/>
          <p:cNvSpPr>
            <a:spLocks noGrp="1"/>
          </p:cNvSpPr>
          <p:nvPr>
            <p:ph type="sldNum" sz="quarter" idx="12"/>
          </p:nvPr>
        </p:nvSpPr>
        <p:spPr/>
        <p:txBody>
          <a:bodyPr/>
          <a:p>
            <a:fld id="{B2EF111A-213E-48EF-A1BD-3F8163A35802}" type="slidenum">
              <a:rPr lang="x-none" smtClean="0"/>
              <a:t>‹#›</a:t>
            </a:fld>
            <a:endParaRPr lang="x-non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1" name="Date Placeholder 1"/>
          <p:cNvSpPr>
            <a:spLocks noGrp="1"/>
          </p:cNvSpPr>
          <p:nvPr>
            <p:ph type="dt" sz="half" idx="10"/>
          </p:nvPr>
        </p:nvSpPr>
        <p:spPr/>
        <p:txBody>
          <a:bodyPr/>
          <a:p>
            <a:fld id="{04F16561-D233-4414-9DC3-2309E15F13A9}" type="datetimeFigureOut">
              <a:rPr lang="x-none" smtClean="0"/>
              <a:t>2/1/2022</a:t>
            </a:fld>
            <a:endParaRPr lang="x-none"/>
          </a:p>
        </p:txBody>
      </p:sp>
      <p:sp>
        <p:nvSpPr>
          <p:cNvPr id="1048582" name="Footer Placeholder 2"/>
          <p:cNvSpPr>
            <a:spLocks noGrp="1"/>
          </p:cNvSpPr>
          <p:nvPr>
            <p:ph type="ftr" sz="quarter" idx="11"/>
          </p:nvPr>
        </p:nvSpPr>
        <p:spPr/>
        <p:txBody>
          <a:bodyPr/>
          <a:p>
            <a:endParaRPr lang="x-none"/>
          </a:p>
        </p:txBody>
      </p:sp>
      <p:sp>
        <p:nvSpPr>
          <p:cNvPr id="1048583" name="Slide Number Placeholder 3"/>
          <p:cNvSpPr>
            <a:spLocks noGrp="1"/>
          </p:cNvSpPr>
          <p:nvPr>
            <p:ph type="sldNum" sz="quarter" idx="12"/>
          </p:nvPr>
        </p:nvSpPr>
        <p:spPr/>
        <p:txBody>
          <a:bodyPr/>
          <a:p>
            <a:fld id="{B2EF111A-213E-48EF-A1BD-3F8163A35802}" type="slidenum">
              <a:rPr lang="x-none" smtClean="0"/>
              <a:t>‹#›</a:t>
            </a:fld>
            <a:endParaRPr lang="x-non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3" name=""/>
        <p:cNvGrpSpPr/>
        <p:nvPr/>
      </p:nvGrpSpPr>
      <p:grpSpPr>
        <a:xfrm>
          <a:off x="0" y="0"/>
          <a:ext cx="0" cy="0"/>
          <a:chOff x="0" y="0"/>
          <a:chExt cx="0" cy="0"/>
        </a:xfrm>
      </p:grpSpPr>
      <p:sp>
        <p:nvSpPr>
          <p:cNvPr id="104867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104867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104867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5" name="Date Placeholder 4"/>
          <p:cNvSpPr>
            <a:spLocks noGrp="1"/>
          </p:cNvSpPr>
          <p:nvPr>
            <p:ph type="dt" sz="half" idx="10"/>
          </p:nvPr>
        </p:nvSpPr>
        <p:spPr/>
        <p:txBody>
          <a:bodyPr/>
          <a:p>
            <a:fld id="{04F16561-D233-4414-9DC3-2309E15F13A9}" type="datetimeFigureOut">
              <a:rPr lang="x-none" smtClean="0"/>
              <a:t>2/1/2022</a:t>
            </a:fld>
            <a:endParaRPr lang="x-none"/>
          </a:p>
        </p:txBody>
      </p:sp>
      <p:sp>
        <p:nvSpPr>
          <p:cNvPr id="1048676" name="Footer Placeholder 5"/>
          <p:cNvSpPr>
            <a:spLocks noGrp="1"/>
          </p:cNvSpPr>
          <p:nvPr>
            <p:ph type="ftr" sz="quarter" idx="11"/>
          </p:nvPr>
        </p:nvSpPr>
        <p:spPr/>
        <p:txBody>
          <a:bodyPr/>
          <a:p>
            <a:endParaRPr lang="x-none"/>
          </a:p>
        </p:txBody>
      </p:sp>
      <p:sp>
        <p:nvSpPr>
          <p:cNvPr id="1048677" name="Slide Number Placeholder 6"/>
          <p:cNvSpPr>
            <a:spLocks noGrp="1"/>
          </p:cNvSpPr>
          <p:nvPr>
            <p:ph type="sldNum" sz="quarter" idx="12"/>
          </p:nvPr>
        </p:nvSpPr>
        <p:spPr/>
        <p:txBody>
          <a:bodyPr/>
          <a:p>
            <a:fld id="{B2EF111A-213E-48EF-A1BD-3F8163A35802}" type="slidenum">
              <a:rPr lang="x-none" smtClean="0"/>
              <a:t>‹#›</a:t>
            </a:fld>
            <a:endParaRPr lang="x-non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8" name=""/>
        <p:cNvGrpSpPr/>
        <p:nvPr/>
      </p:nvGrpSpPr>
      <p:grpSpPr>
        <a:xfrm>
          <a:off x="0" y="0"/>
          <a:ext cx="0" cy="0"/>
          <a:chOff x="0" y="0"/>
          <a:chExt cx="0" cy="0"/>
        </a:xfrm>
      </p:grpSpPr>
      <p:sp>
        <p:nvSpPr>
          <p:cNvPr id="104864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1048643"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x-none"/>
          </a:p>
        </p:txBody>
      </p:sp>
      <p:sp>
        <p:nvSpPr>
          <p:cNvPr id="104864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5" name="Date Placeholder 4"/>
          <p:cNvSpPr>
            <a:spLocks noGrp="1"/>
          </p:cNvSpPr>
          <p:nvPr>
            <p:ph type="dt" sz="half" idx="10"/>
          </p:nvPr>
        </p:nvSpPr>
        <p:spPr/>
        <p:txBody>
          <a:bodyPr/>
          <a:p>
            <a:fld id="{04F16561-D233-4414-9DC3-2309E15F13A9}" type="datetimeFigureOut">
              <a:rPr lang="x-none" smtClean="0"/>
              <a:t>2/1/2022</a:t>
            </a:fld>
            <a:endParaRPr lang="x-none"/>
          </a:p>
        </p:txBody>
      </p:sp>
      <p:sp>
        <p:nvSpPr>
          <p:cNvPr id="1048646" name="Footer Placeholder 5"/>
          <p:cNvSpPr>
            <a:spLocks noGrp="1"/>
          </p:cNvSpPr>
          <p:nvPr>
            <p:ph type="ftr" sz="quarter" idx="11"/>
          </p:nvPr>
        </p:nvSpPr>
        <p:spPr/>
        <p:txBody>
          <a:bodyPr/>
          <a:p>
            <a:endParaRPr lang="x-none"/>
          </a:p>
        </p:txBody>
      </p:sp>
      <p:sp>
        <p:nvSpPr>
          <p:cNvPr id="1048647" name="Slide Number Placeholder 6"/>
          <p:cNvSpPr>
            <a:spLocks noGrp="1"/>
          </p:cNvSpPr>
          <p:nvPr>
            <p:ph type="sldNum" sz="quarter" idx="12"/>
          </p:nvPr>
        </p:nvSpPr>
        <p:spPr/>
        <p:txBody>
          <a:bodyPr/>
          <a:p>
            <a:fld id="{B2EF111A-213E-48EF-A1BD-3F8163A35802}" type="slidenum">
              <a:rPr lang="x-none" smtClean="0"/>
              <a:t>‹#›</a:t>
            </a:fld>
            <a:endParaRPr lang="x-non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x-none"/>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04F16561-D233-4414-9DC3-2309E15F13A9}" type="datetimeFigureOut">
              <a:rPr lang="x-none" smtClean="0"/>
              <a:t>2/1/2022</a:t>
            </a:fld>
            <a:endParaRPr lang="x-none"/>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x-none"/>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B2EF111A-213E-48EF-A1BD-3F8163A35802}" type="slidenum">
              <a:rPr lang="x-none" smtClean="0"/>
              <a:t>‹#›</a:t>
            </a:fld>
            <a:endParaRPr lang="x-none"/>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87" name="Title 1"/>
          <p:cNvSpPr>
            <a:spLocks noGrp="1"/>
          </p:cNvSpPr>
          <p:nvPr>
            <p:ph type="title" idx="4294967295"/>
          </p:nvPr>
        </p:nvSpPr>
        <p:spPr>
          <a:xfrm>
            <a:off x="1277889" y="500062"/>
            <a:ext cx="10515600" cy="1325563"/>
          </a:xfrm>
        </p:spPr>
        <p:txBody>
          <a:bodyPr>
            <a:normAutofit/>
          </a:bodyPr>
          <a:p>
            <a:r>
              <a:rPr b="1" dirty="0" sz="3200" lang="en-US">
                <a:latin typeface="Times New Roman" panose="02020603050405020304" pitchFamily="18" charset="0"/>
                <a:cs typeface="Times New Roman" panose="02020603050405020304" pitchFamily="18" charset="0"/>
              </a:rPr>
              <a:t>PROBLEM STATEMENT</a:t>
            </a:r>
            <a:endParaRPr dirty="0" sz="3200" lang="x-none">
              <a:latin typeface="Times New Roman" panose="02020603050405020304" pitchFamily="18" charset="0"/>
              <a:cs typeface="Times New Roman" panose="02020603050405020304" pitchFamily="18" charset="0"/>
            </a:endParaRPr>
          </a:p>
        </p:txBody>
      </p:sp>
      <p:sp>
        <p:nvSpPr>
          <p:cNvPr id="1048588" name="Content Placeholder 2"/>
          <p:cNvSpPr>
            <a:spLocks noGrp="1"/>
          </p:cNvSpPr>
          <p:nvPr>
            <p:ph idx="4294967295"/>
          </p:nvPr>
        </p:nvSpPr>
        <p:spPr>
          <a:xfrm>
            <a:off x="638313" y="1607127"/>
            <a:ext cx="10642600" cy="5140037"/>
          </a:xfrm>
        </p:spPr>
        <p:txBody>
          <a:bodyPr>
            <a:normAutofit fontScale="85714" lnSpcReduction="10000"/>
          </a:bodyPr>
          <a:p>
            <a:pPr algn="just">
              <a:lnSpc>
                <a:spcPct val="150000"/>
              </a:lnSpc>
            </a:pPr>
            <a:r>
              <a:rPr dirty="0" lang="en-US">
                <a:latin typeface="Times New Roman" panose="02020603050405020304" pitchFamily="18" charset="0"/>
                <a:cs typeface="Times New Roman" panose="02020603050405020304" pitchFamily="18" charset="0"/>
              </a:rPr>
              <a:t>Most of farmers that engaging on fish farming they use local method for counting  fish found in the pond by means of using assumption method and others counting by using optical sensor and proximity sensor whereby is the common method taken in the pond which lead contradiction to know the fish counted or not counted because obstacle sensor detect the object that pass Infront and proximity sensor detect object in a specific distance there fore the working principle of this system is inaccuracy as fish can be repeated counting more than one and gives wrong results as expected so in order to reduce such contradiction we decide to create automatic system for counting fish in the pond which will be accurate and more efficiency.</a:t>
            </a:r>
            <a:endParaRPr dirty="0" lang="x-none">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9" name="Title 1"/>
          <p:cNvSpPr>
            <a:spLocks noGrp="1"/>
          </p:cNvSpPr>
          <p:nvPr>
            <p:ph type="title"/>
          </p:nvPr>
        </p:nvSpPr>
        <p:spPr/>
        <p:txBody>
          <a:bodyPr>
            <a:normAutofit/>
          </a:bodyPr>
          <a:p>
            <a:r>
              <a:rPr b="1" dirty="0" sz="3200" lang="en-US">
                <a:latin typeface="Times New Roman" panose="02020603050405020304" pitchFamily="18" charset="0"/>
                <a:cs typeface="Times New Roman" panose="02020603050405020304" pitchFamily="18" charset="0"/>
              </a:rPr>
              <a:t>PROPOSED</a:t>
            </a:r>
            <a:r>
              <a:rPr b="1" dirty="0" sz="3200" lang="en-US"/>
              <a:t> </a:t>
            </a:r>
            <a:r>
              <a:rPr b="1" dirty="0" sz="3200" lang="en-US">
                <a:latin typeface="Times New Roman" panose="02020603050405020304" pitchFamily="18" charset="0"/>
                <a:cs typeface="Times New Roman" panose="02020603050405020304" pitchFamily="18" charset="0"/>
              </a:rPr>
              <a:t>SYSTEM</a:t>
            </a:r>
            <a:endParaRPr b="1" dirty="0" sz="3200" lang="x-none">
              <a:latin typeface="Times New Roman" panose="02020603050405020304" pitchFamily="18" charset="0"/>
              <a:cs typeface="Times New Roman" panose="02020603050405020304" pitchFamily="18" charset="0"/>
            </a:endParaRPr>
          </a:p>
        </p:txBody>
      </p:sp>
      <p:sp>
        <p:nvSpPr>
          <p:cNvPr id="1048610" name="Content Placeholder 2"/>
          <p:cNvSpPr>
            <a:spLocks noGrp="1"/>
          </p:cNvSpPr>
          <p:nvPr>
            <p:ph idx="1"/>
          </p:nvPr>
        </p:nvSpPr>
        <p:spPr>
          <a:xfrm>
            <a:off x="838200" y="1237958"/>
            <a:ext cx="10515600" cy="5620042"/>
          </a:xfrm>
        </p:spPr>
        <p:txBody>
          <a:bodyPr>
            <a:normAutofit fontScale="85714" lnSpcReduction="10000"/>
          </a:bodyPr>
          <a:p>
            <a:pPr algn="just" indent="0" marL="0">
              <a:lnSpc>
                <a:spcPct val="150000"/>
              </a:lnSpc>
              <a:buNone/>
            </a:pPr>
            <a:r>
              <a:rPr dirty="0" lang="en-US">
                <a:latin typeface="Times New Roman" panose="02020603050405020304" pitchFamily="18" charset="0"/>
                <a:cs typeface="Times New Roman" panose="02020603050405020304" pitchFamily="18" charset="0"/>
              </a:rPr>
              <a:t>• The proposed system operation starting when the micro controller is programmed so that it can be able to recognized the fish patterns there fore a man responsible to count the fish will put fish food in the location intended to capture fish where by 3D image (Top, Side,&amp; Right/left camera) will be positioned to take simultaneously  in order to get the exact image of fish however the 3D image obtained will be fed to the micro controller  and the micro controller will prosses the images and count individual fish so the micro controller gives the output of the number of fish counted using liquid crystal display (LCD)  and the green light emitting diode (LED) light will be on when switching on the circuit the red light emitting diode (LED) will be on when the start button is pushed .</a:t>
            </a:r>
            <a:endParaRPr dirty="0" lang="x-none">
              <a:latin typeface="Times New Roman" panose="02020603050405020304" pitchFamily="18" charset="0"/>
              <a:cs typeface="Times New Roman" panose="02020603050405020304" pitchFamily="18" charset="0"/>
            </a:endParaRPr>
          </a:p>
          <a:p>
            <a:endParaRPr dirty="0" lang="x-non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1" name="Title 1"/>
          <p:cNvSpPr>
            <a:spLocks noGrp="1"/>
          </p:cNvSpPr>
          <p:nvPr>
            <p:ph type="title"/>
          </p:nvPr>
        </p:nvSpPr>
        <p:spPr/>
        <p:txBody>
          <a:bodyPr>
            <a:normAutofit/>
          </a:bodyPr>
          <a:p>
            <a:r>
              <a:rPr b="1" dirty="0" sz="3200" lang="en-US">
                <a:latin typeface="Times New Roman" panose="02020603050405020304" pitchFamily="18" charset="0"/>
                <a:cs typeface="Times New Roman" panose="02020603050405020304" pitchFamily="18" charset="0"/>
              </a:rPr>
              <a:t>BLOCK DIAGRAM OF PROPOSED SYSTEM</a:t>
            </a:r>
            <a:endParaRPr dirty="0" sz="3200" lang="x-none"/>
          </a:p>
        </p:txBody>
      </p:sp>
      <p:pic>
        <p:nvPicPr>
          <p:cNvPr id="2097154" name="Content Placeholder 4"/>
          <p:cNvPicPr>
            <a:picLocks noChangeAspect="1" noGrp="1"/>
          </p:cNvPicPr>
          <p:nvPr>
            <p:ph idx="1"/>
          </p:nvPr>
        </p:nvPicPr>
        <p:blipFill>
          <a:blip xmlns:r="http://schemas.openxmlformats.org/officeDocument/2006/relationships" r:embed="rId1"/>
          <a:stretch>
            <a:fillRect/>
          </a:stretch>
        </p:blipFill>
        <p:spPr>
          <a:xfrm>
            <a:off x="1012874" y="1181686"/>
            <a:ext cx="9439421" cy="567631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2" name="Title 1"/>
          <p:cNvSpPr>
            <a:spLocks noGrp="1"/>
          </p:cNvSpPr>
          <p:nvPr>
            <p:ph type="title"/>
          </p:nvPr>
        </p:nvSpPr>
        <p:spPr/>
        <p:txBody>
          <a:bodyPr>
            <a:normAutofit/>
          </a:bodyPr>
          <a:p>
            <a:r>
              <a:rPr b="1" dirty="0" sz="3200" lang="en-US">
                <a:latin typeface="Times New Roman" panose="02020603050405020304" pitchFamily="18" charset="0"/>
                <a:cs typeface="Times New Roman" panose="02020603050405020304" pitchFamily="18" charset="0"/>
              </a:rPr>
              <a:t>LIST OF COMPONENTS OF THE PROPOSED SYSTEM </a:t>
            </a:r>
            <a:endParaRPr b="1" dirty="0" sz="3200" lang="x-none">
              <a:latin typeface="Times New Roman" panose="02020603050405020304" pitchFamily="18" charset="0"/>
              <a:cs typeface="Times New Roman" panose="02020603050405020304" pitchFamily="18" charset="0"/>
            </a:endParaRPr>
          </a:p>
        </p:txBody>
      </p:sp>
      <p:sp>
        <p:nvSpPr>
          <p:cNvPr id="1048613" name="Content Placeholder 2"/>
          <p:cNvSpPr>
            <a:spLocks noGrp="1"/>
          </p:cNvSpPr>
          <p:nvPr>
            <p:ph idx="1"/>
          </p:nvPr>
        </p:nvSpPr>
        <p:spPr>
          <a:xfrm>
            <a:off x="838200" y="1352282"/>
            <a:ext cx="10515600" cy="5357611"/>
          </a:xfrm>
        </p:spPr>
        <p:txBody>
          <a:bodyPr>
            <a:normAutofit/>
          </a:bodyPr>
          <a:p>
            <a:pPr>
              <a:lnSpc>
                <a:spcPct val="150000"/>
              </a:lnSpc>
              <a:buFont typeface="Wingdings" panose="05000000000000000000" pitchFamily="2" charset="2"/>
              <a:buChar char="Ø"/>
            </a:pPr>
            <a:r>
              <a:rPr dirty="0" lang="en-US">
                <a:latin typeface="Times New Roman" panose="02020603050405020304" pitchFamily="18" charset="0"/>
                <a:cs typeface="Times New Roman" panose="02020603050405020304" pitchFamily="18" charset="0"/>
              </a:rPr>
              <a:t>Power supply</a:t>
            </a:r>
          </a:p>
          <a:p>
            <a:pPr>
              <a:lnSpc>
                <a:spcPct val="150000"/>
              </a:lnSpc>
              <a:buFont typeface="Wingdings" panose="05000000000000000000" pitchFamily="2" charset="2"/>
              <a:buChar char="Ø"/>
            </a:pPr>
            <a:r>
              <a:rPr dirty="0" lang="en-US">
                <a:latin typeface="Times New Roman" panose="02020603050405020304" pitchFamily="18" charset="0"/>
                <a:cs typeface="Times New Roman" panose="02020603050405020304" pitchFamily="18" charset="0"/>
              </a:rPr>
              <a:t>Controller</a:t>
            </a:r>
          </a:p>
          <a:p>
            <a:pPr>
              <a:lnSpc>
                <a:spcPct val="150000"/>
              </a:lnSpc>
              <a:buFont typeface="Wingdings" panose="05000000000000000000" pitchFamily="2" charset="2"/>
              <a:buChar char="Ø"/>
            </a:pPr>
            <a:r>
              <a:rPr dirty="0" lang="en-US">
                <a:latin typeface="Times New Roman" panose="02020603050405020304" pitchFamily="18" charset="0"/>
                <a:cs typeface="Times New Roman" panose="02020603050405020304" pitchFamily="18" charset="0"/>
              </a:rPr>
              <a:t>LCD</a:t>
            </a:r>
          </a:p>
          <a:p>
            <a:pPr>
              <a:lnSpc>
                <a:spcPct val="150000"/>
              </a:lnSpc>
              <a:buFont typeface="Wingdings" panose="05000000000000000000" pitchFamily="2" charset="2"/>
              <a:buChar char="Ø"/>
            </a:pPr>
            <a:r>
              <a:rPr dirty="0" lang="en-US">
                <a:latin typeface="Times New Roman" panose="02020603050405020304" pitchFamily="18" charset="0"/>
                <a:cs typeface="Times New Roman" panose="02020603050405020304" pitchFamily="18" charset="0"/>
              </a:rPr>
              <a:t>Camera</a:t>
            </a:r>
          </a:p>
          <a:p>
            <a:pPr>
              <a:lnSpc>
                <a:spcPct val="150000"/>
              </a:lnSpc>
              <a:buFont typeface="Wingdings" panose="05000000000000000000" pitchFamily="2" charset="2"/>
              <a:buChar char="Ø"/>
            </a:pPr>
            <a:r>
              <a:rPr dirty="0" lang="en-US">
                <a:latin typeface="Times New Roman" panose="02020603050405020304" pitchFamily="18" charset="0"/>
                <a:cs typeface="Times New Roman" panose="02020603050405020304" pitchFamily="18" charset="0"/>
              </a:rPr>
              <a:t>Image processor</a:t>
            </a:r>
          </a:p>
          <a:p>
            <a:pPr>
              <a:lnSpc>
                <a:spcPct val="150000"/>
              </a:lnSpc>
              <a:buFont typeface="Wingdings" panose="05000000000000000000" pitchFamily="2" charset="2"/>
              <a:buChar char="Ø"/>
            </a:pPr>
            <a:r>
              <a:rPr dirty="0" lang="en-US">
                <a:latin typeface="Times New Roman" panose="02020603050405020304" pitchFamily="18" charset="0"/>
                <a:cs typeface="Times New Roman" panose="02020603050405020304" pitchFamily="18" charset="0"/>
              </a:rPr>
              <a:t>Start and stop button</a:t>
            </a:r>
          </a:p>
          <a:p>
            <a:pPr>
              <a:lnSpc>
                <a:spcPct val="150000"/>
              </a:lnSpc>
              <a:buFont typeface="Wingdings" panose="05000000000000000000" pitchFamily="2" charset="2"/>
              <a:buChar char="Ø"/>
            </a:pPr>
            <a:r>
              <a:rPr dirty="0" lang="en-US">
                <a:latin typeface="Times New Roman" panose="02020603050405020304" pitchFamily="18" charset="0"/>
                <a:cs typeface="Times New Roman" panose="02020603050405020304" pitchFamily="18" charset="0"/>
              </a:rPr>
              <a:t>LED (red, yellow, green)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4" name="Title 1"/>
          <p:cNvSpPr>
            <a:spLocks noGrp="1"/>
          </p:cNvSpPr>
          <p:nvPr>
            <p:ph type="title"/>
          </p:nvPr>
        </p:nvSpPr>
        <p:spPr>
          <a:xfrm>
            <a:off x="838200" y="365125"/>
            <a:ext cx="10515600" cy="1325563"/>
          </a:xfrm>
        </p:spPr>
        <p:txBody>
          <a:bodyPr>
            <a:normAutofit/>
          </a:bodyPr>
          <a:p>
            <a:r>
              <a:rPr b="1" dirty="0" sz="3200" lang="en-US">
                <a:latin typeface="Times New Roman" panose="02020603050405020304" pitchFamily="18" charset="0"/>
                <a:cs typeface="Times New Roman" panose="02020603050405020304" pitchFamily="18" charset="0"/>
              </a:rPr>
              <a:t>OBJECTIVE OF THE PROJECT</a:t>
            </a:r>
            <a:r>
              <a:rPr dirty="0" sz="3200" lang="x-none"/>
              <a:t/>
            </a:r>
            <a:br>
              <a:rPr dirty="0" sz="3200" lang="x-none"/>
            </a:br>
            <a:endParaRPr dirty="0" sz="3200" lang="x-none"/>
          </a:p>
        </p:txBody>
      </p:sp>
      <p:sp>
        <p:nvSpPr>
          <p:cNvPr id="1048595" name="Content Placeholder 2"/>
          <p:cNvSpPr>
            <a:spLocks noGrp="1"/>
          </p:cNvSpPr>
          <p:nvPr>
            <p:ph idx="1"/>
          </p:nvPr>
        </p:nvSpPr>
        <p:spPr>
          <a:xfrm>
            <a:off x="903277" y="1920284"/>
            <a:ext cx="10515600" cy="4351338"/>
          </a:xfrm>
        </p:spPr>
        <p:txBody>
          <a:bodyPr/>
          <a:p>
            <a:pPr>
              <a:lnSpc>
                <a:spcPct val="150000"/>
              </a:lnSpc>
            </a:pPr>
            <a:r>
              <a:rPr dirty="0" lang="en-GB">
                <a:latin typeface="Times New Roman" panose="02020603050405020304" pitchFamily="18" charset="0"/>
                <a:cs typeface="Times New Roman" panose="02020603050405020304" pitchFamily="18" charset="0"/>
              </a:rPr>
              <a:t>The objectives of the project are two parts which are</a:t>
            </a:r>
          </a:p>
          <a:p>
            <a:pPr lvl="3">
              <a:lnSpc>
                <a:spcPct val="150000"/>
              </a:lnSpc>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Main objective</a:t>
            </a:r>
            <a:endParaRPr dirty="0" sz="2800" lang="x-none">
              <a:latin typeface="Times New Roman" panose="02020603050405020304" pitchFamily="18" charset="0"/>
              <a:cs typeface="Times New Roman" panose="02020603050405020304" pitchFamily="18" charset="0"/>
            </a:endParaRPr>
          </a:p>
          <a:p>
            <a:pPr lvl="3">
              <a:lnSpc>
                <a:spcPct val="150000"/>
              </a:lnSpc>
              <a:buFont typeface="Wingdings" panose="05000000000000000000" pitchFamily="2" charset="2"/>
              <a:buChar char="Ø"/>
            </a:pPr>
            <a:r>
              <a:rPr dirty="0" sz="2800" lang="en-US">
                <a:latin typeface="Times New Roman" panose="02020603050405020304" pitchFamily="18" charset="0"/>
                <a:cs typeface="Times New Roman" panose="02020603050405020304" pitchFamily="18" charset="0"/>
              </a:rPr>
              <a:t>Specific objectives</a:t>
            </a:r>
            <a:endParaRPr dirty="0" sz="2800" lang="x-none">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6" name="Title 1"/>
          <p:cNvSpPr>
            <a:spLocks noGrp="1"/>
          </p:cNvSpPr>
          <p:nvPr>
            <p:ph type="title"/>
          </p:nvPr>
        </p:nvSpPr>
        <p:spPr/>
        <p:txBody>
          <a:bodyPr>
            <a:normAutofit/>
          </a:bodyPr>
          <a:p>
            <a:r>
              <a:rPr b="1" dirty="0" sz="3200" lang="en-GB">
                <a:latin typeface="Times New Roman" panose="02020603050405020304" pitchFamily="18" charset="0"/>
                <a:cs typeface="Times New Roman" panose="02020603050405020304" pitchFamily="18" charset="0"/>
              </a:rPr>
              <a:t>MAIN OBJECTIVE</a:t>
            </a:r>
            <a:r>
              <a:rPr b="1" dirty="0" sz="3200" lang="en-GB"/>
              <a:t> </a:t>
            </a:r>
            <a:endParaRPr dirty="0" sz="3200" lang="x-none"/>
          </a:p>
        </p:txBody>
      </p:sp>
      <p:sp>
        <p:nvSpPr>
          <p:cNvPr id="1048597" name="Content Placeholder 2"/>
          <p:cNvSpPr>
            <a:spLocks noGrp="1"/>
          </p:cNvSpPr>
          <p:nvPr>
            <p:ph idx="1"/>
          </p:nvPr>
        </p:nvSpPr>
        <p:spPr>
          <a:xfrm>
            <a:off x="980187" y="1690688"/>
            <a:ext cx="9118600" cy="4699256"/>
          </a:xfrm>
        </p:spPr>
        <p:txBody>
          <a:bodyPr/>
          <a:p>
            <a:pPr>
              <a:lnSpc>
                <a:spcPct val="150000"/>
              </a:lnSpc>
              <a:buFont typeface="Wingdings" panose="05000000000000000000" pitchFamily="2" charset="2"/>
              <a:buChar char="Ø"/>
            </a:pPr>
            <a:r>
              <a:rPr dirty="0" lang="en-US">
                <a:latin typeface="Times New Roman" panose="02020603050405020304" pitchFamily="18" charset="0"/>
                <a:cs typeface="Times New Roman" panose="02020603050405020304" pitchFamily="18" charset="0"/>
              </a:rPr>
              <a:t>To design a circuit for automatic  fish counting by using image processing.</a:t>
            </a:r>
            <a:endParaRPr dirty="0" lang="x-none">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8" name="Title 1"/>
          <p:cNvSpPr>
            <a:spLocks noGrp="1"/>
          </p:cNvSpPr>
          <p:nvPr>
            <p:ph type="title"/>
          </p:nvPr>
        </p:nvSpPr>
        <p:spPr>
          <a:xfrm>
            <a:off x="838200" y="679014"/>
            <a:ext cx="10515600" cy="1288331"/>
          </a:xfrm>
        </p:spPr>
        <p:txBody>
          <a:bodyPr>
            <a:normAutofit/>
          </a:bodyPr>
          <a:p>
            <a:r>
              <a:rPr b="1" dirty="0" sz="3200" lang="en-GB">
                <a:latin typeface="Times New Roman" panose="02020603050405020304" pitchFamily="18" charset="0"/>
                <a:cs typeface="Times New Roman" panose="02020603050405020304" pitchFamily="18" charset="0"/>
              </a:rPr>
              <a:t>SPECIFIC OBJECTIVE</a:t>
            </a:r>
            <a:r>
              <a:rPr dirty="0" lang="x-none">
                <a:latin typeface="Times New Roman" panose="02020603050405020304" pitchFamily="18" charset="0"/>
                <a:cs typeface="Times New Roman" panose="02020603050405020304" pitchFamily="18" charset="0"/>
              </a:rPr>
              <a:t/>
            </a:r>
            <a:br>
              <a:rPr dirty="0" lang="x-none">
                <a:latin typeface="Times New Roman" panose="02020603050405020304" pitchFamily="18" charset="0"/>
                <a:cs typeface="Times New Roman" panose="02020603050405020304" pitchFamily="18" charset="0"/>
              </a:rPr>
            </a:br>
            <a:endParaRPr dirty="0" lang="x-none">
              <a:latin typeface="Times New Roman" panose="02020603050405020304" pitchFamily="18" charset="0"/>
              <a:cs typeface="Times New Roman" panose="02020603050405020304" pitchFamily="18" charset="0"/>
            </a:endParaRPr>
          </a:p>
        </p:txBody>
      </p:sp>
      <p:sp>
        <p:nvSpPr>
          <p:cNvPr id="1048599" name="Content Placeholder 2"/>
          <p:cNvSpPr>
            <a:spLocks noGrp="1"/>
          </p:cNvSpPr>
          <p:nvPr>
            <p:ph idx="1"/>
          </p:nvPr>
        </p:nvSpPr>
        <p:spPr>
          <a:xfrm>
            <a:off x="873697" y="1967344"/>
            <a:ext cx="8667044" cy="4183931"/>
          </a:xfrm>
        </p:spPr>
        <p:txBody>
          <a:bodyPr/>
          <a:p>
            <a:pPr indent="-571500" marL="571500">
              <a:lnSpc>
                <a:spcPct val="150000"/>
              </a:lnSpc>
              <a:buFont typeface="+mj-lt"/>
              <a:buAutoNum type="romanLcPeriod"/>
            </a:pPr>
            <a:r>
              <a:rPr dirty="0" lang="en-US">
                <a:effectLst/>
                <a:latin typeface="Times New Roman" panose="02020603050405020304" pitchFamily="18" charset="0"/>
                <a:ea typeface="Calibri" panose="020F0502020204030204" pitchFamily="34" charset="0"/>
                <a:cs typeface="Times New Roman" panose="02020603050405020304" pitchFamily="18" charset="0"/>
              </a:rPr>
              <a:t>To study existing system for counting the number of fish in the ponds.</a:t>
            </a:r>
          </a:p>
          <a:p>
            <a:pPr indent="-571500" marL="571500">
              <a:lnSpc>
                <a:spcPct val="150000"/>
              </a:lnSpc>
              <a:buFont typeface="+mj-lt"/>
              <a:buAutoNum type="romanLcPeriod"/>
            </a:pPr>
            <a:r>
              <a:rPr dirty="0" lang="en-US">
                <a:latin typeface="Times New Roman" panose="02020603050405020304" pitchFamily="18" charset="0"/>
                <a:ea typeface="Calibri" panose="020F0502020204030204" pitchFamily="34" charset="0"/>
                <a:cs typeface="Times New Roman" panose="02020603050405020304" pitchFamily="18" charset="0"/>
              </a:rPr>
              <a:t>To design system for data collection, analysis, interpreting and give out feedback.</a:t>
            </a:r>
            <a:endParaRPr dirty="0" lang="en-US">
              <a:effectLst/>
              <a:latin typeface="Calibri" panose="020F0502020204030204" pitchFamily="34" charset="0"/>
              <a:ea typeface="Calibri" panose="020F0502020204030204" pitchFamily="34" charset="0"/>
              <a:cs typeface="Times New Roman" panose="02020603050405020304" pitchFamily="18" charset="0"/>
            </a:endParaRPr>
          </a:p>
          <a:p>
            <a:pPr indent="-571500" marL="571500">
              <a:lnSpc>
                <a:spcPct val="150000"/>
              </a:lnSpc>
              <a:buFont typeface="+mj-lt"/>
              <a:buAutoNum type="romanLcPeriod"/>
            </a:pPr>
            <a:r>
              <a:rPr dirty="0" lang="en-US">
                <a:latin typeface="Times New Roman" panose="02020603050405020304" pitchFamily="18" charset="0"/>
                <a:ea typeface="Calibri" panose="020F0502020204030204" pitchFamily="34" charset="0"/>
                <a:cs typeface="Times New Roman" panose="02020603050405020304" pitchFamily="18" charset="0"/>
              </a:rPr>
              <a:t>To build circuits and implement the prototype.</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0" lvl="0" marL="0">
              <a:buNone/>
            </a:pPr>
            <a:endParaRPr dirty="0" lang="en-US">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0" name="Title 1"/>
          <p:cNvSpPr>
            <a:spLocks noGrp="1"/>
          </p:cNvSpPr>
          <p:nvPr>
            <p:ph type="title"/>
          </p:nvPr>
        </p:nvSpPr>
        <p:spPr/>
        <p:txBody>
          <a:bodyPr>
            <a:normAutofit/>
          </a:bodyPr>
          <a:p>
            <a:r>
              <a:rPr b="1" dirty="0" sz="3200" lang="en-GB">
                <a:latin typeface="Times New Roman" panose="02020603050405020304" pitchFamily="18" charset="0"/>
                <a:cs typeface="Times New Roman" panose="02020603050405020304" pitchFamily="18" charset="0"/>
              </a:rPr>
              <a:t>SIGNIFICANCE OF THE PROJECT</a:t>
            </a:r>
            <a:endParaRPr dirty="0" sz="3200" lang="x-none">
              <a:latin typeface="Times New Roman" panose="02020603050405020304" pitchFamily="18" charset="0"/>
              <a:cs typeface="Times New Roman" panose="02020603050405020304" pitchFamily="18" charset="0"/>
            </a:endParaRPr>
          </a:p>
        </p:txBody>
      </p:sp>
      <p:sp>
        <p:nvSpPr>
          <p:cNvPr id="1048601" name="Content Placeholder 2"/>
          <p:cNvSpPr>
            <a:spLocks noGrp="1"/>
          </p:cNvSpPr>
          <p:nvPr>
            <p:ph idx="1"/>
          </p:nvPr>
        </p:nvSpPr>
        <p:spPr>
          <a:xfrm>
            <a:off x="838200" y="1517986"/>
            <a:ext cx="10515600" cy="5340013"/>
          </a:xfrm>
        </p:spPr>
        <p:txBody>
          <a:bodyPr>
            <a:normAutofit fontScale="96429" lnSpcReduction="20000"/>
          </a:bodyPr>
          <a:p>
            <a:pPr algn="just" indent="-571500" lvl="0" marL="571500">
              <a:lnSpc>
                <a:spcPct val="150000"/>
              </a:lnSpc>
              <a:buFont typeface="+mj-lt"/>
              <a:buAutoNum type="romanLcPeriod"/>
            </a:pPr>
            <a:r>
              <a:rPr dirty="0" lang="en-GB">
                <a:latin typeface="Times New Roman" panose="02020603050405020304" pitchFamily="18" charset="0"/>
                <a:cs typeface="Times New Roman" panose="02020603050405020304" pitchFamily="18" charset="0"/>
              </a:rPr>
              <a:t>To count and determine the number of fish that live in the pond.</a:t>
            </a:r>
            <a:endParaRPr dirty="0" lang="en-US">
              <a:latin typeface="Times New Roman" panose="02020603050405020304" pitchFamily="18" charset="0"/>
              <a:cs typeface="Times New Roman" panose="02020603050405020304" pitchFamily="18" charset="0"/>
            </a:endParaRPr>
          </a:p>
          <a:p>
            <a:pPr algn="just" indent="-571500" lvl="0" marL="571500">
              <a:lnSpc>
                <a:spcPct val="150000"/>
              </a:lnSpc>
              <a:buFont typeface="+mj-lt"/>
              <a:buAutoNum type="romanLcPeriod"/>
            </a:pPr>
            <a:r>
              <a:rPr dirty="0" lang="en-GB">
                <a:latin typeface="Times New Roman" panose="02020603050405020304" pitchFamily="18" charset="0"/>
                <a:cs typeface="Times New Roman" panose="02020603050405020304" pitchFamily="18" charset="0"/>
              </a:rPr>
              <a:t>The designed system will help the farmer to provide food according to the number of fish kept.</a:t>
            </a:r>
            <a:endParaRPr dirty="0" lang="en-US">
              <a:latin typeface="Times New Roman" panose="02020603050405020304" pitchFamily="18" charset="0"/>
              <a:cs typeface="Times New Roman" panose="02020603050405020304" pitchFamily="18" charset="0"/>
            </a:endParaRPr>
          </a:p>
          <a:p>
            <a:pPr algn="just" indent="-571500" lvl="0" marL="571500">
              <a:lnSpc>
                <a:spcPct val="150000"/>
              </a:lnSpc>
              <a:buFont typeface="+mj-lt"/>
              <a:buAutoNum type="romanLcPeriod"/>
            </a:pPr>
            <a:r>
              <a:rPr dirty="0" lang="en-GB">
                <a:latin typeface="Times New Roman" panose="02020603050405020304" pitchFamily="18" charset="0"/>
                <a:cs typeface="Times New Roman" panose="02020603050405020304" pitchFamily="18" charset="0"/>
              </a:rPr>
              <a:t>The designed system will simplify time consuming for counting fish</a:t>
            </a:r>
          </a:p>
          <a:p>
            <a:pPr algn="just" indent="-571500" lvl="0" marL="571500">
              <a:lnSpc>
                <a:spcPct val="150000"/>
              </a:lnSpc>
              <a:buFont typeface="+mj-lt"/>
              <a:buAutoNum type="romanLcPeriod"/>
            </a:pPr>
            <a:r>
              <a:rPr dirty="0" lang="en-GB">
                <a:latin typeface="Times New Roman" panose="02020603050405020304" pitchFamily="18" charset="0"/>
                <a:cs typeface="Times New Roman" panose="02020603050405020304" pitchFamily="18" charset="0"/>
              </a:rPr>
              <a:t>The designed system will be working in more efficiency.</a:t>
            </a:r>
          </a:p>
          <a:p>
            <a:pPr algn="just" indent="-571500" lvl="0" marL="571500">
              <a:lnSpc>
                <a:spcPct val="150000"/>
              </a:lnSpc>
              <a:buFont typeface="+mj-lt"/>
              <a:buAutoNum type="romanLcPeriod"/>
            </a:pPr>
            <a:r>
              <a:rPr dirty="0" lang="en-GB">
                <a:latin typeface="Times New Roman" panose="02020603050405020304" pitchFamily="18" charset="0"/>
                <a:cs typeface="Times New Roman" panose="02020603050405020304" pitchFamily="18" charset="0"/>
              </a:rPr>
              <a:t>The designed system will be working in high accuracy.</a:t>
            </a:r>
            <a:endParaRPr dirty="0" lang="x-none">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6" name="Title 1"/>
          <p:cNvSpPr>
            <a:spLocks noGrp="1"/>
          </p:cNvSpPr>
          <p:nvPr>
            <p:ph type="title"/>
          </p:nvPr>
        </p:nvSpPr>
        <p:spPr/>
        <p:txBody>
          <a:bodyPr>
            <a:normAutofit/>
          </a:bodyPr>
          <a:p>
            <a:r>
              <a:rPr b="1" dirty="0" sz="3200" lang="en-US">
                <a:latin typeface="Times New Roman" panose="02020603050405020304" pitchFamily="18" charset="0"/>
                <a:cs typeface="Times New Roman" panose="02020603050405020304" pitchFamily="18" charset="0"/>
              </a:rPr>
              <a:t>EXISTING SYSTEM</a:t>
            </a:r>
            <a:endParaRPr b="1" dirty="0" sz="3200" lang="x-none">
              <a:latin typeface="Times New Roman" panose="02020603050405020304" pitchFamily="18" charset="0"/>
              <a:cs typeface="Times New Roman" panose="02020603050405020304" pitchFamily="18" charset="0"/>
            </a:endParaRPr>
          </a:p>
        </p:txBody>
      </p:sp>
      <p:sp>
        <p:nvSpPr>
          <p:cNvPr id="1048607" name="Content Placeholder 2"/>
          <p:cNvSpPr>
            <a:spLocks noGrp="1"/>
          </p:cNvSpPr>
          <p:nvPr>
            <p:ph idx="1"/>
          </p:nvPr>
        </p:nvSpPr>
        <p:spPr>
          <a:xfrm>
            <a:off x="838200" y="1294228"/>
            <a:ext cx="10515600" cy="4910870"/>
          </a:xfrm>
        </p:spPr>
        <p:txBody>
          <a:bodyPr>
            <a:normAutofit fontScale="64286" lnSpcReduction="20000"/>
          </a:bodyPr>
          <a:p>
            <a:pPr algn="just">
              <a:lnSpc>
                <a:spcPct val="170000"/>
              </a:lnSpc>
            </a:pPr>
            <a:r>
              <a:rPr dirty="0" sz="3000" lang="en-US">
                <a:latin typeface="Times New Roman" panose="02020603050405020304" pitchFamily="18" charset="0"/>
                <a:cs typeface="Times New Roman" panose="02020603050405020304" pitchFamily="18" charset="0"/>
              </a:rPr>
              <a:t>The existing  system operation starting when the micro controller is programmed so that it can be able to recognized the fish patterns therefore a man responsible to count the fish will put fish food in the location intended to capture fish where by obstacle sensor and proximity sensor will be positioned their for counting the fish passing Infront the sensor  start as when  pushing the start button the light emitting diode (LED) will turn ON to indicate the RED light to show the system is now active however when the system is activated the (LED)will indicate the YELLOW  color then the optical sensor and proximity sensor will starts to count the obstacle passing Infront the positioned camera unfortunately when pushing the stop button the (LED) will indicate the GREEN light  to it  is stops counting hence  give out the feedback  by using the liquid crystal display (LCD) the  total number of fish counted.</a:t>
            </a:r>
            <a:endParaRPr dirty="0" sz="3000" lang="x-none">
              <a:latin typeface="Times New Roman" panose="02020603050405020304" pitchFamily="18" charset="0"/>
              <a:cs typeface="Times New Roman" panose="02020603050405020304" pitchFamily="18" charset="0"/>
            </a:endParaRPr>
          </a:p>
          <a:p>
            <a:endParaRPr dirty="0" lang="x-non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8" name="Title 1"/>
          <p:cNvSpPr>
            <a:spLocks noGrp="1"/>
          </p:cNvSpPr>
          <p:nvPr>
            <p:ph type="title"/>
          </p:nvPr>
        </p:nvSpPr>
        <p:spPr/>
        <p:txBody>
          <a:bodyPr>
            <a:normAutofit/>
          </a:bodyPr>
          <a:p>
            <a:r>
              <a:rPr b="1" dirty="0" sz="3200" lang="en-US">
                <a:latin typeface="Times New Roman" panose="02020603050405020304" pitchFamily="18" charset="0"/>
                <a:cs typeface="Times New Roman" panose="02020603050405020304" pitchFamily="18" charset="0"/>
              </a:rPr>
              <a:t>BLOCK DIAGRAM OF EXISTING SYSTEM</a:t>
            </a:r>
            <a:endParaRPr b="1" dirty="0" sz="3200" lang="x-none">
              <a:latin typeface="Times New Roman" panose="02020603050405020304" pitchFamily="18" charset="0"/>
              <a:cs typeface="Times New Roman" panose="02020603050405020304" pitchFamily="18" charset="0"/>
            </a:endParaRPr>
          </a:p>
        </p:txBody>
      </p:sp>
      <p:pic>
        <p:nvPicPr>
          <p:cNvPr id="2097153" name="Content Placeholder 4"/>
          <p:cNvPicPr>
            <a:picLocks noChangeAspect="1" noGrp="1"/>
          </p:cNvPicPr>
          <p:nvPr>
            <p:ph idx="1"/>
          </p:nvPr>
        </p:nvPicPr>
        <p:blipFill>
          <a:blip xmlns:r="http://schemas.openxmlformats.org/officeDocument/2006/relationships" r:embed="rId1"/>
          <a:stretch>
            <a:fillRect/>
          </a:stretch>
        </p:blipFill>
        <p:spPr>
          <a:xfrm>
            <a:off x="1983545" y="1533378"/>
            <a:ext cx="8665697" cy="5324622"/>
          </a:xfrm>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mmm</dc:title>
  <dc:creator>ENG JULIUS</dc:creator>
  <cp:lastModifiedBy>Hulda</cp:lastModifiedBy>
  <dcterms:created xsi:type="dcterms:W3CDTF">2021-11-27T02:36:34Z</dcterms:created>
  <dcterms:modified xsi:type="dcterms:W3CDTF">2022-11-11T07:11:23Z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0172378c56e94422aca08e9e373918d3</vt:lpwstr>
  </property>
</Properties>
</file>