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 Light" charset="0"/>
      <p:regular r:id="rId8"/>
      <p:bold r:id="rId9"/>
      <p:italic r:id="rId10"/>
      <p:boldItalic r:id="rId11"/>
    </p:embeddedFont>
    <p:embeddedFont>
      <p:font typeface="Lato" charset="0"/>
      <p:regular r:id="rId12"/>
      <p:bold r:id="rId13"/>
      <p:italic r:id="rId14"/>
      <p:boldItalic r:id="rId15"/>
    </p:embeddedFont>
    <p:embeddedFont>
      <p:font typeface="Merriweather" charset="0"/>
      <p:regular r:id="rId16"/>
      <p:bold r:id="rId17"/>
      <p:italic r:id="rId18"/>
      <p:boldItalic r:id="rId19"/>
    </p:embeddedFont>
    <p:embeddedFont>
      <p:font typeface="Montserra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1640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655cdadc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655cdadc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446de31d3558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446de31d3558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446de31d3558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446de31d3558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7446de31d3558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7446de31d3558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87100" y="4082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CHATBOT   FOR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DATA STRUCTURES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235800" y="2857800"/>
            <a:ext cx="4187100" cy="22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Lato Light"/>
                <a:ea typeface="Lato Light"/>
                <a:cs typeface="Lato Light"/>
                <a:sym typeface="Lato Light"/>
              </a:rPr>
              <a:t>MONISHA </a:t>
            </a:r>
            <a:r>
              <a:rPr lang="en" dirty="0">
                <a:latin typeface="Lato Light"/>
                <a:ea typeface="Lato Light"/>
                <a:cs typeface="Lato Light"/>
                <a:sym typeface="Lato Light"/>
              </a:rPr>
              <a:t>B T - 21Z320</a:t>
            </a:r>
            <a:endParaRPr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Lato Light"/>
                <a:ea typeface="Lato Light"/>
                <a:cs typeface="Lato Light"/>
                <a:sym typeface="Lato Light"/>
              </a:rPr>
              <a:t>SHANMITHA </a:t>
            </a:r>
            <a:r>
              <a:rPr lang="en" dirty="0">
                <a:latin typeface="Lato Light"/>
                <a:ea typeface="Lato Light"/>
                <a:cs typeface="Lato Light"/>
                <a:sym typeface="Lato Light"/>
              </a:rPr>
              <a:t>P - 21Z346</a:t>
            </a:r>
            <a:endParaRPr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 Light"/>
                <a:ea typeface="Lato Light"/>
                <a:cs typeface="Lato Light"/>
                <a:sym typeface="Lato Light"/>
              </a:rPr>
              <a:t>SHRINIDHI DINESH - 21Z353</a:t>
            </a:r>
            <a:endParaRPr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 Light"/>
                <a:ea typeface="Lato Light"/>
                <a:cs typeface="Lato Light"/>
                <a:sym typeface="Lato Light"/>
              </a:rPr>
              <a:t>SUPRIYA K - 21Z360</a:t>
            </a:r>
            <a:endParaRPr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 Light"/>
                <a:ea typeface="Lato Light"/>
                <a:cs typeface="Lato Light"/>
                <a:sym typeface="Lato Light"/>
              </a:rPr>
              <a:t>VEDAVARSHINI A - 21Z368</a:t>
            </a:r>
            <a:endParaRPr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482160" y="4558697"/>
            <a:ext cx="60537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FIGMA LINK -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https://www.figma.com/file/rlNcrmpAmDupzFpYhZGlzm/CHATBOT-Data-Structur</a:t>
            </a:r>
            <a:r>
              <a:rPr lang="en"/>
              <a:t>es?node-id=0%3A1&amp;t=LF00XTDh2jySb2Op-1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200" y="169100"/>
            <a:ext cx="2220625" cy="438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425" y="169100"/>
            <a:ext cx="2167425" cy="43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 flipH="1">
            <a:off x="7598532" y="391090"/>
            <a:ext cx="471000" cy="4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i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INTERFACE</a:t>
            </a:r>
            <a:endParaRPr sz="2900" b="1"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37" y="152400"/>
            <a:ext cx="2224035" cy="483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846" y="152400"/>
            <a:ext cx="21456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00" y="347800"/>
            <a:ext cx="2253725" cy="447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61" y="347800"/>
            <a:ext cx="2263400" cy="447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896" y="347800"/>
            <a:ext cx="2253725" cy="4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5740250" y="3043478"/>
            <a:ext cx="22131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- Thank you -</a:t>
            </a:r>
            <a:endParaRPr sz="2800" b="1" i="1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Lato Light</vt:lpstr>
      <vt:lpstr>Lato</vt:lpstr>
      <vt:lpstr>Merriweather</vt:lpstr>
      <vt:lpstr>Montserrat</vt:lpstr>
      <vt:lpstr>Focus</vt:lpstr>
      <vt:lpstr>CHATBOT   FOR DATA STRUCTURES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  FOR DATA STRUCTURES</dc:title>
  <cp:lastModifiedBy>HP</cp:lastModifiedBy>
  <cp:revision>1</cp:revision>
  <dcterms:modified xsi:type="dcterms:W3CDTF">2024-08-05T16:40:10Z</dcterms:modified>
</cp:coreProperties>
</file>