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2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53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0C93-E429-9077-C5F4-DF8A3C08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ro-RO" dirty="0"/>
              <a:t>Detecția semnelor de circulație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082AE-B59C-41B3-003C-B84211AE2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Echipa</a:t>
            </a:r>
            <a:r>
              <a:rPr lang="en-US" dirty="0"/>
              <a:t>: RMA02_03</a:t>
            </a:r>
          </a:p>
          <a:p>
            <a:r>
              <a:rPr lang="en-US" dirty="0" err="1"/>
              <a:t>Grupa</a:t>
            </a:r>
            <a:r>
              <a:rPr lang="en-US" dirty="0"/>
              <a:t>: 1306A</a:t>
            </a:r>
          </a:p>
          <a:p>
            <a:r>
              <a:rPr lang="en-US" dirty="0" err="1"/>
              <a:t>Membri</a:t>
            </a:r>
            <a:r>
              <a:rPr lang="en-US" dirty="0"/>
              <a:t>: Dumitriu Radu</a:t>
            </a:r>
            <a:r>
              <a:rPr lang="ro-RO" dirty="0"/>
              <a:t>-Toader</a:t>
            </a:r>
            <a:r>
              <a:rPr lang="en-US" dirty="0"/>
              <a:t>, At</a:t>
            </a:r>
            <a:r>
              <a:rPr lang="ro-RO" dirty="0" err="1"/>
              <a:t>anase</a:t>
            </a:r>
            <a:r>
              <a:rPr lang="ro-RO" dirty="0"/>
              <a:t> Alexandru-Teodor</a:t>
            </a:r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16EB-3C81-5B49-743F-682E6A6E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14" y="2600960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C7D-619E-773C-8BA6-1283B16B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Scopul </a:t>
            </a:r>
            <a:r>
              <a:rPr lang="en-US" dirty="0" err="1"/>
              <a:t>proiectului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2D2-72AE-C62F-F728-2C5FB846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39" y="614976"/>
            <a:ext cx="1357442" cy="13574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69AD2-094B-DB20-EF0F-F187D13C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47" y="2528638"/>
            <a:ext cx="7064066" cy="35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773-F18E-BD4F-D6DB-CFC10F13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43975-5669-CD54-91A1-3A37336A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75" y="608196"/>
            <a:ext cx="1371600" cy="1371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CC219-3BB7-A2AA-1534-692829E2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60" y="4509576"/>
            <a:ext cx="3096792" cy="20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70C6C-F1A1-5D16-5618-D39EEE426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50" y="2268822"/>
            <a:ext cx="3473612" cy="1951728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6873180-FA41-DDC3-DF08-9076D7078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2" y="2680168"/>
            <a:ext cx="5762127" cy="34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47B8-0612-A92C-3332-7E7D4F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2D9CD-363B-5AF1-3BFB-ACCB7EA0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8" y="568959"/>
            <a:ext cx="1449966" cy="14499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AD90B-BA83-1E14-4D2B-B835207A51F0}"/>
              </a:ext>
            </a:extLst>
          </p:cNvPr>
          <p:cNvSpPr txBox="1"/>
          <p:nvPr/>
        </p:nvSpPr>
        <p:spPr>
          <a:xfrm>
            <a:off x="983561" y="2018925"/>
            <a:ext cx="9823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	O mare parte din </a:t>
            </a:r>
            <a:r>
              <a:rPr lang="en-US" sz="2000" dirty="0" err="1">
                <a:latin typeface="Bahnschrift" panose="020B0502040204020203" pitchFamily="34" charset="0"/>
              </a:rPr>
              <a:t>ei</a:t>
            </a:r>
            <a:r>
              <a:rPr lang="en-US" sz="2000" dirty="0">
                <a:latin typeface="Bahnschrift" panose="020B0502040204020203" pitchFamily="34" charset="0"/>
              </a:rPr>
              <a:t>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utilizarea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retelelor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neuronale</a:t>
            </a:r>
            <a:r>
              <a:rPr lang="en-US" sz="2000" dirty="0">
                <a:latin typeface="Bahnschrift" panose="020B0502040204020203" pitchFamily="34" charset="0"/>
              </a:rPr>
              <a:t>. Pe </a:t>
            </a:r>
            <a:r>
              <a:rPr lang="en-US" sz="2000" dirty="0" err="1">
                <a:latin typeface="Bahnschrift" panose="020B0502040204020203" pitchFamily="34" charset="0"/>
              </a:rPr>
              <a:t>acest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subiect</a:t>
            </a:r>
            <a:r>
              <a:rPr lang="en-US" sz="2000" dirty="0">
                <a:latin typeface="Bahnschrift" panose="020B0502040204020203" pitchFamily="34" charset="0"/>
              </a:rPr>
              <a:t> exist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numero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algoritmi</a:t>
            </a:r>
            <a:r>
              <a:rPr lang="en-US" sz="2000" dirty="0">
                <a:latin typeface="Bahnschrift" panose="020B0502040204020203" pitchFamily="34" charset="0"/>
              </a:rPr>
              <a:t> care </a:t>
            </a:r>
            <a:r>
              <a:rPr lang="en-US" sz="2000" dirty="0" err="1">
                <a:latin typeface="Bahnschrift" panose="020B0502040204020203" pitchFamily="34" charset="0"/>
              </a:rPr>
              <a:t>rezolv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problema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detec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obiectelor</a:t>
            </a:r>
            <a:r>
              <a:rPr lang="en-US" sz="2000" dirty="0">
                <a:latin typeface="Bahnschrift" panose="020B0502040204020203" pitchFamily="34" charset="0"/>
              </a:rPr>
              <a:t> din </a:t>
            </a:r>
            <a:r>
              <a:rPr lang="en-US" sz="2000" dirty="0" err="1">
                <a:latin typeface="Bahnschrift" panose="020B0502040204020203" pitchFamily="34" charset="0"/>
              </a:rPr>
              <a:t>imagini</a:t>
            </a:r>
            <a:r>
              <a:rPr lang="ro-RO" sz="2000" dirty="0">
                <a:latin typeface="Bahnschrift" panose="020B0502040204020203" pitchFamily="34" charset="0"/>
              </a:rPr>
              <a:t>, deci inclusiv al semnelor</a:t>
            </a:r>
            <a:r>
              <a:rPr lang="en-US" sz="2000" dirty="0">
                <a:latin typeface="Bahnschrift" panose="020B0502040204020203" pitchFamily="34" charset="0"/>
              </a:rPr>
              <a:t>. e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elelor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neuronale</a:t>
            </a:r>
            <a:r>
              <a:rPr lang="en-US" sz="2000" dirty="0">
                <a:latin typeface="Bahnschrift" panose="020B0502040204020203" pitchFamily="34" charset="0"/>
              </a:rPr>
              <a:t> de </a:t>
            </a:r>
            <a:r>
              <a:rPr lang="en-US" sz="2000" dirty="0" err="1">
                <a:latin typeface="Bahnschrift" panose="020B0502040204020203" pitchFamily="34" charset="0"/>
              </a:rPr>
              <a:t>convolu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Region-based Convolutional Neural Networks (R-CNN)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YOLO (You Only Look Once)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Alte </a:t>
            </a:r>
            <a:r>
              <a:rPr lang="en-US" sz="2000" dirty="0" err="1">
                <a:latin typeface="Bahnschrift" panose="020B0502040204020203" pitchFamily="34" charset="0"/>
              </a:rPr>
              <a:t>posibile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metode</a:t>
            </a:r>
            <a:r>
              <a:rPr lang="en-US" sz="2000" dirty="0">
                <a:latin typeface="Bahnschrift" panose="020B0502040204020203" pitchFamily="34" charset="0"/>
              </a:rPr>
              <a:t> sunt </a:t>
            </a:r>
            <a:r>
              <a:rPr lang="en-US" sz="2000" dirty="0" err="1">
                <a:latin typeface="Bahnschrift" panose="020B0502040204020203" pitchFamily="34" charset="0"/>
              </a:rPr>
              <a:t>cele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clasice</a:t>
            </a:r>
            <a:r>
              <a:rPr lang="en-US" sz="2000" dirty="0">
                <a:latin typeface="Bahnschrift" panose="020B0502040204020203" pitchFamily="34" charset="0"/>
              </a:rPr>
              <a:t>, care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modele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matematice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identific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un </a:t>
            </a:r>
            <a:r>
              <a:rPr lang="en-US" sz="2000" dirty="0" err="1">
                <a:latin typeface="Bahnschrift" panose="020B0502040204020203" pitchFamily="34" charset="0"/>
              </a:rPr>
              <a:t>contur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Histogram of Oriented Gradients (HOG)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Image Segmentation (</a:t>
            </a:r>
            <a:r>
              <a:rPr lang="en-US" sz="2000" dirty="0" err="1">
                <a:latin typeface="Bahnschrift" panose="020B0502040204020203" pitchFamily="34" charset="0"/>
              </a:rPr>
              <a:t>Felzenszwalb’s</a:t>
            </a:r>
            <a:r>
              <a:rPr lang="en-US" sz="2000" dirty="0">
                <a:latin typeface="Bahnschrift" panose="020B0502040204020203" pitchFamily="34" charset="0"/>
              </a:rPr>
              <a:t> Algorithm)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Selective Search</a:t>
            </a:r>
          </a:p>
        </p:txBody>
      </p:sp>
    </p:spTree>
    <p:extLst>
      <p:ext uri="{BB962C8B-B14F-4D97-AF65-F5344CB8AC3E}">
        <p14:creationId xmlns:p14="http://schemas.microsoft.com/office/powerpoint/2010/main" val="15407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705-9EBF-1640-A3E8-7D959BB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F14A2-4308-C8CE-7102-BF3427A3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075" y="561014"/>
            <a:ext cx="1437059" cy="14370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2EAB9-E40C-6030-E4A3-F3EC66FACD86}"/>
              </a:ext>
            </a:extLst>
          </p:cNvPr>
          <p:cNvSpPr txBox="1"/>
          <p:nvPr/>
        </p:nvSpPr>
        <p:spPr>
          <a:xfrm>
            <a:off x="680321" y="2501161"/>
            <a:ext cx="10085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Etapele de care am ținut cont pentru realizarea proiectului sunt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Documentarea despre metodele existente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Alegerea metodei și implementarea ei 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Antrenarea/Îmbunătățirea programului astfel încât să fie precis și eficient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 err="1">
                <a:latin typeface="Bahnschrift" panose="020B0502040204020203" pitchFamily="34" charset="0"/>
              </a:rPr>
              <a:t>Updatarea</a:t>
            </a:r>
            <a:r>
              <a:rPr lang="ro-RO" sz="2400" dirty="0">
                <a:latin typeface="Bahnschrift" panose="020B0502040204020203" pitchFamily="34" charset="0"/>
              </a:rPr>
              <a:t> codului la puterea plăcii </a:t>
            </a:r>
            <a:r>
              <a:rPr lang="ro-RO" sz="2400" dirty="0" err="1">
                <a:latin typeface="Bahnschrift" panose="020B0502040204020203" pitchFamily="34" charset="0"/>
              </a:rPr>
              <a:t>Jetson</a:t>
            </a:r>
            <a:r>
              <a:rPr lang="ro-RO" sz="2400" dirty="0">
                <a:latin typeface="Bahnschrift" panose="020B0502040204020203" pitchFamily="34" charset="0"/>
              </a:rPr>
              <a:t> </a:t>
            </a:r>
            <a:r>
              <a:rPr lang="ro-RO" sz="2400" dirty="0" err="1">
                <a:latin typeface="Bahnschrift" panose="020B0502040204020203" pitchFamily="34" charset="0"/>
              </a:rPr>
              <a:t>Nano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Realizarea legăturii cu </a:t>
            </a:r>
            <a:r>
              <a:rPr lang="ro-RO" sz="2400" dirty="0" err="1">
                <a:latin typeface="Bahnschrift" panose="020B0502040204020203" pitchFamily="34" charset="0"/>
              </a:rPr>
              <a:t>Zed</a:t>
            </a:r>
            <a:r>
              <a:rPr lang="ro-RO" sz="2400" dirty="0">
                <a:latin typeface="Bahnschrift" panose="020B0502040204020203" pitchFamily="34" charset="0"/>
              </a:rPr>
              <a:t> 2I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Eliminarea eventualelor </a:t>
            </a:r>
            <a:r>
              <a:rPr lang="ro-RO" sz="2400" dirty="0" err="1">
                <a:latin typeface="Bahnschrift" panose="020B0502040204020203" pitchFamily="34" charset="0"/>
              </a:rPr>
              <a:t>bug</a:t>
            </a:r>
            <a:r>
              <a:rPr lang="ro-RO" sz="2400" dirty="0">
                <a:latin typeface="Bahnschrift" panose="020B0502040204020203" pitchFamily="34" charset="0"/>
              </a:rPr>
              <a:t>-uri care pot apărea 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10F46-A499-3324-FC05-F808DC8A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477685"/>
            <a:ext cx="9312675" cy="1373070"/>
          </a:xfrm>
        </p:spPr>
        <p:txBody>
          <a:bodyPr/>
          <a:lstStyle/>
          <a:p>
            <a:r>
              <a:rPr lang="ro-RO" dirty="0"/>
              <a:t>Vă mulțumim pentru atenție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0B71EF-5B42-782B-7B2A-138280767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F2DCD-B0D4-5913-EB7E-298BD225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94170" y="2428804"/>
            <a:ext cx="1702621" cy="19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180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Bahnschrift</vt:lpstr>
      <vt:lpstr>Trebuchet MS</vt:lpstr>
      <vt:lpstr>Berlin</vt:lpstr>
      <vt:lpstr>Detecția semnelor de circulație</vt:lpstr>
      <vt:lpstr>Scopul proiectului </vt:lpstr>
      <vt:lpstr>Documentarea privind subiectul dat</vt:lpstr>
      <vt:lpstr>Metode existente</vt:lpstr>
      <vt:lpstr>Etape</vt:lpstr>
      <vt:lpstr>Vă mulțumim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Detecția semnelor de circulație</dc:title>
  <dc:creator>Radu Dumitriu</dc:creator>
  <cp:lastModifiedBy>Radu-Toader Dumitriu</cp:lastModifiedBy>
  <cp:revision>10</cp:revision>
  <dcterms:created xsi:type="dcterms:W3CDTF">2022-11-25T01:34:50Z</dcterms:created>
  <dcterms:modified xsi:type="dcterms:W3CDTF">2023-01-13T12:42:50Z</dcterms:modified>
</cp:coreProperties>
</file>