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5" r:id="rId9"/>
    <p:sldId id="267" r:id="rId10"/>
    <p:sldId id="261" r:id="rId11"/>
    <p:sldId id="268" r:id="rId1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reptunghi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reptunghi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reptunghi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reptunghi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reptunghi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Dreptunghi rotunjit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Dreptunghi rotunjit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reptunghi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reptunghi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26" name="Substituent dată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8" name="Substituent subsol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reptunghi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reptunghi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reptunghi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reptunghi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reptunghi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Dreptunghi rotunjit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Dreptunghi rotunjit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reptunghi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reptunghi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reptunghi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reptunghi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reptunghi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reptunghi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IRS(Iris Recognition System)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Nofal</a:t>
            </a:r>
            <a:r>
              <a:rPr lang="en-US" dirty="0" smtClean="0"/>
              <a:t> </a:t>
            </a:r>
            <a:r>
              <a:rPr lang="en-US" dirty="0" err="1" smtClean="0"/>
              <a:t>Nadim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683568" y="2852936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Algoritmul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precis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functioneaza</a:t>
            </a:r>
            <a:r>
              <a:rPr lang="en-US" dirty="0" smtClean="0"/>
              <a:t> in </a:t>
            </a:r>
            <a:r>
              <a:rPr lang="en-US" dirty="0" err="1" smtClean="0"/>
              <a:t>proportie</a:t>
            </a:r>
            <a:r>
              <a:rPr lang="en-US" dirty="0" smtClean="0"/>
              <a:t> de 90</a:t>
            </a:r>
            <a:r>
              <a:rPr lang="en-US" dirty="0" smtClean="0"/>
              <a:t>%</a:t>
            </a:r>
          </a:p>
          <a:p>
            <a:r>
              <a:rPr lang="en-US" dirty="0" smtClean="0"/>
              <a:t>-Am </a:t>
            </a:r>
            <a:r>
              <a:rPr lang="en-US" dirty="0" err="1" smtClean="0"/>
              <a:t>eliminat</a:t>
            </a:r>
            <a:r>
              <a:rPr lang="en-US" dirty="0" smtClean="0"/>
              <a:t> “CAZURILE FAVORABILE”,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functionand</a:t>
            </a:r>
            <a:r>
              <a:rPr lang="en-US" dirty="0" smtClean="0"/>
              <a:t> </a:t>
            </a:r>
            <a:r>
              <a:rPr lang="en-US" dirty="0" err="1" smtClean="0"/>
              <a:t>aproximativ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cazurile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Irisul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vazut</a:t>
            </a:r>
            <a:r>
              <a:rPr lang="en-US" dirty="0" smtClean="0"/>
              <a:t> in </a:t>
            </a:r>
            <a:r>
              <a:rPr lang="en-US" dirty="0" err="1" smtClean="0"/>
              <a:t>totalitate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segmentare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ecunoastere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recomandat</a:t>
            </a:r>
            <a:endParaRPr lang="en-US" dirty="0" smtClean="0"/>
          </a:p>
          <a:p>
            <a:r>
              <a:rPr lang="en-US" dirty="0" smtClean="0"/>
              <a:t>-Am </a:t>
            </a:r>
            <a:r>
              <a:rPr lang="en-US" dirty="0" err="1" smtClean="0"/>
              <a:t>eliminat</a:t>
            </a:r>
            <a:r>
              <a:rPr lang="en-US" dirty="0" smtClean="0"/>
              <a:t> </a:t>
            </a:r>
            <a:r>
              <a:rPr lang="en-US" dirty="0" err="1" smtClean="0"/>
              <a:t>zgomotul</a:t>
            </a:r>
            <a:r>
              <a:rPr lang="en-US" dirty="0" smtClean="0"/>
              <a:t> din </a:t>
            </a:r>
            <a:r>
              <a:rPr lang="en-US" dirty="0" err="1" smtClean="0"/>
              <a:t>poze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irisul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segmentat</a:t>
            </a:r>
            <a:r>
              <a:rPr lang="en-US" dirty="0" smtClean="0"/>
              <a:t> ok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Algoritmul</a:t>
            </a:r>
            <a:r>
              <a:rPr lang="en-US" dirty="0" smtClean="0"/>
              <a:t> nu are cum </a:t>
            </a:r>
            <a:r>
              <a:rPr lang="en-US" dirty="0" err="1" smtClean="0"/>
              <a:t>sa</a:t>
            </a:r>
            <a:r>
              <a:rPr lang="en-US" dirty="0" smtClean="0"/>
              <a:t> fie la </a:t>
            </a:r>
            <a:r>
              <a:rPr lang="en-US" dirty="0" err="1" smtClean="0"/>
              <a:t>fel</a:t>
            </a:r>
            <a:r>
              <a:rPr lang="en-US" dirty="0" smtClean="0"/>
              <a:t> de </a:t>
            </a:r>
            <a:r>
              <a:rPr lang="en-US" dirty="0" err="1" smtClean="0"/>
              <a:t>precis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in </a:t>
            </a:r>
            <a:r>
              <a:rPr lang="en-US" dirty="0" err="1" smtClean="0"/>
              <a:t>industrie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Industria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in </a:t>
            </a:r>
            <a:r>
              <a:rPr lang="en-US" dirty="0" err="1" smtClean="0"/>
              <a:t>plina</a:t>
            </a:r>
            <a:r>
              <a:rPr lang="en-US" dirty="0" smtClean="0"/>
              <a:t> </a:t>
            </a:r>
            <a:r>
              <a:rPr lang="en-US" dirty="0" err="1" smtClean="0"/>
              <a:t>dezvoltare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inca</a:t>
            </a:r>
            <a:r>
              <a:rPr lang="en-US" dirty="0" smtClean="0"/>
              <a:t> nu se </a:t>
            </a:r>
            <a:r>
              <a:rPr lang="en-US" dirty="0" err="1" smtClean="0"/>
              <a:t>foloseste</a:t>
            </a:r>
            <a:r>
              <a:rPr lang="en-US" dirty="0" smtClean="0"/>
              <a:t> 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</a:t>
            </a:r>
            <a:r>
              <a:rPr lang="en-US" dirty="0" err="1" smtClean="0"/>
              <a:t>inca</a:t>
            </a:r>
            <a:r>
              <a:rPr lang="en-US" dirty="0" smtClean="0"/>
              <a:t> se </a:t>
            </a:r>
            <a:r>
              <a:rPr lang="en-US" dirty="0" err="1" smtClean="0"/>
              <a:t>cerceteaza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Sfarsit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err="1" smtClean="0"/>
              <a:t>Nofal</a:t>
            </a:r>
            <a:r>
              <a:rPr lang="en-US" dirty="0" smtClean="0"/>
              <a:t> </a:t>
            </a:r>
            <a:r>
              <a:rPr lang="en-US" dirty="0" err="1" smtClean="0"/>
              <a:t>Nadim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IRS-</a:t>
            </a:r>
            <a:r>
              <a:rPr lang="en-US" dirty="0" err="1" smtClean="0"/>
              <a:t>etape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992"/>
            <a:ext cx="5472608" cy="3292686"/>
          </a:xfrm>
        </p:spPr>
      </p:pic>
      <p:sp>
        <p:nvSpPr>
          <p:cNvPr id="5" name="CasetăText 4"/>
          <p:cNvSpPr txBox="1"/>
          <p:nvPr/>
        </p:nvSpPr>
        <p:spPr>
          <a:xfrm>
            <a:off x="611560" y="227687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Achizitie</a:t>
            </a:r>
            <a:r>
              <a:rPr lang="en-US" dirty="0" smtClean="0"/>
              <a:t> 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Normalizare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Identificare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3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Daugman</a:t>
            </a:r>
            <a:endParaRPr lang="en-US" dirty="0"/>
          </a:p>
        </p:txBody>
      </p:sp>
      <p:pic>
        <p:nvPicPr>
          <p:cNvPr id="2050" name="Picture 2" descr="C:\Users\nnadi\OneDrive\Desktop\Overview-of-an-iris-recognition-system-following-Daugmans-approach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98269"/>
            <a:ext cx="4218857" cy="22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nadi\OneDrive\Desktop\Schematic-diagram-of-Daugmans-iris-recognition-method-1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37017"/>
            <a:ext cx="381642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Dificultati</a:t>
            </a:r>
            <a:r>
              <a:rPr lang="en-US" dirty="0" smtClean="0"/>
              <a:t>/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Vechi</a:t>
            </a:r>
            <a:endParaRPr lang="en-US" dirty="0"/>
          </a:p>
        </p:txBody>
      </p:sp>
      <p:sp>
        <p:nvSpPr>
          <p:cNvPr id="4" name="CasetăText 3"/>
          <p:cNvSpPr txBox="1"/>
          <p:nvPr/>
        </p:nvSpPr>
        <p:spPr>
          <a:xfrm>
            <a:off x="1043608" y="3140968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complex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Dificultati</a:t>
            </a:r>
            <a:r>
              <a:rPr lang="en-US" dirty="0" smtClean="0"/>
              <a:t> in </a:t>
            </a:r>
            <a:r>
              <a:rPr lang="en-US" dirty="0" err="1" smtClean="0"/>
              <a:t>intergrarea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BMT-20 in </a:t>
            </a:r>
            <a:r>
              <a:rPr lang="en-US" dirty="0" err="1" smtClean="0"/>
              <a:t>algoritm</a:t>
            </a:r>
            <a:r>
              <a:rPr lang="en-US" dirty="0" smtClean="0"/>
              <a:t>(</a:t>
            </a:r>
            <a:r>
              <a:rPr lang="en-US" dirty="0" err="1" smtClean="0"/>
              <a:t>utilizeaza</a:t>
            </a:r>
            <a:r>
              <a:rPr lang="en-US" dirty="0" smtClean="0"/>
              <a:t> vs2010)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Irisul</a:t>
            </a:r>
            <a:r>
              <a:rPr lang="en-US" dirty="0" smtClean="0"/>
              <a:t> nu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mereu</a:t>
            </a:r>
            <a:r>
              <a:rPr lang="en-US" dirty="0" smtClean="0"/>
              <a:t> in </a:t>
            </a:r>
            <a:r>
              <a:rPr lang="en-US" dirty="0" err="1" smtClean="0"/>
              <a:t>centrul</a:t>
            </a:r>
            <a:r>
              <a:rPr lang="en-US" dirty="0" smtClean="0"/>
              <a:t> </a:t>
            </a:r>
            <a:r>
              <a:rPr lang="en-US" dirty="0" err="1" smtClean="0"/>
              <a:t>pozei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1259632" y="25821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Dificultati</a:t>
            </a:r>
            <a:r>
              <a:rPr lang="en-US" dirty="0" smtClean="0"/>
              <a:t> </a:t>
            </a:r>
            <a:r>
              <a:rPr lang="en-US" dirty="0" err="1" smtClean="0"/>
              <a:t>intampinate</a:t>
            </a:r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6084168" y="25821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Solutii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5004048" y="3140967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repere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r>
              <a:rPr lang="en-US" dirty="0" smtClean="0"/>
              <a:t>(</a:t>
            </a:r>
            <a:r>
              <a:rPr lang="en-US" dirty="0" err="1" smtClean="0"/>
              <a:t>procentaj</a:t>
            </a:r>
            <a:r>
              <a:rPr lang="en-US" dirty="0" smtClean="0"/>
              <a:t> </a:t>
            </a:r>
            <a:r>
              <a:rPr lang="en-US" dirty="0" err="1" smtClean="0"/>
              <a:t>asemanare</a:t>
            </a:r>
            <a:r>
              <a:rPr lang="en-US" dirty="0" smtClean="0"/>
              <a:t> </a:t>
            </a:r>
            <a:r>
              <a:rPr lang="en-US" dirty="0" err="1" smtClean="0"/>
              <a:t>culori</a:t>
            </a:r>
            <a:r>
              <a:rPr lang="en-US" dirty="0" smtClean="0"/>
              <a:t>, </a:t>
            </a:r>
            <a:r>
              <a:rPr lang="en-US" dirty="0" err="1" smtClean="0"/>
              <a:t>raza</a:t>
            </a:r>
            <a:r>
              <a:rPr lang="en-US" dirty="0" smtClean="0"/>
              <a:t> </a:t>
            </a:r>
            <a:r>
              <a:rPr lang="en-US" dirty="0" err="1" smtClean="0"/>
              <a:t>irisului,numarul</a:t>
            </a:r>
            <a:r>
              <a:rPr lang="en-US" dirty="0" smtClean="0"/>
              <a:t> total de </a:t>
            </a:r>
            <a:r>
              <a:rPr lang="en-US" dirty="0" err="1" smtClean="0"/>
              <a:t>pixeli</a:t>
            </a:r>
            <a:r>
              <a:rPr lang="en-US" dirty="0" smtClean="0"/>
              <a:t> din iris) 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BMT-20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achizitionarea</a:t>
            </a:r>
            <a:r>
              <a:rPr lang="en-US" dirty="0" smtClean="0"/>
              <a:t> </a:t>
            </a:r>
            <a:r>
              <a:rPr lang="en-US" dirty="0" err="1" smtClean="0"/>
              <a:t>pozelor</a:t>
            </a:r>
            <a:r>
              <a:rPr lang="en-US" dirty="0" smtClean="0"/>
              <a:t> ,</a:t>
            </a:r>
            <a:r>
              <a:rPr lang="en-US" dirty="0" err="1" smtClean="0"/>
              <a:t>separat</a:t>
            </a:r>
            <a:r>
              <a:rPr lang="en-US" dirty="0" smtClean="0"/>
              <a:t> de </a:t>
            </a:r>
            <a:r>
              <a:rPr lang="en-US" dirty="0" err="1" smtClean="0"/>
              <a:t>algoritm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irisului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Dificultati</a:t>
            </a:r>
            <a:r>
              <a:rPr lang="en-US" dirty="0"/>
              <a:t> </a:t>
            </a:r>
            <a:r>
              <a:rPr lang="en-US" dirty="0" err="1" smtClean="0"/>
              <a:t>actuale</a:t>
            </a:r>
            <a:r>
              <a:rPr lang="en-US" dirty="0" smtClean="0"/>
              <a:t>/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rezolvate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asetăText 3"/>
          <p:cNvSpPr txBox="1"/>
          <p:nvPr/>
        </p:nvSpPr>
        <p:spPr>
          <a:xfrm>
            <a:off x="1043608" y="3140968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complex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Dificultati</a:t>
            </a:r>
            <a:r>
              <a:rPr lang="en-US" dirty="0" smtClean="0"/>
              <a:t> in </a:t>
            </a:r>
            <a:r>
              <a:rPr lang="en-US" dirty="0" err="1" smtClean="0"/>
              <a:t>intergrarea</a:t>
            </a:r>
            <a:r>
              <a:rPr lang="en-US" dirty="0" smtClean="0"/>
              <a:t> </a:t>
            </a:r>
            <a:r>
              <a:rPr lang="en-US" dirty="0" err="1" smtClean="0"/>
              <a:t>camerei</a:t>
            </a:r>
            <a:r>
              <a:rPr lang="en-US" dirty="0" smtClean="0"/>
              <a:t> BMT-20 in </a:t>
            </a:r>
            <a:r>
              <a:rPr lang="en-US" dirty="0" err="1" smtClean="0"/>
              <a:t>algoritm</a:t>
            </a:r>
            <a:r>
              <a:rPr lang="en-US" dirty="0" smtClean="0"/>
              <a:t>(</a:t>
            </a:r>
            <a:r>
              <a:rPr lang="en-US" dirty="0" err="1" smtClean="0"/>
              <a:t>utilizeaza</a:t>
            </a:r>
            <a:r>
              <a:rPr lang="en-US" dirty="0" smtClean="0"/>
              <a:t> vs2010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Gasirea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segmentare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recunoastere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functioneze</a:t>
            </a:r>
            <a:r>
              <a:rPr lang="en-US" dirty="0" smtClean="0"/>
              <a:t> 100%</a:t>
            </a:r>
            <a:endParaRPr lang="en-US" dirty="0" smtClean="0"/>
          </a:p>
        </p:txBody>
      </p:sp>
      <p:sp>
        <p:nvSpPr>
          <p:cNvPr id="5" name="CasetăText 4"/>
          <p:cNvSpPr txBox="1"/>
          <p:nvPr/>
        </p:nvSpPr>
        <p:spPr>
          <a:xfrm>
            <a:off x="1259632" y="25821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Dificultati</a:t>
            </a:r>
            <a:r>
              <a:rPr lang="en-US" dirty="0" smtClean="0"/>
              <a:t> </a:t>
            </a:r>
            <a:r>
              <a:rPr lang="en-US" dirty="0" err="1" smtClean="0"/>
              <a:t>intampinate</a:t>
            </a:r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5436096" y="258210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rezolvate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4968044" y="3134133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Marire</a:t>
            </a:r>
            <a:r>
              <a:rPr lang="en-US" dirty="0" smtClean="0"/>
              <a:t> contrast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inlaturarea</a:t>
            </a:r>
            <a:r>
              <a:rPr lang="en-US" dirty="0" smtClean="0"/>
              <a:t> </a:t>
            </a:r>
            <a:r>
              <a:rPr lang="en-US" dirty="0" err="1" smtClean="0"/>
              <a:t>sprancenelor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genelor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fi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segmentat</a:t>
            </a:r>
            <a:r>
              <a:rPr lang="en-US" dirty="0" smtClean="0"/>
              <a:t> </a:t>
            </a:r>
            <a:r>
              <a:rPr lang="en-US" dirty="0" err="1" smtClean="0"/>
              <a:t>irisul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Inlaturarea</a:t>
            </a:r>
            <a:r>
              <a:rPr lang="en-US" dirty="0" smtClean="0"/>
              <a:t> </a:t>
            </a:r>
            <a:r>
              <a:rPr lang="en-US" dirty="0" err="1" smtClean="0"/>
              <a:t>reflexiilor</a:t>
            </a:r>
            <a:r>
              <a:rPr lang="en-US" dirty="0" smtClean="0"/>
              <a:t> din iris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segmentarea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segmentare</a:t>
            </a:r>
            <a:r>
              <a:rPr lang="en-US" dirty="0" smtClean="0"/>
              <a:t> care </a:t>
            </a:r>
            <a:r>
              <a:rPr lang="en-US" dirty="0" err="1" smtClean="0"/>
              <a:t>functioneaza</a:t>
            </a:r>
            <a:r>
              <a:rPr lang="en-US" dirty="0" smtClean="0"/>
              <a:t> </a:t>
            </a:r>
            <a:r>
              <a:rPr lang="en-US" dirty="0" err="1" smtClean="0"/>
              <a:t>destul</a:t>
            </a:r>
            <a:r>
              <a:rPr lang="en-US" dirty="0" smtClean="0"/>
              <a:t> de bine</a:t>
            </a:r>
            <a:endParaRPr lang="en-US" dirty="0"/>
          </a:p>
          <a:p>
            <a:r>
              <a:rPr lang="en-US" dirty="0" smtClean="0"/>
              <a:t>*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de </a:t>
            </a:r>
            <a:r>
              <a:rPr lang="en-US" dirty="0" err="1" smtClean="0"/>
              <a:t>segmentare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Agloritm</a:t>
            </a:r>
            <a:r>
              <a:rPr lang="en-US" dirty="0" smtClean="0"/>
              <a:t> IRS </a:t>
            </a:r>
            <a:r>
              <a:rPr lang="en-US" dirty="0" err="1" smtClean="0"/>
              <a:t>implementat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683568" y="2780928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Achizitionare</a:t>
            </a:r>
            <a:r>
              <a:rPr lang="en-US" dirty="0" smtClean="0"/>
              <a:t> </a:t>
            </a:r>
            <a:r>
              <a:rPr lang="en-US" dirty="0" err="1" smtClean="0"/>
              <a:t>poza</a:t>
            </a:r>
            <a:r>
              <a:rPr lang="en-US" dirty="0" smtClean="0"/>
              <a:t> cu camera BMT20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Citire</a:t>
            </a:r>
            <a:r>
              <a:rPr lang="en-US" dirty="0" smtClean="0"/>
              <a:t> </a:t>
            </a:r>
            <a:r>
              <a:rPr lang="en-US" dirty="0" err="1" smtClean="0"/>
              <a:t>poze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Ajustare</a:t>
            </a:r>
            <a:r>
              <a:rPr lang="en-US" dirty="0" smtClean="0"/>
              <a:t> contrast </a:t>
            </a:r>
            <a:r>
              <a:rPr lang="en-US" dirty="0" err="1" smtClean="0"/>
              <a:t>poze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segmentare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*</a:t>
            </a:r>
            <a:r>
              <a:rPr lang="en-US" dirty="0" err="1" smtClean="0"/>
              <a:t>Aplicare</a:t>
            </a:r>
            <a:r>
              <a:rPr lang="en-US" dirty="0" smtClean="0"/>
              <a:t> </a:t>
            </a:r>
            <a:r>
              <a:rPr lang="en-US" dirty="0" err="1" smtClean="0"/>
              <a:t>masca</a:t>
            </a:r>
            <a:r>
              <a:rPr lang="en-US" dirty="0" smtClean="0"/>
              <a:t>(7x7) </a:t>
            </a:r>
            <a:r>
              <a:rPr lang="en-US" dirty="0" err="1" smtClean="0"/>
              <a:t>netezire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Binarizare</a:t>
            </a:r>
            <a:r>
              <a:rPr lang="en-US" dirty="0" smtClean="0"/>
              <a:t>(</a:t>
            </a:r>
            <a:r>
              <a:rPr lang="en-US" dirty="0" err="1" smtClean="0"/>
              <a:t>Obtinere</a:t>
            </a:r>
            <a:r>
              <a:rPr lang="en-US" dirty="0" smtClean="0"/>
              <a:t> o </a:t>
            </a:r>
            <a:r>
              <a:rPr lang="en-US" dirty="0" err="1" smtClean="0"/>
              <a:t>poza</a:t>
            </a:r>
            <a:r>
              <a:rPr lang="en-US" dirty="0" smtClean="0"/>
              <a:t> in care </a:t>
            </a:r>
            <a:r>
              <a:rPr lang="en-US" dirty="0" err="1" smtClean="0"/>
              <a:t>irisul</a:t>
            </a:r>
            <a:r>
              <a:rPr lang="en-US" dirty="0" smtClean="0"/>
              <a:t> 	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negru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pozei</a:t>
            </a:r>
            <a:r>
              <a:rPr lang="en-US" dirty="0" smtClean="0"/>
              <a:t> </a:t>
            </a:r>
            <a:r>
              <a:rPr lang="en-US" dirty="0" err="1" smtClean="0"/>
              <a:t>alb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Aplicare</a:t>
            </a:r>
            <a:r>
              <a:rPr lang="en-US" dirty="0" smtClean="0"/>
              <a:t> </a:t>
            </a:r>
            <a:r>
              <a:rPr lang="en-US" dirty="0" err="1" smtClean="0"/>
              <a:t>masca</a:t>
            </a:r>
            <a:r>
              <a:rPr lang="en-US" dirty="0" smtClean="0"/>
              <a:t>(5x5)</a:t>
            </a:r>
            <a:r>
              <a:rPr lang="en-US" dirty="0" err="1" smtClean="0"/>
              <a:t>netezire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Binarizare</a:t>
            </a:r>
            <a:r>
              <a:rPr lang="en-US" dirty="0" smtClean="0"/>
              <a:t>(</a:t>
            </a:r>
            <a:r>
              <a:rPr lang="en-US" dirty="0" err="1"/>
              <a:t>Binarizare</a:t>
            </a:r>
            <a:r>
              <a:rPr lang="en-US" dirty="0"/>
              <a:t>(</a:t>
            </a:r>
            <a:r>
              <a:rPr lang="en-US" dirty="0" err="1"/>
              <a:t>Obtinere</a:t>
            </a:r>
            <a:r>
              <a:rPr lang="en-US" dirty="0"/>
              <a:t> o </a:t>
            </a:r>
            <a:r>
              <a:rPr lang="en-US" dirty="0" err="1"/>
              <a:t>poza</a:t>
            </a:r>
            <a:r>
              <a:rPr lang="en-US" dirty="0"/>
              <a:t> in </a:t>
            </a:r>
            <a:r>
              <a:rPr lang="en-US" dirty="0" smtClean="0"/>
              <a:t>	care </a:t>
            </a:r>
            <a:r>
              <a:rPr lang="en-US" dirty="0" err="1" smtClean="0"/>
              <a:t>pupila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neagra</a:t>
            </a:r>
            <a:r>
              <a:rPr lang="en-US" dirty="0" smtClean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pozei</a:t>
            </a:r>
            <a:r>
              <a:rPr lang="en-US" dirty="0"/>
              <a:t> </a:t>
            </a:r>
            <a:r>
              <a:rPr lang="en-US" dirty="0" err="1" smtClean="0"/>
              <a:t>alb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Separare</a:t>
            </a:r>
            <a:r>
              <a:rPr lang="en-US" dirty="0" smtClean="0"/>
              <a:t> </a:t>
            </a:r>
            <a:r>
              <a:rPr lang="en-US" dirty="0" err="1" smtClean="0"/>
              <a:t>pupila</a:t>
            </a:r>
            <a:r>
              <a:rPr lang="en-US" dirty="0" smtClean="0"/>
              <a:t> de iris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Comparare</a:t>
            </a:r>
            <a:r>
              <a:rPr lang="en-US" dirty="0" smtClean="0"/>
              <a:t> </a:t>
            </a:r>
            <a:r>
              <a:rPr lang="en-US" dirty="0" err="1" smtClean="0"/>
              <a:t>irisi</a:t>
            </a:r>
            <a:r>
              <a:rPr lang="en-US" dirty="0" smtClean="0"/>
              <a:t>(</a:t>
            </a:r>
            <a:r>
              <a:rPr lang="en-US" dirty="0" err="1" smtClean="0"/>
              <a:t>dimensiuni,culori,etc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5136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vechi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/>
          </a:p>
        </p:txBody>
      </p:sp>
      <p:pic>
        <p:nvPicPr>
          <p:cNvPr id="3074" name="Picture 2" descr="C:\Users\nnadi\OneDrive\Desktop\f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91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nadi\OneDrive\Desktop\as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4486274"/>
            <a:ext cx="5910937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actuale</a:t>
            </a:r>
            <a:endParaRPr lang="en-US" dirty="0"/>
          </a:p>
        </p:txBody>
      </p:sp>
      <p:pic>
        <p:nvPicPr>
          <p:cNvPr id="1026" name="Picture 2" descr="C:\Users\nnadi\OneDrive\Desktop\Rula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06738"/>
            <a:ext cx="605948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nadi\OneDrive\Desktop\Rul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08912" cy="481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6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298</TotalTime>
  <Words>287</Words>
  <Application>Microsoft Office PowerPoint</Application>
  <PresentationFormat>Expunere pe ecran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Urban</vt:lpstr>
      <vt:lpstr>IRS(Iris Recognition System)</vt:lpstr>
      <vt:lpstr>IRS-etape</vt:lpstr>
      <vt:lpstr>Daugman</vt:lpstr>
      <vt:lpstr>Dificultati/Solutii Vechi</vt:lpstr>
      <vt:lpstr>Dificultati actuale/Probleme rezolvate </vt:lpstr>
      <vt:lpstr>Agloritm IRS implementat</vt:lpstr>
      <vt:lpstr>Rezultate vechi obtinute</vt:lpstr>
      <vt:lpstr>Rezultate actuale</vt:lpstr>
      <vt:lpstr>Prezentare PowerPoint</vt:lpstr>
      <vt:lpstr>Concluzii</vt:lpstr>
      <vt:lpstr>Sfarsit Multumesc pentru atentie! Nofal Nadim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Nadim George</dc:creator>
  <cp:lastModifiedBy>Nadim George</cp:lastModifiedBy>
  <cp:revision>11</cp:revision>
  <dcterms:created xsi:type="dcterms:W3CDTF">2022-11-23T13:16:44Z</dcterms:created>
  <dcterms:modified xsi:type="dcterms:W3CDTF">2023-01-12T19:21:26Z</dcterms:modified>
</cp:coreProperties>
</file>