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reptunghi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reptunghi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reptunghi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reptunghi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reptunghi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Dreptunghi rotunjit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Dreptunghi rotunjit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reptunghi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reptunghi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26" name="Substituent dată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8" name="Substituent subsol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reptunghi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reptunghi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reptunghi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reptunghi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reptunghi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Dreptunghi rotunjit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Dreptunghi rotunjit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reptunghi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reptunghi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reptunghi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reptunghi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reptunghi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reptunghi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23.11.2022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IRS(Iris Recognition System)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Nofal</a:t>
            </a:r>
            <a:r>
              <a:rPr lang="en-US" dirty="0" smtClean="0"/>
              <a:t> </a:t>
            </a:r>
            <a:r>
              <a:rPr lang="en-US" dirty="0" err="1" smtClean="0"/>
              <a:t>Nadim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IRS-</a:t>
            </a:r>
            <a:r>
              <a:rPr lang="en-US" dirty="0" err="1" smtClean="0"/>
              <a:t>etape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5472608" cy="3292686"/>
          </a:xfrm>
        </p:spPr>
      </p:pic>
      <p:sp>
        <p:nvSpPr>
          <p:cNvPr id="5" name="CasetăText 4"/>
          <p:cNvSpPr txBox="1"/>
          <p:nvPr/>
        </p:nvSpPr>
        <p:spPr>
          <a:xfrm>
            <a:off x="611560" y="227687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Achizitie</a:t>
            </a:r>
            <a:r>
              <a:rPr lang="en-US" dirty="0" smtClean="0"/>
              <a:t> 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Normalizare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Identificare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3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Daugman</a:t>
            </a:r>
            <a:endParaRPr lang="en-US" dirty="0"/>
          </a:p>
        </p:txBody>
      </p:sp>
      <p:pic>
        <p:nvPicPr>
          <p:cNvPr id="2050" name="Picture 2" descr="C:\Users\nnadi\OneDrive\Desktop\Overview-of-an-iris-recognition-system-following-Daugmans-approach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98269"/>
            <a:ext cx="4218857" cy="22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nadi\OneDrive\Desktop\Schematic-diagram-of-Daugmans-iris-recognition-method-1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37017"/>
            <a:ext cx="381642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Dificultati</a:t>
            </a:r>
            <a:r>
              <a:rPr lang="en-US" dirty="0" smtClean="0"/>
              <a:t>/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temporare</a:t>
            </a:r>
            <a:endParaRPr lang="en-US" dirty="0"/>
          </a:p>
        </p:txBody>
      </p:sp>
      <p:sp>
        <p:nvSpPr>
          <p:cNvPr id="4" name="CasetăText 3"/>
          <p:cNvSpPr txBox="1"/>
          <p:nvPr/>
        </p:nvSpPr>
        <p:spPr>
          <a:xfrm>
            <a:off x="1043608" y="3140968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complex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Dificultati</a:t>
            </a:r>
            <a:r>
              <a:rPr lang="en-US" dirty="0" smtClean="0"/>
              <a:t> in </a:t>
            </a:r>
            <a:r>
              <a:rPr lang="en-US" dirty="0" err="1" smtClean="0"/>
              <a:t>intergrarea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BMT-20 in </a:t>
            </a:r>
            <a:r>
              <a:rPr lang="en-US" dirty="0" err="1" smtClean="0"/>
              <a:t>algoritm</a:t>
            </a:r>
            <a:r>
              <a:rPr lang="en-US" dirty="0" smtClean="0"/>
              <a:t>(</a:t>
            </a:r>
            <a:r>
              <a:rPr lang="en-US" dirty="0" err="1" smtClean="0"/>
              <a:t>utilizeaza</a:t>
            </a:r>
            <a:r>
              <a:rPr lang="en-US" dirty="0" smtClean="0"/>
              <a:t> vs2010)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Irisul</a:t>
            </a:r>
            <a:r>
              <a:rPr lang="en-US" dirty="0" smtClean="0"/>
              <a:t> nu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in </a:t>
            </a:r>
            <a:r>
              <a:rPr lang="en-US" dirty="0" err="1" smtClean="0"/>
              <a:t>centrul</a:t>
            </a:r>
            <a:r>
              <a:rPr lang="en-US" dirty="0" smtClean="0"/>
              <a:t> </a:t>
            </a:r>
            <a:r>
              <a:rPr lang="en-US" dirty="0" err="1" smtClean="0"/>
              <a:t>pozei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1259632" y="25821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Dificultati</a:t>
            </a:r>
            <a:r>
              <a:rPr lang="en-US" dirty="0" smtClean="0"/>
              <a:t> </a:t>
            </a:r>
            <a:r>
              <a:rPr lang="en-US" dirty="0" err="1" smtClean="0"/>
              <a:t>intampinate</a:t>
            </a:r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6084168" y="25821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Solutii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5004048" y="3140967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repere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r>
              <a:rPr lang="en-US" dirty="0" smtClean="0"/>
              <a:t>(</a:t>
            </a:r>
            <a:r>
              <a:rPr lang="en-US" dirty="0" err="1" smtClean="0"/>
              <a:t>procentaj</a:t>
            </a:r>
            <a:r>
              <a:rPr lang="en-US" dirty="0" smtClean="0"/>
              <a:t> </a:t>
            </a:r>
            <a:r>
              <a:rPr lang="en-US" dirty="0" err="1" smtClean="0"/>
              <a:t>asemanare</a:t>
            </a:r>
            <a:r>
              <a:rPr lang="en-US" dirty="0" smtClean="0"/>
              <a:t> </a:t>
            </a:r>
            <a:r>
              <a:rPr lang="en-US" dirty="0" err="1" smtClean="0"/>
              <a:t>culori</a:t>
            </a:r>
            <a:r>
              <a:rPr lang="en-US" dirty="0" smtClean="0"/>
              <a:t>, </a:t>
            </a:r>
            <a:r>
              <a:rPr lang="en-US" dirty="0" err="1" smtClean="0"/>
              <a:t>raza</a:t>
            </a:r>
            <a:r>
              <a:rPr lang="en-US" dirty="0" smtClean="0"/>
              <a:t> </a:t>
            </a:r>
            <a:r>
              <a:rPr lang="en-US" dirty="0" err="1" smtClean="0"/>
              <a:t>irisului,numarul</a:t>
            </a:r>
            <a:r>
              <a:rPr lang="en-US" dirty="0" smtClean="0"/>
              <a:t> total de </a:t>
            </a:r>
            <a:r>
              <a:rPr lang="en-US" dirty="0" err="1" smtClean="0"/>
              <a:t>pixeli</a:t>
            </a:r>
            <a:r>
              <a:rPr lang="en-US" dirty="0" smtClean="0"/>
              <a:t> din iris) 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BMT-20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achizitionarea</a:t>
            </a:r>
            <a:r>
              <a:rPr lang="en-US" dirty="0" smtClean="0"/>
              <a:t> </a:t>
            </a:r>
            <a:r>
              <a:rPr lang="en-US" dirty="0" err="1" smtClean="0"/>
              <a:t>pozelor</a:t>
            </a:r>
            <a:r>
              <a:rPr lang="en-US" dirty="0" smtClean="0"/>
              <a:t> ,</a:t>
            </a:r>
            <a:r>
              <a:rPr lang="en-US" dirty="0" err="1" smtClean="0"/>
              <a:t>separat</a:t>
            </a:r>
            <a:r>
              <a:rPr lang="en-US" dirty="0" smtClean="0"/>
              <a:t> de </a:t>
            </a:r>
            <a:r>
              <a:rPr lang="en-US" dirty="0" err="1" smtClean="0"/>
              <a:t>algoritm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/>
          </a:p>
        </p:txBody>
      </p:sp>
      <p:pic>
        <p:nvPicPr>
          <p:cNvPr id="3074" name="Picture 2" descr="C:\Users\nnadi\OneDrive\Desktop\f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91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nadi\OneDrive\Desktop\as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4486274"/>
            <a:ext cx="5910937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683568" y="285293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functioneaza</a:t>
            </a:r>
            <a:r>
              <a:rPr lang="en-US" dirty="0" smtClean="0"/>
              <a:t> in </a:t>
            </a:r>
            <a:r>
              <a:rPr lang="en-US" dirty="0" err="1" smtClean="0"/>
              <a:t>proportie</a:t>
            </a:r>
            <a:r>
              <a:rPr lang="en-US" dirty="0" smtClean="0"/>
              <a:t> de 90% in </a:t>
            </a:r>
            <a:r>
              <a:rPr lang="en-US" dirty="0" err="1" smtClean="0"/>
              <a:t>cazuri</a:t>
            </a:r>
            <a:r>
              <a:rPr lang="en-US" dirty="0" smtClean="0"/>
              <a:t> </a:t>
            </a:r>
            <a:r>
              <a:rPr lang="en-US" dirty="0" err="1" smtClean="0"/>
              <a:t>favorabile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Cazurile</a:t>
            </a:r>
            <a:r>
              <a:rPr lang="en-US" dirty="0" smtClean="0"/>
              <a:t> </a:t>
            </a:r>
            <a:r>
              <a:rPr lang="en-US" dirty="0" err="1" smtClean="0"/>
              <a:t>favorabile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determinate de </a:t>
            </a:r>
            <a:r>
              <a:rPr lang="en-US" dirty="0" err="1" smtClean="0"/>
              <a:t>poza</a:t>
            </a:r>
            <a:r>
              <a:rPr lang="en-US" dirty="0" smtClean="0"/>
              <a:t>(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vizibil</a:t>
            </a:r>
            <a:r>
              <a:rPr lang="en-US" dirty="0" smtClean="0"/>
              <a:t> tot </a:t>
            </a:r>
            <a:r>
              <a:rPr lang="en-US" dirty="0" err="1" smtClean="0"/>
              <a:t>irisul</a:t>
            </a:r>
            <a:r>
              <a:rPr lang="en-US" dirty="0" smtClean="0"/>
              <a:t> 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irisul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centrat</a:t>
            </a:r>
            <a:r>
              <a:rPr lang="en-US" dirty="0" smtClean="0"/>
              <a:t> in imagine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persoana</a:t>
            </a:r>
            <a:r>
              <a:rPr lang="en-US" dirty="0" smtClean="0"/>
              <a:t> se </a:t>
            </a:r>
            <a:r>
              <a:rPr lang="en-US" dirty="0" err="1" smtClean="0"/>
              <a:t>uita</a:t>
            </a:r>
            <a:r>
              <a:rPr lang="en-US" dirty="0" smtClean="0"/>
              <a:t> direct in camera)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Algoritmul</a:t>
            </a:r>
            <a:r>
              <a:rPr lang="en-US" dirty="0" smtClean="0"/>
              <a:t> nu are cum </a:t>
            </a:r>
            <a:r>
              <a:rPr lang="en-US" dirty="0" err="1" smtClean="0"/>
              <a:t>sa</a:t>
            </a:r>
            <a:r>
              <a:rPr lang="en-US" dirty="0" smtClean="0"/>
              <a:t> fie la </a:t>
            </a:r>
            <a:r>
              <a:rPr lang="en-US" dirty="0" err="1" smtClean="0"/>
              <a:t>fel</a:t>
            </a:r>
            <a:r>
              <a:rPr lang="en-US" dirty="0" smtClean="0"/>
              <a:t> de </a:t>
            </a:r>
            <a:r>
              <a:rPr lang="en-US" dirty="0" err="1" smtClean="0"/>
              <a:t>precis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in </a:t>
            </a:r>
            <a:r>
              <a:rPr lang="en-US" dirty="0" err="1" smtClean="0"/>
              <a:t>industrie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899592" y="306896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zgomotului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endParaRPr lang="en-US" dirty="0" smtClean="0"/>
          </a:p>
          <a:p>
            <a:r>
              <a:rPr lang="en-US" dirty="0" smtClean="0"/>
              <a:t>*Un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segmentare</a:t>
            </a:r>
            <a:r>
              <a:rPr lang="en-US" dirty="0" smtClean="0"/>
              <a:t> al </a:t>
            </a:r>
            <a:r>
              <a:rPr lang="en-US" dirty="0" err="1" smtClean="0"/>
              <a:t>irisului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in </a:t>
            </a:r>
            <a:r>
              <a:rPr lang="en-US" dirty="0" err="1" smtClean="0"/>
              <a:t>interfata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</a:t>
            </a:r>
            <a:r>
              <a:rPr lang="en-US" dirty="0" err="1" smtClean="0"/>
              <a:t>algoritm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Interfata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Gasirea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de </a:t>
            </a:r>
            <a:r>
              <a:rPr lang="en-US" dirty="0" err="1" smtClean="0"/>
              <a:t>indentificare</a:t>
            </a:r>
            <a:r>
              <a:rPr lang="en-US" dirty="0" smtClean="0"/>
              <a:t> a </a:t>
            </a:r>
            <a:r>
              <a:rPr lang="en-US" dirty="0" err="1" smtClean="0"/>
              <a:t>irisului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preciziei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267</TotalTime>
  <Words>178</Words>
  <Application>Microsoft Office PowerPoint</Application>
  <PresentationFormat>Expunere pe ecran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Urban</vt:lpstr>
      <vt:lpstr>IRS(Iris Recognition System)</vt:lpstr>
      <vt:lpstr>IRS-etape</vt:lpstr>
      <vt:lpstr>Daugman</vt:lpstr>
      <vt:lpstr>Dificultati/Solutii temporare</vt:lpstr>
      <vt:lpstr>Rezultate obtinute</vt:lpstr>
      <vt:lpstr>Concluzii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Nadim George</dc:creator>
  <cp:lastModifiedBy>Nadim George</cp:lastModifiedBy>
  <cp:revision>8</cp:revision>
  <dcterms:created xsi:type="dcterms:W3CDTF">2022-11-23T13:16:44Z</dcterms:created>
  <dcterms:modified xsi:type="dcterms:W3CDTF">2022-11-23T17:54:28Z</dcterms:modified>
</cp:coreProperties>
</file>