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5000"/>
  </p:normalViewPr>
  <p:slideViewPr>
    <p:cSldViewPr snapToGrid="0" snapToObjects="1">
      <p:cViewPr>
        <p:scale>
          <a:sx n="101" d="100"/>
          <a:sy n="101" d="100"/>
        </p:scale>
        <p:origin x="-56" y="-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11/24/22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7ACF-0FCF-AC4A-934F-1A74051DD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6000" dirty="0"/>
              <a:t>Detectarea </a:t>
            </a:r>
            <a:r>
              <a:rPr lang="ro-RO" sz="6000" dirty="0" err="1"/>
              <a:t>supravietuitorilor</a:t>
            </a:r>
            <a:r>
              <a:rPr lang="ro-RO" sz="6000" dirty="0"/>
              <a:t> dezastrelor naturale </a:t>
            </a:r>
            <a:r>
              <a:rPr lang="ro-RO" sz="6000" dirty="0" err="1"/>
              <a:t>utilizand</a:t>
            </a:r>
            <a:r>
              <a:rPr lang="ro-RO" sz="6000" dirty="0"/>
              <a:t> </a:t>
            </a:r>
            <a:r>
              <a:rPr lang="ro-RO" sz="6000" dirty="0" err="1"/>
              <a:t>drone</a:t>
            </a:r>
            <a:endParaRPr lang="ro-RO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E6C91-C040-3D47-A15B-F13D6FCAB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Roca Matei – 1311A</a:t>
            </a:r>
          </a:p>
          <a:p>
            <a:r>
              <a:rPr lang="ro-RO" dirty="0"/>
              <a:t>Cod Tema – MSS02</a:t>
            </a:r>
          </a:p>
        </p:txBody>
      </p:sp>
    </p:spTree>
    <p:extLst>
      <p:ext uri="{BB962C8B-B14F-4D97-AF65-F5344CB8AC3E}">
        <p14:creationId xmlns:p14="http://schemas.microsoft.com/office/powerpoint/2010/main" val="402428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65D5-C9D5-8D43-8D81-53C0B197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072C-3A8D-AB45-9611-CDF26C92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Dezastrele naturale precum cutremurul, incendiile sau </a:t>
            </a:r>
            <a:r>
              <a:rPr lang="ro-RO" dirty="0" err="1"/>
              <a:t>alunecarile</a:t>
            </a:r>
            <a:r>
              <a:rPr lang="ro-RO" dirty="0"/>
              <a:t> de teren, dar si rezultatele catastrofale clar cunoscute ce </a:t>
            </a:r>
            <a:r>
              <a:rPr lang="ro-RO" dirty="0" err="1"/>
              <a:t>raman</a:t>
            </a:r>
            <a:r>
              <a:rPr lang="ro-RO" dirty="0"/>
              <a:t> in urma conflictelor sau a </a:t>
            </a:r>
            <a:r>
              <a:rPr lang="ro-RO" dirty="0" err="1"/>
              <a:t>razboaielor</a:t>
            </a:r>
            <a:r>
              <a:rPr lang="ro-RO" dirty="0"/>
              <a:t> au conturat de-a lungul timpului un sentiment profund de frica in sufletul persoanelor ce simt ca pot </a:t>
            </a:r>
            <a:r>
              <a:rPr lang="ro-RO" dirty="0" err="1"/>
              <a:t>oricand</a:t>
            </a:r>
            <a:r>
              <a:rPr lang="ro-RO" dirty="0"/>
              <a:t> sa fie puse in pericol.</a:t>
            </a:r>
          </a:p>
          <a:p>
            <a:r>
              <a:rPr lang="ro-RO" dirty="0"/>
              <a:t>Victimele dezastrelor ce </a:t>
            </a:r>
            <a:r>
              <a:rPr lang="ro-RO" dirty="0" err="1"/>
              <a:t>raman</a:t>
            </a:r>
            <a:r>
              <a:rPr lang="ro-RO" dirty="0"/>
              <a:t> blocate sub structurile </a:t>
            </a:r>
            <a:r>
              <a:rPr lang="ro-RO" dirty="0" err="1"/>
              <a:t>cladirilor</a:t>
            </a:r>
            <a:r>
              <a:rPr lang="ro-RO" dirty="0"/>
              <a:t> afectate sau a elementelor din preajma acestora au o rata de </a:t>
            </a:r>
            <a:r>
              <a:rPr lang="ro-RO" dirty="0" err="1"/>
              <a:t>supravietuire</a:t>
            </a:r>
            <a:r>
              <a:rPr lang="ro-RO" dirty="0"/>
              <a:t> de 91% daca organele de </a:t>
            </a:r>
            <a:r>
              <a:rPr lang="ro-RO" dirty="0" err="1"/>
              <a:t>interventie</a:t>
            </a:r>
            <a:r>
              <a:rPr lang="ro-RO" dirty="0"/>
              <a:t> </a:t>
            </a:r>
            <a:r>
              <a:rPr lang="ro-RO" dirty="0" err="1"/>
              <a:t>reusesc</a:t>
            </a:r>
            <a:r>
              <a:rPr lang="ro-RO" dirty="0"/>
              <a:t> sa le salveze in prima zi. </a:t>
            </a:r>
          </a:p>
          <a:p>
            <a:r>
              <a:rPr lang="ro-RO" dirty="0" err="1"/>
              <a:t>Sansa</a:t>
            </a:r>
            <a:r>
              <a:rPr lang="ro-RO" dirty="0"/>
              <a:t> oamenilor de </a:t>
            </a:r>
            <a:r>
              <a:rPr lang="ro-RO" dirty="0" err="1"/>
              <a:t>supravietuire</a:t>
            </a:r>
            <a:r>
              <a:rPr lang="ro-RO" dirty="0"/>
              <a:t> scade cu 10% </a:t>
            </a:r>
            <a:r>
              <a:rPr lang="ro-RO" dirty="0" err="1"/>
              <a:t>insa</a:t>
            </a:r>
            <a:r>
              <a:rPr lang="ro-RO" dirty="0"/>
              <a:t>, daca procesul de salvare </a:t>
            </a:r>
            <a:r>
              <a:rPr lang="ro-RO" dirty="0" err="1"/>
              <a:t>dureaza</a:t>
            </a:r>
            <a:r>
              <a:rPr lang="ro-RO" dirty="0"/>
              <a:t> o zi </a:t>
            </a:r>
            <a:r>
              <a:rPr lang="ro-RO" dirty="0" err="1"/>
              <a:t>intreaga</a:t>
            </a:r>
            <a:r>
              <a:rPr lang="ro-RO" dirty="0"/>
              <a:t>, cu 30% daca </a:t>
            </a:r>
            <a:r>
              <a:rPr lang="ro-RO" dirty="0" err="1"/>
              <a:t>dureaza</a:t>
            </a:r>
            <a:r>
              <a:rPr lang="ro-RO" dirty="0"/>
              <a:t> doua zile, iar </a:t>
            </a:r>
            <a:r>
              <a:rPr lang="ro-RO" dirty="0" err="1"/>
              <a:t>sansa</a:t>
            </a:r>
            <a:r>
              <a:rPr lang="ro-RO" dirty="0"/>
              <a:t> la </a:t>
            </a:r>
            <a:r>
              <a:rPr lang="ro-RO" dirty="0" err="1"/>
              <a:t>viata</a:t>
            </a:r>
            <a:r>
              <a:rPr lang="ro-RO" dirty="0"/>
              <a:t> a persoanei afectate va ajunge sa </a:t>
            </a:r>
            <a:r>
              <a:rPr lang="ro-RO" dirty="0" err="1"/>
              <a:t>scada</a:t>
            </a:r>
            <a:r>
              <a:rPr lang="ro-RO" dirty="0"/>
              <a:t> cu pana la 70% daca aceasta este detectata abia </a:t>
            </a:r>
            <a:r>
              <a:rPr lang="ro-RO" dirty="0" err="1"/>
              <a:t>dupa</a:t>
            </a:r>
            <a:r>
              <a:rPr lang="ro-RO" dirty="0"/>
              <a:t> trei zile.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853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759F-1F4B-F34A-B89E-3429C8AC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SOLUTIA PROPUSA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B1A29-66EE-4748-868F-792C8EC5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Evenimentele nefericite pot fi evitate in primul </a:t>
            </a:r>
            <a:r>
              <a:rPr lang="ro-RO" dirty="0" err="1"/>
              <a:t>rand</a:t>
            </a:r>
            <a:r>
              <a:rPr lang="ro-RO" dirty="0"/>
              <a:t> cu ajutorul unei tehnologii menite sa detecteze </a:t>
            </a:r>
            <a:r>
              <a:rPr lang="ro-RO" dirty="0" err="1"/>
              <a:t>intr-o</a:t>
            </a:r>
            <a:r>
              <a:rPr lang="ro-RO" dirty="0"/>
              <a:t> maniera eficienta </a:t>
            </a:r>
            <a:r>
              <a:rPr lang="ro-RO" dirty="0" err="1"/>
              <a:t>supravietuitorii</a:t>
            </a:r>
            <a:r>
              <a:rPr lang="ro-RO" dirty="0"/>
              <a:t> unei astfel de </a:t>
            </a:r>
            <a:r>
              <a:rPr lang="ro-RO" dirty="0" err="1"/>
              <a:t>calamitati</a:t>
            </a:r>
            <a:r>
              <a:rPr lang="ro-RO" dirty="0"/>
              <a:t>.</a:t>
            </a:r>
          </a:p>
          <a:p>
            <a:r>
              <a:rPr lang="ro-RO" dirty="0"/>
              <a:t>Prin tema „Detectarea </a:t>
            </a:r>
            <a:r>
              <a:rPr lang="ro-RO" dirty="0" err="1"/>
              <a:t>supravietuitorilor</a:t>
            </a:r>
            <a:r>
              <a:rPr lang="ro-RO" dirty="0"/>
              <a:t> dezastrelor naturale </a:t>
            </a:r>
            <a:r>
              <a:rPr lang="ro-RO" dirty="0" err="1"/>
              <a:t>utilizand</a:t>
            </a:r>
            <a:r>
              <a:rPr lang="ro-RO" dirty="0"/>
              <a:t> </a:t>
            </a:r>
            <a:r>
              <a:rPr lang="ro-RO" dirty="0" err="1"/>
              <a:t>drone</a:t>
            </a:r>
            <a:r>
              <a:rPr lang="ro-RO" dirty="0"/>
              <a:t>”, mi-am propus sa creez o </a:t>
            </a:r>
            <a:r>
              <a:rPr lang="ro-RO" dirty="0" err="1"/>
              <a:t>aplicatie</a:t>
            </a:r>
            <a:r>
              <a:rPr lang="ro-RO" dirty="0"/>
              <a:t> </a:t>
            </a:r>
            <a:r>
              <a:rPr lang="ro-RO" dirty="0" err="1"/>
              <a:t>usor</a:t>
            </a:r>
            <a:r>
              <a:rPr lang="ro-RO" dirty="0"/>
              <a:t> de utilizat, ce va avea ca scop </a:t>
            </a:r>
            <a:r>
              <a:rPr lang="ro-RO" dirty="0" err="1"/>
              <a:t>imbunatatirea</a:t>
            </a:r>
            <a:r>
              <a:rPr lang="ro-RO" dirty="0"/>
              <a:t> statisticilor si salvarea persoanelor neajutorate.</a:t>
            </a:r>
          </a:p>
          <a:p>
            <a:r>
              <a:rPr lang="ro-RO" dirty="0"/>
              <a:t>Tehnologia prezentata va fi simplu de interpretat, </a:t>
            </a:r>
            <a:r>
              <a:rPr lang="ro-RO" dirty="0" err="1"/>
              <a:t>intrucat</a:t>
            </a:r>
            <a:r>
              <a:rPr lang="ro-RO" dirty="0"/>
              <a:t> aceasta va surprinde o imagine statica cu ansamblul afectat, </a:t>
            </a:r>
            <a:r>
              <a:rPr lang="ro-RO" dirty="0" err="1"/>
              <a:t>urmand</a:t>
            </a:r>
            <a:r>
              <a:rPr lang="ro-RO" dirty="0"/>
              <a:t> apoi cu ajutorul filtrelor de imagine sa o compare cu restul </a:t>
            </a:r>
            <a:r>
              <a:rPr lang="ro-RO" dirty="0" err="1"/>
              <a:t>frame</a:t>
            </a:r>
            <a:r>
              <a:rPr lang="ro-RO" dirty="0"/>
              <a:t>-urilor.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1784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9A3D-78E0-E24A-BED6-0AEF7BE1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				 Exemplu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4BBF0-9749-F840-88A6-77C0D7CC4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2295334"/>
            <a:ext cx="5230084" cy="33068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3C2F51-BFD2-7B48-A640-3C54091E4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39" y="2295334"/>
            <a:ext cx="5802161" cy="33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0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42EF5-CA0A-B941-9870-E70FE3670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66" y="2120900"/>
            <a:ext cx="7102217" cy="405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9ECA2-1229-284D-BCF8-22C80A5253F9}"/>
              </a:ext>
            </a:extLst>
          </p:cNvPr>
          <p:cNvSpPr txBox="1"/>
          <p:nvPr/>
        </p:nvSpPr>
        <p:spPr>
          <a:xfrm>
            <a:off x="1620981" y="457200"/>
            <a:ext cx="1028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dirty="0"/>
          </a:p>
          <a:p>
            <a:r>
              <a:rPr lang="ro-RO" dirty="0"/>
              <a:t>Programul </a:t>
            </a:r>
            <a:r>
              <a:rPr lang="ro-RO" dirty="0" err="1"/>
              <a:t>realizeaza</a:t>
            </a:r>
            <a:r>
              <a:rPr lang="ro-RO" dirty="0"/>
              <a:t> </a:t>
            </a:r>
            <a:r>
              <a:rPr lang="ro-RO" dirty="0" err="1"/>
              <a:t>comparatia</a:t>
            </a:r>
            <a:r>
              <a:rPr lang="ro-RO" dirty="0"/>
              <a:t> </a:t>
            </a:r>
            <a:r>
              <a:rPr lang="ro-RO" dirty="0" err="1"/>
              <a:t>intr</a:t>
            </a:r>
            <a:r>
              <a:rPr lang="ro-RO" dirty="0"/>
              <a:t>-un timp real intre </a:t>
            </a:r>
            <a:r>
              <a:rPr lang="ro-RO" dirty="0" err="1"/>
              <a:t>frame-ul</a:t>
            </a:r>
            <a:r>
              <a:rPr lang="ro-RO" dirty="0"/>
              <a:t> </a:t>
            </a:r>
            <a:r>
              <a:rPr lang="ro-RO" dirty="0" err="1"/>
              <a:t>initial</a:t>
            </a:r>
            <a:r>
              <a:rPr lang="ro-RO" dirty="0"/>
              <a:t> si cel curent.</a:t>
            </a:r>
          </a:p>
          <a:p>
            <a:r>
              <a:rPr lang="ro-RO" dirty="0" err="1"/>
              <a:t>Frame-ul</a:t>
            </a:r>
            <a:r>
              <a:rPr lang="ro-RO" dirty="0"/>
              <a:t> curent se schimba in permanenta daca sunt detectate </a:t>
            </a:r>
            <a:r>
              <a:rPr lang="ro-RO" dirty="0" err="1"/>
              <a:t>miscari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52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7FB0-8A2B-F446-B13B-E2B79880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19" y="249383"/>
            <a:ext cx="10809593" cy="5105400"/>
          </a:xfrm>
        </p:spPr>
        <p:txBody>
          <a:bodyPr/>
          <a:lstStyle/>
          <a:p>
            <a:r>
              <a:rPr lang="ro-RO" dirty="0"/>
              <a:t>Pentru procesarea imaginilor se </a:t>
            </a:r>
            <a:r>
              <a:rPr lang="ro-RO" dirty="0" err="1"/>
              <a:t>utilizeaza</a:t>
            </a:r>
            <a:r>
              <a:rPr lang="ro-RO" dirty="0"/>
              <a:t> limbajul de programare </a:t>
            </a:r>
            <a:r>
              <a:rPr lang="ro-RO" dirty="0" err="1"/>
              <a:t>Python</a:t>
            </a:r>
            <a:r>
              <a:rPr lang="ro-RO" dirty="0"/>
              <a:t>, implementarea acestuia fiind accesibila datorita </a:t>
            </a:r>
            <a:r>
              <a:rPr lang="ro-RO" dirty="0" err="1"/>
              <a:t>librariilor</a:t>
            </a:r>
            <a:r>
              <a:rPr lang="ro-RO" dirty="0"/>
              <a:t> si a modulelor open-</a:t>
            </a:r>
            <a:r>
              <a:rPr lang="ro-RO" dirty="0" err="1"/>
              <a:t>source</a:t>
            </a:r>
            <a:r>
              <a:rPr lang="ro-RO" dirty="0"/>
              <a:t> precum </a:t>
            </a:r>
            <a:r>
              <a:rPr lang="ro-RO" dirty="0" err="1"/>
              <a:t>OpenCV</a:t>
            </a:r>
            <a:r>
              <a:rPr lang="ro-RO" dirty="0"/>
              <a:t> si </a:t>
            </a:r>
            <a:r>
              <a:rPr lang="ro-RO" dirty="0" err="1"/>
              <a:t>Pandas</a:t>
            </a:r>
            <a:r>
              <a:rPr lang="ro-RO" dirty="0"/>
              <a:t>.</a:t>
            </a:r>
          </a:p>
          <a:p>
            <a:endParaRPr lang="ro-RO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030FB-A534-B14D-9A0F-8E911D8C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09" y="1537854"/>
            <a:ext cx="7847215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9FAB-5309-D84E-8D33-9995B4CC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148-FBE9-B64F-80C7-2C81A7D8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423652" cy="4050792"/>
          </a:xfrm>
        </p:spPr>
        <p:txBody>
          <a:bodyPr/>
          <a:lstStyle/>
          <a:p>
            <a:r>
              <a:rPr lang="ro-RO" dirty="0"/>
              <a:t>Programul curent are capacitatea de a surprinde primul cadru prezentat in fata camerei si de a realiza folosind </a:t>
            </a:r>
            <a:r>
              <a:rPr lang="ro-RO" dirty="0" err="1"/>
              <a:t>gray_frame</a:t>
            </a:r>
            <a:r>
              <a:rPr lang="ro-RO" dirty="0"/>
              <a:t> si </a:t>
            </a:r>
            <a:r>
              <a:rPr lang="ro-RO" dirty="0" err="1"/>
              <a:t>GaussianBlur</a:t>
            </a:r>
            <a:r>
              <a:rPr lang="ro-RO" dirty="0"/>
              <a:t> </a:t>
            </a:r>
            <a:r>
              <a:rPr lang="ro-RO" dirty="0" err="1"/>
              <a:t>diferenta</a:t>
            </a:r>
            <a:r>
              <a:rPr lang="ro-RO" dirty="0"/>
              <a:t> evidenta dintre cadre.</a:t>
            </a:r>
          </a:p>
          <a:p>
            <a:r>
              <a:rPr lang="ro-RO" dirty="0"/>
              <a:t>In viitor, </a:t>
            </a:r>
            <a:r>
              <a:rPr lang="ro-RO" dirty="0" err="1"/>
              <a:t>aplicatia</a:t>
            </a:r>
            <a:r>
              <a:rPr lang="ro-RO" dirty="0"/>
              <a:t> va fi automatizata, </a:t>
            </a:r>
            <a:r>
              <a:rPr lang="ro-RO" dirty="0" err="1"/>
              <a:t>reusind</a:t>
            </a:r>
            <a:r>
              <a:rPr lang="ro-RO" dirty="0"/>
              <a:t> astfel sa salveze </a:t>
            </a:r>
            <a:r>
              <a:rPr lang="ro-RO" dirty="0" err="1"/>
              <a:t>intr</a:t>
            </a:r>
            <a:r>
              <a:rPr lang="ro-RO" dirty="0"/>
              <a:t>-un </a:t>
            </a:r>
            <a:r>
              <a:rPr lang="ro-RO" dirty="0" err="1"/>
              <a:t>fisier</a:t>
            </a:r>
            <a:r>
              <a:rPr lang="ro-RO" dirty="0"/>
              <a:t> capturi de ecran realizate </a:t>
            </a:r>
            <a:r>
              <a:rPr lang="ro-RO" dirty="0" err="1"/>
              <a:t>dupa</a:t>
            </a:r>
            <a:r>
              <a:rPr lang="ro-RO" dirty="0"/>
              <a:t> perioada de timp determinata de utilizator si va oferi </a:t>
            </a:r>
            <a:r>
              <a:rPr lang="ro-RO" dirty="0" err="1"/>
              <a:t>intr</a:t>
            </a:r>
            <a:r>
              <a:rPr lang="ro-RO" dirty="0"/>
              <a:t>-un timp record un verdict concret, neinterpretabil, pe baza </a:t>
            </a:r>
            <a:r>
              <a:rPr lang="ro-RO" dirty="0" err="1"/>
              <a:t>caruia</a:t>
            </a:r>
            <a:r>
              <a:rPr lang="ro-RO"/>
              <a:t> putem afla stadiul in care se afla victima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763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244</TotalTime>
  <Words>368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Detectarea supravietuitorilor dezastrelor naturale utilizand drone</vt:lpstr>
      <vt:lpstr>Introducere</vt:lpstr>
      <vt:lpstr>SOLUTIA PROPUSA</vt:lpstr>
      <vt:lpstr>     Exemplu</vt:lpstr>
      <vt:lpstr>PowerPoint Presentation</vt:lpstr>
      <vt:lpstr>PowerPoint Presentation</vt:lpstr>
      <vt:lpstr>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supravietuitorilor dezastrelor naturale utilizand drone</dc:title>
  <dc:creator>Microsoft Office User</dc:creator>
  <cp:lastModifiedBy>Microsoft Office User</cp:lastModifiedBy>
  <cp:revision>9</cp:revision>
  <dcterms:created xsi:type="dcterms:W3CDTF">2022-11-24T09:06:31Z</dcterms:created>
  <dcterms:modified xsi:type="dcterms:W3CDTF">2022-11-24T13:10:53Z</dcterms:modified>
</cp:coreProperties>
</file>