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3" r:id="rId4"/>
    <p:sldId id="256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5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3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561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0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67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52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2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6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2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2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9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9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7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7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1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51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5D35-1DFD-D1BB-CE98-69EF25494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369092" cy="2387600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Detec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ția și recunoașterea fețelor utilizând un smartphone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78835-75D7-EC9C-7D4E-4F715C144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561597" cy="1655762"/>
          </a:xfrm>
        </p:spPr>
        <p:txBody>
          <a:bodyPr/>
          <a:lstStyle/>
          <a:p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Moloman laurențiu-ionuț - 1306b</a:t>
            </a:r>
          </a:p>
          <a:p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Minea eduard-constantin – 1306b</a:t>
            </a:r>
          </a:p>
          <a:p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Universitatea tehnică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“Gheorghe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asachi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ia</a:t>
            </a: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9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5D35-1DFD-D1BB-CE98-69EF25494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80679"/>
            <a:ext cx="8791575" cy="690395"/>
          </a:xfrm>
        </p:spPr>
        <p:txBody>
          <a:bodyPr>
            <a:normAutofit fontScale="90000"/>
          </a:bodyPr>
          <a:lstStyle/>
          <a:p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Preprocesări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78835-75D7-EC9C-7D4E-4F715C144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171073"/>
            <a:ext cx="8791575" cy="481263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crop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- luminosity change</a:t>
            </a:r>
            <a:endParaRPr lang="ro-RO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resize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- dynamic image orientation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F8396-B6F6-49F5-2D50-8FCE847E5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3" y="3006634"/>
            <a:ext cx="2904124" cy="2745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15BDF9-055A-EB6C-F445-0011217CC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674" y="3006634"/>
            <a:ext cx="2791324" cy="2776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D87898-AFF0-1BA4-EA9C-5BA61A892992}"/>
              </a:ext>
            </a:extLst>
          </p:cNvPr>
          <p:cNvSpPr txBox="1"/>
          <p:nvPr/>
        </p:nvSpPr>
        <p:spPr>
          <a:xfrm>
            <a:off x="1876423" y="2479352"/>
            <a:ext cx="2904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Înainte de preprocesare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F9929-F24A-0B57-FB24-1F8B91D3A37C}"/>
              </a:ext>
            </a:extLst>
          </p:cNvPr>
          <p:cNvSpPr txBox="1"/>
          <p:nvPr/>
        </p:nvSpPr>
        <p:spPr>
          <a:xfrm>
            <a:off x="7820274" y="2479352"/>
            <a:ext cx="2904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După preprocesare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FAFA26-A34F-1C86-115B-9DC8368D6656}"/>
              </a:ext>
            </a:extLst>
          </p:cNvPr>
          <p:cNvGrpSpPr/>
          <p:nvPr/>
        </p:nvGrpSpPr>
        <p:grpSpPr>
          <a:xfrm>
            <a:off x="461125" y="528300"/>
            <a:ext cx="11269749" cy="5801399"/>
            <a:chOff x="237595" y="469418"/>
            <a:chExt cx="11269749" cy="580139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7D9442C-AB4F-029B-34B1-78B611E86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2307" y="469418"/>
              <a:ext cx="2603713" cy="580139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D00904-0E25-75B9-BCE7-315342666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95" y="475048"/>
              <a:ext cx="2589426" cy="579576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7B8A65C-FB1B-8B58-BC35-619FE6062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307" y="469418"/>
              <a:ext cx="2672554" cy="580139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05D1C-1E54-C53D-9F4C-AA7F0D692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9148" y="469418"/>
              <a:ext cx="2728196" cy="5784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376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5D35-1DFD-D1BB-CE98-69EF25494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80679"/>
            <a:ext cx="8791575" cy="690395"/>
          </a:xfrm>
        </p:spPr>
        <p:txBody>
          <a:bodyPr>
            <a:normAutofit fontScale="90000"/>
          </a:bodyPr>
          <a:lstStyle/>
          <a:p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Etapele algoritmului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78835-75D7-EC9C-7D4E-4F715C144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171073"/>
            <a:ext cx="8791575" cy="481263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Capturarea</a:t>
            </a:r>
            <a:r>
              <a:rPr lang="en-US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imaginilor</a:t>
            </a:r>
            <a:r>
              <a:rPr lang="en-US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din camera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dispozitivului</a:t>
            </a:r>
            <a:endParaRPr lang="ro-RO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Transformarea</a:t>
            </a:r>
            <a:r>
              <a:rPr lang="en-US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imaginilor</a:t>
            </a:r>
            <a:r>
              <a:rPr lang="en-US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YUV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bitmap</a:t>
            </a:r>
            <a:endParaRPr lang="ro-RO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Rotirea</a:t>
            </a:r>
            <a:r>
              <a:rPr lang="en-US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ajustarea</a:t>
            </a:r>
            <a:r>
              <a:rPr lang="en-US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orientării</a:t>
            </a:r>
            <a:r>
              <a:rPr lang="en-US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imaginii</a:t>
            </a:r>
            <a:endParaRPr lang="ro-RO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Detectarea</a:t>
            </a:r>
            <a:r>
              <a:rPr lang="en-US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fețelor</a:t>
            </a:r>
            <a:endParaRPr lang="ro-RO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ro-RO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t-BR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Extragerea și prelucrarea feței detectate</a:t>
            </a:r>
            <a:endParaRPr lang="ro-RO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capabilitatea de a salva imagini și a le putea importa din stocarea locală a dispozitivului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38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5D35-1DFD-D1BB-CE98-69EF25494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80679"/>
            <a:ext cx="8791575" cy="690395"/>
          </a:xfrm>
        </p:spPr>
        <p:txBody>
          <a:bodyPr>
            <a:normAutofit fontScale="90000"/>
          </a:bodyPr>
          <a:lstStyle/>
          <a:p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Rezultate obținute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78835-75D7-EC9C-7D4E-4F715C144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171073"/>
            <a:ext cx="8791575" cy="5476470"/>
          </a:xfrm>
        </p:spPr>
        <p:txBody>
          <a:bodyPr/>
          <a:lstStyle/>
          <a:p>
            <a:pPr algn="l"/>
            <a:r>
              <a:rPr lang="ro-RO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Performanța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Detectorului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Față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Detectorul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față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furnizat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Google ML Kit 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demonstrat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performanță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remarcabilă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detectarea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fețelor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timp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real,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oferind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rezultate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precise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consistente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dispozitive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Android.</a:t>
            </a:r>
            <a:endParaRPr lang="ro-RO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o-RO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Preprocesarea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Imaginilor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Etapele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preprocesare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inclusiv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transformarea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imaginilor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YUV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bitmap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ajustarea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orientării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au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contribuit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semnificativ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asigurarea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calității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datelor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intrare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modelul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recunoaștere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facială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ro-RO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Manipularea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Imaginilor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Salvate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Implementarea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funcțiilor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salvare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încărcare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fețelor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contribuit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gestionarea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eficientă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datelor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permițând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să-și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gestioneze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seturile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fețe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recunoscute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l"/>
            <a:endParaRPr lang="ro-RO" b="0" i="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72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5D35-1DFD-D1BB-CE98-69EF25494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80679"/>
            <a:ext cx="8791575" cy="690395"/>
          </a:xfrm>
        </p:spPr>
        <p:txBody>
          <a:bodyPr>
            <a:normAutofit fontScale="90000"/>
          </a:bodyPr>
          <a:lstStyle/>
          <a:p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Concluzii preliminare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78835-75D7-EC9C-7D4E-4F715C144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171073"/>
            <a:ext cx="8791575" cy="4812631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Performanța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Fiabilitate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urma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implementării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aplicația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detectare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facială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demonstrat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performanță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solidă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fiabilitate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crescută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detectarea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fețelor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timp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real.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Detectorul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față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oferit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Google ML Kit 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furnizat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rezultate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precise,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adaptându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-se la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diferite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condiții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iluminare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unghiuri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fotografiere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Interacțiune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Utilizator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Interfața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intuitivă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aplicației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împreună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funcționalitățile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adăugare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recunoaștere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fețelor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facilitat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experiență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prietenoasă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accesibilă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Funcționalitățile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comutare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între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camere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au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sporit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flexibilitatea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7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C78835-75D7-EC9C-7D4E-4F715C144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2471057"/>
            <a:ext cx="8791575" cy="95794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</a:t>
            </a:r>
            <a:r>
              <a:rPr lang="ro-RO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țumim pentru atenție!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469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177</TotalTime>
  <Words>296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Detecția și recunoașterea fețelor utilizând un smartphone</vt:lpstr>
      <vt:lpstr>Preprocesări</vt:lpstr>
      <vt:lpstr>PowerPoint Presentation</vt:lpstr>
      <vt:lpstr>Etapele algoritmului</vt:lpstr>
      <vt:lpstr>Rezultate obținute</vt:lpstr>
      <vt:lpstr>Concluzii preliminare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Minea Eduard</dc:creator>
  <cp:lastModifiedBy>Minea Eduard</cp:lastModifiedBy>
  <cp:revision>47</cp:revision>
  <dcterms:created xsi:type="dcterms:W3CDTF">2023-11-22T11:29:47Z</dcterms:created>
  <dcterms:modified xsi:type="dcterms:W3CDTF">2023-11-23T20:53:08Z</dcterms:modified>
</cp:coreProperties>
</file>