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6" roundtripDataSignature="AMtx7mhXf4Cthic42m1XeJMMHtNmT+0b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4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21" name="Google Shape;21;p14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4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4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" name="Google Shape;24;p14"/>
          <p:cNvGrpSpPr/>
          <p:nvPr/>
        </p:nvGrpSpPr>
        <p:grpSpPr>
          <a:xfrm>
            <a:off x="-8915" y="6057149"/>
            <a:ext cx="5498725" cy="820207"/>
            <a:chOff x="-6689" y="4553748"/>
            <a:chExt cx="4125119" cy="615155"/>
          </a:xfrm>
        </p:grpSpPr>
        <p:sp>
          <p:nvSpPr>
            <p:cNvPr id="25" name="Google Shape;25;p14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4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4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14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 rot="5400000">
            <a:off x="2132317" y="-329235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42" name="Google Shape;42;p16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17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48" name="Google Shape;48;p17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17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17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1" name="Google Shape;51;p17"/>
          <p:cNvSpPr txBox="1"/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9pPr>
          </a:lstStyle>
          <a:p/>
        </p:txBody>
      </p:sp>
      <p:sp>
        <p:nvSpPr>
          <p:cNvPr id="59" name="Google Shape;59;p18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0" name="Google Shape;60;p18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9pPr>
          </a:lstStyle>
          <a:p/>
        </p:txBody>
      </p:sp>
      <p:sp>
        <p:nvSpPr>
          <p:cNvPr id="61" name="Google Shape;61;p18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sz="28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sz="28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descr="An empty placeholder to add an image. Click on the placeholder and select the image that you wish to add." id="84" name="Google Shape;84;p22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3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065212" y="1581149"/>
            <a:ext cx="4393035" cy="155257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Face detection and recognition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217612" y="4235451"/>
            <a:ext cx="5002636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LAURENTIU-IONUT MOLOMAN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EDUARD-CONSTANTIN MINEA</a:t>
            </a:r>
            <a:endParaRPr/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6334" y="904423"/>
            <a:ext cx="4979745" cy="330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Concluzii </a:t>
            </a:r>
            <a:endParaRPr/>
          </a:p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1218883" y="2055605"/>
            <a:ext cx="102858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S-au realizat lucrurile esențiale propuse din etapa inițială, detecția și recunoașterea facială funcționează cum trebuie pe emulator, trebuie gasită o soluție pentru tracking-ul greșit al fețelor pe anumite dispozitive 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Cuprins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Context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Descrierea metodei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Evaluarea soluției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Concluzii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1218883" y="274637"/>
            <a:ext cx="1036050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Context</a:t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1218883" y="990600"/>
            <a:ext cx="10360501" cy="517346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Tema: dezvoltarea unei aplicatii Android pentru detectia si recunoasterea fetei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Scop: crearea unei platforme capabile sa identifice si sa recunoasca fetele in timp real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Relevanta: contextul securitatii</a:t>
            </a:r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133" y="2694260"/>
            <a:ext cx="5353050" cy="3582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1218883" y="274637"/>
            <a:ext cx="10360501" cy="5635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Context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760412" y="766065"/>
            <a:ext cx="5942329" cy="532586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Caracterul inovativ: integrarea tehnologiilor ML Kit si TensorFlow Lite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Cerintele functionale: detectarea si recunoasterea fetei in timp real, salvarea si incarcarea fetelor din galeria dispozitivului, interactiunea cu utilizatorul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Provocarile tehnologice: integrarea eficienta a celor doua tehnologii, gestionarea corecta a imaginilor provenite de la camera dispozitivului</a:t>
            </a: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3498" y="274637"/>
            <a:ext cx="2639034" cy="56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4573" y="264406"/>
            <a:ext cx="2639034" cy="565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Descrierea metodei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218883" y="1706880"/>
            <a:ext cx="4418329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1. Cu ajutorul bibliotecii TensorFlow Lite, preluam imaginea, o normalizam  si aplicam pe imagine layer-ele de convolutie, pooling si ReLu</a:t>
            </a:r>
            <a:endParaRPr/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2012" y="1868340"/>
            <a:ext cx="5829901" cy="3121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914161" y="152717"/>
            <a:ext cx="10360501" cy="99028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Descrierea metodei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914161" y="1371600"/>
            <a:ext cx="5180252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2. DNN – ne ajuta la preluarea trasaturilor intr-un encoding array pentru a utiliza clustering-ul si Triplet Loss</a:t>
            </a:r>
            <a:endParaRPr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5412" y="647858"/>
            <a:ext cx="5127748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1354" y="4201885"/>
            <a:ext cx="4305901" cy="150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5412" y="4201885"/>
            <a:ext cx="4182059" cy="150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Descrierea metodei</a:t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1218883" y="1706880"/>
            <a:ext cx="4342129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Inference – identificam noile fete si cautam distanta intre puncte pentru a asocia imaginea unei persoane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132" y="1828800"/>
            <a:ext cx="4919447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Resurse</a:t>
            </a:r>
            <a:endParaRPr/>
          </a:p>
        </p:txBody>
      </p:sp>
      <p:sp>
        <p:nvSpPr>
          <p:cNvPr id="157" name="Google Shape;157;p8"/>
          <p:cNvSpPr txBox="1"/>
          <p:nvPr>
            <p:ph idx="1" type="body"/>
          </p:nvPr>
        </p:nvSpPr>
        <p:spPr>
          <a:xfrm>
            <a:off x="1218883" y="1706880"/>
            <a:ext cx="10285729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Limbaj de programare: Kotlin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Mediu de dezvoltare: Android Studio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Utilizarea emulatorului din Android Studio pentru testarea rapida a aplicatiei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1218883" y="274637"/>
            <a:ext cx="10360501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Evaluarea solutiei</a:t>
            </a:r>
            <a:endParaRPr/>
          </a:p>
        </p:txBody>
      </p:sp>
      <p:pic>
        <p:nvPicPr>
          <p:cNvPr id="164" name="Google Shape;16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12" y="1371600"/>
            <a:ext cx="3228813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5612" y="1371601"/>
            <a:ext cx="3228813" cy="3825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2023-12-13T06:59:36Z</dcterms:created>
  <dc:creator>Otilia Zvorișteanu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