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e622183e9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e622183e9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e622183e9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e622183e9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e622183f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9e622183f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e622183e9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e622183e9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e622183e9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9e622183e9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e622183e9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e622183e9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98450" y="610950"/>
            <a:ext cx="738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Detectia stresului in imagini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20975" y="17884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IOC03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320975" y="3246975"/>
            <a:ext cx="4180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lt1"/>
                </a:solidFill>
              </a:rPr>
              <a:t>Proiect realizat de : 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ro" sz="1300">
                <a:solidFill>
                  <a:schemeClr val="lt1"/>
                </a:solidFill>
              </a:rPr>
              <a:t>Chelea Diana-Maria 1306B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ro" sz="1300">
                <a:solidFill>
                  <a:schemeClr val="lt1"/>
                </a:solidFill>
              </a:rPr>
              <a:t>Spiridon Bianca 1306B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164450" y="799750"/>
            <a:ext cx="865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solidFill>
                  <a:schemeClr val="lt1"/>
                </a:solidFill>
              </a:rPr>
              <a:t>Retelele neuronale ajuta la extragerea caracteristicile fetelor sau ale altor tipare din imagini pentru recunoasterea faciala</a:t>
            </a:r>
            <a:r>
              <a:rPr lang="ro">
                <a:solidFill>
                  <a:schemeClr val="lt1"/>
                </a:solidFill>
              </a:rPr>
              <a:t>. Pentru proiect am folosit libraria</a:t>
            </a:r>
            <a:r>
              <a:rPr i="1" lang="ro">
                <a:solidFill>
                  <a:schemeClr val="lt1"/>
                </a:solidFill>
              </a:rPr>
              <a:t> face_recognition </a:t>
            </a:r>
            <a:r>
              <a:rPr lang="ro">
                <a:solidFill>
                  <a:schemeClr val="lt1"/>
                </a:solidFill>
              </a:rPr>
              <a:t>din Python.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225" y="1446250"/>
            <a:ext cx="4913375" cy="185115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0" y="22125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3000">
                <a:solidFill>
                  <a:schemeClr val="lt1"/>
                </a:solidFill>
              </a:rPr>
              <a:t>Metode folosite: CNN </a:t>
            </a:r>
            <a:r>
              <a:rPr b="1" lang="ro" sz="2200">
                <a:solidFill>
                  <a:schemeClr val="lt1"/>
                </a:solidFill>
              </a:rPr>
              <a:t>(convolutional neural network)</a:t>
            </a:r>
            <a:endParaRPr b="1" sz="2200"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3492150"/>
            <a:ext cx="31146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3675" y="3706431"/>
            <a:ext cx="4913376" cy="103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/>
        </p:nvSpPr>
        <p:spPr>
          <a:xfrm>
            <a:off x="1717825" y="256275"/>
            <a:ext cx="604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solidFill>
                  <a:schemeClr val="lt1"/>
                </a:solidFill>
              </a:rPr>
              <a:t>The Histogram of Oriented Gradients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534650" y="880075"/>
            <a:ext cx="708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ro" sz="1500">
                <a:solidFill>
                  <a:schemeClr val="lt1"/>
                </a:solidFill>
              </a:rPr>
              <a:t>utilizata pentru detectia de obiecte sau recunoastrea lor in imagini 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375" y="1464575"/>
            <a:ext cx="1746600" cy="14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4">
            <a:alphaModFix/>
          </a:blip>
          <a:srcRect b="12095" l="10088" r="0" t="0"/>
          <a:stretch/>
        </p:blipFill>
        <p:spPr>
          <a:xfrm>
            <a:off x="997538" y="3344700"/>
            <a:ext cx="1628425" cy="14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2804575" y="16194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1"/>
                </a:solidFill>
              </a:rPr>
              <a:t>Sobel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2804575" y="415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lt1"/>
                </a:solidFill>
              </a:rPr>
              <a:t>Prewitt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1125" y="1365275"/>
            <a:ext cx="5392500" cy="418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ctrTitle"/>
          </p:nvPr>
        </p:nvSpPr>
        <p:spPr>
          <a:xfrm>
            <a:off x="273050" y="139075"/>
            <a:ext cx="3726600" cy="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Haar Cascades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25" y="1306725"/>
            <a:ext cx="2982274" cy="33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649" y="1914800"/>
            <a:ext cx="4845801" cy="214925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6"/>
          <p:cNvSpPr txBox="1"/>
          <p:nvPr/>
        </p:nvSpPr>
        <p:spPr>
          <a:xfrm>
            <a:off x="156300" y="732900"/>
            <a:ext cx="8514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solidFill>
                  <a:schemeClr val="lt1"/>
                </a:solidFill>
              </a:rPr>
              <a:t>Haar Classifiers sunt antrenati pe imagini in care se afla si in care nu se afla fete umane. 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/>
        </p:nvSpPr>
        <p:spPr>
          <a:xfrm>
            <a:off x="347525" y="367375"/>
            <a:ext cx="34653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800">
                <a:solidFill>
                  <a:schemeClr val="lt1"/>
                </a:solidFill>
              </a:rPr>
              <a:t>AdaBoost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79425" y="1022750"/>
            <a:ext cx="639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ro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algoritm de invatare automata utilizat pentru clasificare si regresie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4" name="Google Shape;3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275" y="1648375"/>
            <a:ext cx="6150421" cy="31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/>
        </p:nvSpPr>
        <p:spPr>
          <a:xfrm>
            <a:off x="405100" y="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3000">
                <a:solidFill>
                  <a:schemeClr val="lt1"/>
                </a:solidFill>
              </a:rPr>
              <a:t>Rezultatele obtinute: 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00" y="1055550"/>
            <a:ext cx="4358749" cy="386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000" y="203299"/>
            <a:ext cx="3442549" cy="243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4600" y="2684500"/>
            <a:ext cx="2409468" cy="23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8"/>
          <p:cNvSpPr txBox="1"/>
          <p:nvPr/>
        </p:nvSpPr>
        <p:spPr>
          <a:xfrm>
            <a:off x="4763850" y="2953350"/>
            <a:ext cx="2135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Plotarea functiei face_landmarks: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/>
        </p:nvSpPr>
        <p:spPr>
          <a:xfrm>
            <a:off x="216350" y="846725"/>
            <a:ext cx="860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solidFill>
                  <a:schemeClr val="lt1"/>
                </a:solidFill>
              </a:rPr>
              <a:t>- identificarea expresiilor faciale ale persoanelor din fotografii, utilizand in principal functii din libraria face_recognition;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solidFill>
                  <a:schemeClr val="lt1"/>
                </a:solidFill>
              </a:rPr>
              <a:t>- algoritmul poate identifica daca o persoana se regaseste de mai multe ori in setul de date; 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152400" y="152400"/>
            <a:ext cx="5147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3500">
                <a:solidFill>
                  <a:schemeClr val="lt1"/>
                </a:solidFill>
              </a:rPr>
              <a:t>Concluzii preliminare</a:t>
            </a:r>
            <a:endParaRPr b="1" sz="3500"/>
          </a:p>
        </p:txBody>
      </p:sp>
      <p:pic>
        <p:nvPicPr>
          <p:cNvPr id="330" name="Google Shape;3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475" y="1876325"/>
            <a:ext cx="4655939" cy="31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