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F88E-138A-4841-B48A-C9C396C40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Drop-D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CCEF-C1BF-4935-A6C1-A793BF429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pipeline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2319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95DE-CB40-45F5-A2D6-7F08EFAE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Background mask</a:t>
            </a:r>
            <a:endParaRPr lang="ro-R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64E436-4EB7-4C25-8BF1-AECBB5AB3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728" y="1156971"/>
            <a:ext cx="6049219" cy="4534533"/>
          </a:xfrm>
        </p:spPr>
      </p:pic>
    </p:spTree>
    <p:extLst>
      <p:ext uri="{BB962C8B-B14F-4D97-AF65-F5344CB8AC3E}">
        <p14:creationId xmlns:p14="http://schemas.microsoft.com/office/powerpoint/2010/main" val="250480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D345-C00A-4170-8635-BB3872DA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Bakcground</a:t>
            </a:r>
            <a:r>
              <a:rPr lang="en-US" dirty="0"/>
              <a:t> subtracted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A9503-BF9D-4645-AAEC-89F23D696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912" y="1156971"/>
            <a:ext cx="6096851" cy="4534533"/>
          </a:xfrm>
        </p:spPr>
      </p:pic>
    </p:spTree>
    <p:extLst>
      <p:ext uri="{BB962C8B-B14F-4D97-AF65-F5344CB8AC3E}">
        <p14:creationId xmlns:p14="http://schemas.microsoft.com/office/powerpoint/2010/main" val="131610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EE71-0D2B-4B42-B562-BCA4898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Canny edge detection with adaptive </a:t>
            </a:r>
            <a:r>
              <a:rPr lang="en-US" dirty="0" err="1"/>
              <a:t>thrashold</a:t>
            </a:r>
            <a:r>
              <a:rPr lang="en-US" dirty="0"/>
              <a:t> 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6A93C-A2DC-40A0-8241-5793F12D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675" y="1147445"/>
            <a:ext cx="6087325" cy="4553585"/>
          </a:xfrm>
        </p:spPr>
      </p:pic>
    </p:spTree>
    <p:extLst>
      <p:ext uri="{BB962C8B-B14F-4D97-AF65-F5344CB8AC3E}">
        <p14:creationId xmlns:p14="http://schemas.microsoft.com/office/powerpoint/2010/main" val="232561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D900-BBC5-4AE6-BF63-CBBF3F61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Probabilistic Hough transform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88632-897A-46D9-9A63-72EE304A2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912" y="1152208"/>
            <a:ext cx="6096851" cy="4544059"/>
          </a:xfrm>
        </p:spPr>
      </p:pic>
    </p:spTree>
    <p:extLst>
      <p:ext uri="{BB962C8B-B14F-4D97-AF65-F5344CB8AC3E}">
        <p14:creationId xmlns:p14="http://schemas.microsoft.com/office/powerpoint/2010/main" val="197175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45D0-464A-4727-A0A7-0B6E0E5B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</a:t>
            </a:r>
            <a:br>
              <a:rPr lang="en-US" dirty="0"/>
            </a:br>
            <a:r>
              <a:rPr lang="en-US" dirty="0"/>
              <a:t>Rotate and crop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EE775-A0C6-432B-B873-FAAAD9122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796052"/>
            <a:ext cx="7315200" cy="1256370"/>
          </a:xfrm>
        </p:spPr>
      </p:pic>
    </p:spTree>
    <p:extLst>
      <p:ext uri="{BB962C8B-B14F-4D97-AF65-F5344CB8AC3E}">
        <p14:creationId xmlns:p14="http://schemas.microsoft.com/office/powerpoint/2010/main" val="55894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6FC4-7FF2-4364-BDBA-01A953A9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3.1.a</a:t>
            </a:r>
            <a:br>
              <a:rPr lang="en-US" dirty="0"/>
            </a:br>
            <a:r>
              <a:rPr lang="en-US" dirty="0"/>
              <a:t>Canny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96186-2B2F-4A1F-9C09-3976A328B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822257"/>
            <a:ext cx="7315200" cy="1203960"/>
          </a:xfrm>
        </p:spPr>
      </p:pic>
    </p:spTree>
    <p:extLst>
      <p:ext uri="{BB962C8B-B14F-4D97-AF65-F5344CB8AC3E}">
        <p14:creationId xmlns:p14="http://schemas.microsoft.com/office/powerpoint/2010/main" val="110722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632F-1282-49B7-B254-3604FD39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3.1.b</a:t>
            </a:r>
            <a:br>
              <a:rPr lang="en-US" dirty="0"/>
            </a:br>
            <a:r>
              <a:rPr lang="en-US" dirty="0"/>
              <a:t>Sobel operator and morphology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87A7D-50DF-481A-A8A8-5275AD749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975332"/>
            <a:ext cx="7315200" cy="897810"/>
          </a:xfrm>
        </p:spPr>
      </p:pic>
    </p:spTree>
    <p:extLst>
      <p:ext uri="{BB962C8B-B14F-4D97-AF65-F5344CB8AC3E}">
        <p14:creationId xmlns:p14="http://schemas.microsoft.com/office/powerpoint/2010/main" val="20819517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</TotalTime>
  <Words>38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Drop-D</vt:lpstr>
      <vt:lpstr>1.1 Background mask</vt:lpstr>
      <vt:lpstr>1.2 Bakcground subtracted</vt:lpstr>
      <vt:lpstr>2.1 Canny edge detection with adaptive thrashold </vt:lpstr>
      <vt:lpstr>2.2 Probabilistic Hough transform</vt:lpstr>
      <vt:lpstr>2.3 Rotate and crop</vt:lpstr>
      <vt:lpstr>3.1.a Canny</vt:lpstr>
      <vt:lpstr>3.1.b Sobel operator and morphology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Drop-D</dc:title>
  <dc:creator>Bqrry Cifer</dc:creator>
  <cp:lastModifiedBy>Bqrry Cifer</cp:lastModifiedBy>
  <cp:revision>2</cp:revision>
  <dcterms:created xsi:type="dcterms:W3CDTF">2022-11-25T10:25:08Z</dcterms:created>
  <dcterms:modified xsi:type="dcterms:W3CDTF">2023-01-13T00:22:24Z</dcterms:modified>
</cp:coreProperties>
</file>