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6" r:id="rId8"/>
    <p:sldId id="269" r:id="rId9"/>
    <p:sldId id="270" r:id="rId10"/>
    <p:sldId id="275" r:id="rId11"/>
    <p:sldId id="274" r:id="rId12"/>
    <p:sldId id="277" r:id="rId13"/>
    <p:sldId id="272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38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11-Jan-24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11-Jan-24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11-Jan-24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amranRipon/Ph_Strip_color_Detection_ML/tree/master/raw_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2" y="1524000"/>
            <a:ext cx="5334000" cy="109854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Detectarea</a:t>
            </a:r>
            <a:r>
              <a:rPr lang="en-US" dirty="0"/>
              <a:t> pH-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7612" y="4235451"/>
            <a:ext cx="5002636" cy="1041400"/>
          </a:xfrm>
        </p:spPr>
        <p:txBody>
          <a:bodyPr/>
          <a:lstStyle/>
          <a:p>
            <a:r>
              <a:rPr lang="en-US" b="1" dirty="0"/>
              <a:t>Cezar-</a:t>
            </a:r>
            <a:r>
              <a:rPr lang="en-US" b="1" dirty="0" err="1"/>
              <a:t>Ștefan</a:t>
            </a:r>
            <a:r>
              <a:rPr lang="en-US" b="1" dirty="0"/>
              <a:t> </a:t>
            </a:r>
            <a:r>
              <a:rPr lang="en-US" b="1" dirty="0" err="1"/>
              <a:t>Apetroaei</a:t>
            </a:r>
            <a:endParaRPr lang="en-US" b="1" dirty="0"/>
          </a:p>
          <a:p>
            <a:r>
              <a:rPr lang="en-US" b="1" dirty="0"/>
              <a:t>SPIRIDON IOAN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2C377-0A3A-4C06-8CC1-548C95A4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840" y="511057"/>
            <a:ext cx="3478635" cy="33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/>
          <a:lstStyle/>
          <a:p>
            <a:r>
              <a:rPr lang="en-US" dirty="0"/>
              <a:t>Initial 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un model </a:t>
            </a:r>
            <a:r>
              <a:rPr lang="en-US" dirty="0" err="1"/>
              <a:t>utilizand</a:t>
            </a:r>
            <a:r>
              <a:rPr lang="en-US" dirty="0"/>
              <a:t> TensorFlow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vazand</a:t>
            </a:r>
            <a:r>
              <a:rPr lang="en-US" dirty="0"/>
              <a:t> ca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, am </a:t>
            </a:r>
            <a:r>
              <a:rPr lang="en-US" dirty="0" err="1"/>
              <a:t>continuat</a:t>
            </a:r>
            <a:r>
              <a:rPr lang="en-US" dirty="0"/>
              <a:t> cu un model Yolov8 care in slide-ul anterior ne </a:t>
            </a:r>
            <a:r>
              <a:rPr lang="en-US" dirty="0" err="1"/>
              <a:t>arata</a:t>
            </a:r>
            <a:r>
              <a:rPr lang="en-US" dirty="0"/>
              <a:t> o rata de </a:t>
            </a:r>
            <a:r>
              <a:rPr lang="en-US" dirty="0" err="1"/>
              <a:t>succes</a:t>
            </a:r>
            <a:r>
              <a:rPr lang="en-US" dirty="0"/>
              <a:t> de 93%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05E3-E218-44EB-BA78-280FDFCB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3429000"/>
            <a:ext cx="6602119" cy="1906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19A369-228F-4F7B-BC11-CF9C13CA42F5}"/>
              </a:ext>
            </a:extLst>
          </p:cNvPr>
          <p:cNvSpPr txBox="1"/>
          <p:nvPr/>
        </p:nvSpPr>
        <p:spPr>
          <a:xfrm>
            <a:off x="531812" y="6036464"/>
            <a:ext cx="10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https://github.com/VedereArtificiala/prelucrareaimaginilor-proiect-floracare-hiz</a:t>
            </a:r>
          </a:p>
        </p:txBody>
      </p:sp>
    </p:spTree>
    <p:extLst>
      <p:ext uri="{BB962C8B-B14F-4D97-AF65-F5344CB8AC3E}">
        <p14:creationId xmlns:p14="http://schemas.microsoft.com/office/powerpoint/2010/main" val="10672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endParaRPr lang="en-US" dirty="0"/>
          </a:p>
          <a:p>
            <a:r>
              <a:rPr lang="ro-RO" dirty="0"/>
              <a:t>Descrierea metodei</a:t>
            </a:r>
            <a:endParaRPr lang="en-US" dirty="0"/>
          </a:p>
          <a:p>
            <a:r>
              <a:rPr lang="ro-RO" dirty="0"/>
              <a:t>Evaluarea soluției</a:t>
            </a:r>
          </a:p>
          <a:p>
            <a:r>
              <a:rPr lang="ro-RO" dirty="0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1E15-57AC-48AE-5F5B-4B6D1EF90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pH-ul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măsură</a:t>
            </a:r>
            <a:r>
              <a:rPr lang="en-US" dirty="0"/>
              <a:t> a </a:t>
            </a:r>
            <a:r>
              <a:rPr lang="en-US" dirty="0" err="1"/>
              <a:t>acidității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alcalinității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substanțe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exprimă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numerică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0 </a:t>
            </a:r>
            <a:r>
              <a:rPr lang="en-US" dirty="0" err="1"/>
              <a:t>și</a:t>
            </a:r>
            <a:r>
              <a:rPr lang="en-US" dirty="0"/>
              <a:t> 14</a:t>
            </a:r>
            <a:endParaRPr lang="ro-RO" dirty="0"/>
          </a:p>
          <a:p>
            <a:r>
              <a:rPr lang="en-US" dirty="0"/>
              <a:t>Un pH de 7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substanță</a:t>
            </a:r>
            <a:r>
              <a:rPr lang="en-US" dirty="0"/>
              <a:t> </a:t>
            </a:r>
            <a:r>
              <a:rPr lang="en-US" dirty="0" err="1"/>
              <a:t>neutră</a:t>
            </a:r>
            <a:r>
              <a:rPr lang="en-US" dirty="0"/>
              <a:t>, </a:t>
            </a:r>
            <a:r>
              <a:rPr lang="en-US" dirty="0" err="1"/>
              <a:t>mai</a:t>
            </a:r>
            <a:r>
              <a:rPr lang="en-US" dirty="0"/>
              <a:t> mic de 7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substanță</a:t>
            </a:r>
            <a:r>
              <a:rPr lang="en-US" dirty="0"/>
              <a:t> </a:t>
            </a:r>
            <a:r>
              <a:rPr lang="en-US" dirty="0" err="1"/>
              <a:t>acidă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de 7 </a:t>
            </a:r>
            <a:r>
              <a:rPr lang="en-US" dirty="0" err="1"/>
              <a:t>indică</a:t>
            </a:r>
            <a:r>
              <a:rPr lang="en-US" dirty="0"/>
              <a:t> o </a:t>
            </a:r>
            <a:r>
              <a:rPr lang="en-US" dirty="0" err="1"/>
              <a:t>substanță</a:t>
            </a:r>
            <a:r>
              <a:rPr lang="en-US" dirty="0"/>
              <a:t> </a:t>
            </a:r>
            <a:r>
              <a:rPr lang="en-US" dirty="0" err="1"/>
              <a:t>alcalină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bazică</a:t>
            </a:r>
            <a:endParaRPr lang="en-US" dirty="0"/>
          </a:p>
          <a:p>
            <a:r>
              <a:rPr lang="en-US" dirty="0" err="1"/>
              <a:t>Scopul</a:t>
            </a:r>
            <a:r>
              <a:rPr lang="en-US" dirty="0"/>
              <a:t>: de a </a:t>
            </a:r>
            <a:r>
              <a:rPr lang="en-US" dirty="0" err="1"/>
              <a:t>oferi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usoara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in a </a:t>
            </a:r>
            <a:r>
              <a:rPr lang="en-US" dirty="0" err="1"/>
              <a:t>identifica</a:t>
            </a:r>
            <a:r>
              <a:rPr lang="en-US" dirty="0"/>
              <a:t> pH-ul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89709-FDD6-4247-9CA1-D953EE5FA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943100"/>
            <a:ext cx="2341979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66202-496F-46F4-A5B4-A0826BF8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1943100"/>
            <a:ext cx="2341979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9C05B0-BBCF-456D-9053-0D5D605BE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46" y="1948693"/>
            <a:ext cx="2341979" cy="312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26019D-A87E-4B1F-B618-1D7083DCDF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1943100"/>
            <a:ext cx="2341979" cy="3124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18C35-818F-44A3-A969-65C32B45BCEE}"/>
              </a:ext>
            </a:extLst>
          </p:cNvPr>
          <p:cNvSpPr txBox="1"/>
          <p:nvPr/>
        </p:nvSpPr>
        <p:spPr>
          <a:xfrm>
            <a:off x="1346438" y="685800"/>
            <a:ext cx="238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9188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metodei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/>
          </a:bodyPr>
          <a:lstStyle/>
          <a:p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un dataset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online</a:t>
            </a:r>
            <a:endParaRPr lang="ro-RO" dirty="0"/>
          </a:p>
          <a:p>
            <a:r>
              <a:rPr lang="en-US" dirty="0" err="1"/>
              <a:t>Impreuna</a:t>
            </a:r>
            <a:r>
              <a:rPr lang="en-US" dirty="0"/>
              <a:t> cu </a:t>
            </a:r>
            <a:r>
              <a:rPr lang="en-US" dirty="0" err="1"/>
              <a:t>acest</a:t>
            </a:r>
            <a:r>
              <a:rPr lang="en-US" dirty="0"/>
              <a:t> dataset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Roboflow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preprocesare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augmentare</a:t>
            </a:r>
            <a:endParaRPr lang="en-US" dirty="0"/>
          </a:p>
          <a:p>
            <a:r>
              <a:rPr lang="en-US" dirty="0" err="1"/>
              <a:t>Antrenarea</a:t>
            </a:r>
            <a:r>
              <a:rPr lang="en-US" dirty="0"/>
              <a:t> s-a </a:t>
            </a:r>
            <a:r>
              <a:rPr lang="en-US" dirty="0" err="1"/>
              <a:t>realizat</a:t>
            </a:r>
            <a:r>
              <a:rPr lang="en-US" dirty="0"/>
              <a:t> cu yolov8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52E03-C5CE-487C-B3A4-7EBFAA51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812" y="5029200"/>
            <a:ext cx="4029637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8DC79-3DC5-4739-BE9C-EA0163254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" y="5035248"/>
            <a:ext cx="2894171" cy="8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soluției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285729" cy="4465320"/>
          </a:xfrm>
        </p:spPr>
        <p:txBody>
          <a:bodyPr>
            <a:normAutofit/>
          </a:bodyPr>
          <a:lstStyle/>
          <a:p>
            <a:r>
              <a:rPr lang="en-US" dirty="0"/>
              <a:t>Dataset-ul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impartiti</a:t>
            </a:r>
            <a:r>
              <a:rPr lang="en-US" dirty="0"/>
              <a:t> pe </a:t>
            </a:r>
            <a:r>
              <a:rPr lang="en-US" dirty="0" err="1"/>
              <a:t>clase</a:t>
            </a:r>
            <a:r>
              <a:rPr lang="en-US" dirty="0"/>
              <a:t> de pH</a:t>
            </a:r>
          </a:p>
          <a:p>
            <a:r>
              <a:rPr lang="en-US" dirty="0"/>
              <a:t>Pe </a:t>
            </a:r>
            <a:r>
              <a:rPr lang="en-US" dirty="0" err="1"/>
              <a:t>acest</a:t>
            </a:r>
            <a:r>
              <a:rPr lang="en-US" dirty="0"/>
              <a:t> dataset, am </a:t>
            </a:r>
            <a:r>
              <a:rPr lang="en-US" dirty="0" err="1"/>
              <a:t>folosit</a:t>
            </a:r>
            <a:r>
              <a:rPr lang="en-US" dirty="0"/>
              <a:t> un model </a:t>
            </a:r>
            <a:r>
              <a:rPr lang="en-US" dirty="0" err="1"/>
              <a:t>preantrenat</a:t>
            </a:r>
            <a:r>
              <a:rPr lang="en-US" dirty="0"/>
              <a:t> Yolov8 </a:t>
            </a:r>
          </a:p>
          <a:p>
            <a:r>
              <a:rPr lang="en-US" dirty="0" err="1"/>
              <a:t>Impreuna</a:t>
            </a:r>
            <a:r>
              <a:rPr lang="en-US" dirty="0"/>
              <a:t> cu Google </a:t>
            </a:r>
            <a:r>
              <a:rPr lang="en-US" dirty="0" err="1"/>
              <a:t>Colab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Python</a:t>
            </a:r>
          </a:p>
          <a:p>
            <a:r>
              <a:rPr lang="en-US" dirty="0"/>
              <a:t>Initial am </a:t>
            </a:r>
            <a:r>
              <a:rPr lang="en-US" dirty="0" err="1"/>
              <a:t>dorit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segmentam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imagine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patratel</a:t>
            </a:r>
            <a:r>
              <a:rPr lang="en-US" dirty="0"/>
              <a:t> in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acuratete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 </a:t>
            </a:r>
          </a:p>
          <a:p>
            <a:r>
              <a:rPr lang="en-US" dirty="0"/>
              <a:t>Am </a:t>
            </a:r>
            <a:r>
              <a:rPr lang="en-US" dirty="0" err="1"/>
              <a:t>intalnit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captarea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telefoane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diverse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culorile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pot </a:t>
            </a:r>
            <a:r>
              <a:rPr lang="en-US" dirty="0" err="1"/>
              <a:t>modifica</a:t>
            </a:r>
            <a:r>
              <a:rPr lang="en-US" dirty="0"/>
              <a:t> din </a:t>
            </a:r>
            <a:r>
              <a:rPr lang="en-US" dirty="0" err="1"/>
              <a:t>compozitie</a:t>
            </a:r>
            <a:endParaRPr lang="ro-RO" dirty="0"/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5C159-ADE8-4862-AF9D-E6C32EF4A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642" y="203988"/>
            <a:ext cx="1752600" cy="23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0077-77CB-4CAD-BF01-5BE79DAE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609600"/>
            <a:ext cx="10285729" cy="5562600"/>
          </a:xfrm>
        </p:spPr>
        <p:txBody>
          <a:bodyPr/>
          <a:lstStyle/>
          <a:p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fotografii</a:t>
            </a:r>
            <a:r>
              <a:rPr lang="en-US" dirty="0"/>
              <a:t> pot fi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le </a:t>
            </a:r>
            <a:r>
              <a:rPr lang="en-US" dirty="0" err="1"/>
              <a:t>facem</a:t>
            </a:r>
            <a:r>
              <a:rPr lang="en-US" dirty="0"/>
              <a:t> cu </a:t>
            </a:r>
            <a:r>
              <a:rPr lang="en-US" dirty="0" err="1"/>
              <a:t>lumina</a:t>
            </a:r>
            <a:r>
              <a:rPr lang="en-US" dirty="0"/>
              <a:t> </a:t>
            </a:r>
            <a:r>
              <a:rPr lang="en-US" dirty="0" err="1"/>
              <a:t>telefonului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facute</a:t>
            </a:r>
            <a:r>
              <a:rPr lang="en-US" dirty="0"/>
              <a:t> in </a:t>
            </a:r>
            <a:r>
              <a:rPr lang="en-US" dirty="0" err="1"/>
              <a:t>conditii</a:t>
            </a:r>
            <a:r>
              <a:rPr lang="en-US" dirty="0"/>
              <a:t> </a:t>
            </a:r>
            <a:r>
              <a:rPr lang="en-US" dirty="0" err="1"/>
              <a:t>naturale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pot </a:t>
            </a:r>
            <a:r>
              <a:rPr lang="en-US" dirty="0" err="1"/>
              <a:t>aparea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de pH </a:t>
            </a:r>
            <a:r>
              <a:rPr lang="en-US" dirty="0" err="1"/>
              <a:t>si</a:t>
            </a:r>
            <a:r>
              <a:rPr lang="en-US" dirty="0"/>
              <a:t> se pot produce </a:t>
            </a:r>
            <a:r>
              <a:rPr lang="en-US" dirty="0" err="1"/>
              <a:t>erori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BF4C-E696-4EA0-AF29-6F657F66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2133600"/>
            <a:ext cx="1657716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A05F9A-D79C-4A4E-ADEC-E77508AB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2895600"/>
            <a:ext cx="3933825" cy="3609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B6724-9952-4BB0-8CD4-5090759EF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2381250"/>
            <a:ext cx="1168869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06399D-055D-44B8-943E-90EB255D91D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8499" y="1142999"/>
            <a:ext cx="6204113" cy="4191001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8E1AC-FF8D-4061-BA1E-4F43C1DB34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615280" y="533400"/>
            <a:ext cx="2845046" cy="536416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2814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920A9-AAF9-456A-8995-4DFA9B14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5257800"/>
            <a:ext cx="10663886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622CD-38E9-46B2-863C-CBFDADF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" y="2443162"/>
            <a:ext cx="2686050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06032-6FE6-4CBC-93A5-2294C26721F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180012" y="1304925"/>
            <a:ext cx="4114800" cy="32004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7207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668</TotalTime>
  <Words>247</Words>
  <Application>Microsoft Office PowerPoint</Application>
  <PresentationFormat>Custom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Detectarea pH-ului</vt:lpstr>
      <vt:lpstr>Cuprins</vt:lpstr>
      <vt:lpstr>Descriere</vt:lpstr>
      <vt:lpstr>PowerPoint Presentation</vt:lpstr>
      <vt:lpstr>Descrierea metodei</vt:lpstr>
      <vt:lpstr>Evaluarea soluției</vt:lpstr>
      <vt:lpstr>PowerPoint Presentation</vt:lpstr>
      <vt:lpstr>PowerPoint Presentation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temă</dc:title>
  <dc:creator>Otilia Zvorișteanu</dc:creator>
  <cp:lastModifiedBy>Spiridon Ioan</cp:lastModifiedBy>
  <cp:revision>13</cp:revision>
  <dcterms:created xsi:type="dcterms:W3CDTF">2023-12-13T06:59:36Z</dcterms:created>
  <dcterms:modified xsi:type="dcterms:W3CDTF">2024-01-11T13:41:21Z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