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4F446-3226-48FE-99F1-CA224611EDB6}" v="62" dt="2023-11-23T23:15:59.038"/>
    <p1510:client id="{7D2C7149-1CFF-03EE-D5B1-F40F272D5646}" v="20" dt="2023-11-23T22:28:43.455"/>
    <p1510:client id="{CFDB3188-0B14-4F98-B7B9-84F161C5BE86}" v="1599" dt="2023-11-23T21:16:44.438"/>
    <p1510:client id="{ECB3204D-99FE-3AED-1F46-659C3632ABE3}" v="233" dt="2023-11-23T21:44:40.878"/>
    <p1510:client id="{F5FEB888-6899-40FA-BA30-C1D1E9CC3B35}" v="27" dt="2023-11-23T21:35:1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3325CE-7F84-E808-B264-21DEDA98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36" y="1396180"/>
            <a:ext cx="6865396" cy="384257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Playing Chess with Nao Robot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8B0AD-CC18-8993-4547-C38E249D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56" y="1396180"/>
            <a:ext cx="2911483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Marco-Ionuț </a:t>
            </a:r>
            <a:r>
              <a:rPr lang="en-US" err="1">
                <a:solidFill>
                  <a:srgbClr val="FFFFFF"/>
                </a:solidFill>
              </a:rPr>
              <a:t>Gălățanu</a:t>
            </a:r>
            <a:endParaRPr lang="en-US" err="1"/>
          </a:p>
          <a:p>
            <a:r>
              <a:rPr lang="en-US">
                <a:solidFill>
                  <a:srgbClr val="FFFFFF"/>
                </a:solidFill>
              </a:rPr>
              <a:t>Rareș-Gabriel </a:t>
            </a:r>
            <a:r>
              <a:rPr lang="en-US" err="1">
                <a:solidFill>
                  <a:srgbClr val="FFFFFF"/>
                </a:solidFill>
              </a:rPr>
              <a:t>Petrișor</a:t>
            </a:r>
            <a:r>
              <a:rPr lang="en-US">
                <a:solidFill>
                  <a:srgbClr val="FFFFFF"/>
                </a:solidFill>
              </a:rPr>
              <a:t>   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035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A871-0DA8-5A1C-8700-5AF66D11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B18D-AD28-9600-62F3-B7FEC00E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0853"/>
            <a:ext cx="10018713" cy="3124201"/>
          </a:xfrm>
        </p:spPr>
        <p:txBody>
          <a:bodyPr/>
          <a:lstStyle/>
          <a:p>
            <a:r>
              <a:rPr lang="en-US"/>
              <a:t>Mod de </a:t>
            </a:r>
            <a:r>
              <a:rPr lang="en-US" err="1"/>
              <a:t>implementare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Rezultate</a:t>
            </a:r>
          </a:p>
          <a:p>
            <a:pPr>
              <a:buClr>
                <a:srgbClr val="1287C3"/>
              </a:buClr>
            </a:pPr>
            <a:r>
              <a:rPr lang="en-US" err="1"/>
              <a:t>Concluzii</a:t>
            </a:r>
            <a:r>
              <a:rPr lang="en-US"/>
              <a:t> </a:t>
            </a:r>
            <a:r>
              <a:rPr lang="en-US" err="1"/>
              <a:t>preliminare</a:t>
            </a:r>
          </a:p>
        </p:txBody>
      </p:sp>
    </p:spTree>
    <p:extLst>
      <p:ext uri="{BB962C8B-B14F-4D97-AF65-F5344CB8AC3E}">
        <p14:creationId xmlns:p14="http://schemas.microsoft.com/office/powerpoint/2010/main" val="2559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34BE-CDCD-CF3C-9D21-AA49E5AC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 de </a:t>
            </a:r>
            <a:r>
              <a:rPr lang="en-US" err="1"/>
              <a:t>implementare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0BF-B568-6E54-D23C-D3C1A818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0756"/>
            <a:ext cx="10018713" cy="4415881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r>
              <a:rPr lang="en-US" dirty="0" err="1"/>
              <a:t>Preluare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program care se </a:t>
            </a:r>
            <a:r>
              <a:rPr lang="en-US" dirty="0" err="1"/>
              <a:t>conectează</a:t>
            </a:r>
            <a:r>
              <a:rPr lang="en-US" dirty="0"/>
              <a:t> la </a:t>
            </a:r>
            <a:r>
              <a:rPr lang="en-US" dirty="0" err="1"/>
              <a:t>robotul</a:t>
            </a:r>
            <a:r>
              <a:rPr lang="en-US" dirty="0"/>
              <a:t> Nao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Server (python 2.7) - la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, </a:t>
            </a:r>
            <a:r>
              <a:rPr lang="en-US" dirty="0" err="1"/>
              <a:t>preia</a:t>
            </a:r>
            <a:r>
              <a:rPr lang="en-US" sz="2100" dirty="0"/>
              <a:t> </a:t>
            </a:r>
            <a:r>
              <a:rPr lang="en-US" sz="2100" dirty="0" err="1"/>
              <a:t>imagini</a:t>
            </a:r>
            <a:r>
              <a:rPr lang="en-US" sz="2100" dirty="0"/>
              <a:t> de la robot </a:t>
            </a:r>
            <a:r>
              <a:rPr lang="en-US" sz="2100" dirty="0" err="1"/>
              <a:t>și</a:t>
            </a:r>
            <a:r>
              <a:rPr lang="en-US" sz="2100" dirty="0"/>
              <a:t> le </a:t>
            </a:r>
            <a:r>
              <a:rPr lang="en-US" dirty="0" err="1"/>
              <a:t>transmite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prelucreze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Client (python 3.10) - </a:t>
            </a:r>
            <a:r>
              <a:rPr lang="en-US" dirty="0" err="1"/>
              <a:t>prelucrează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verifică</a:t>
            </a:r>
            <a:r>
              <a:rPr lang="en-US" dirty="0"/>
              <a:t> </a:t>
            </a:r>
            <a:r>
              <a:rPr lang="en-US" dirty="0" err="1"/>
              <a:t>mișcarea</a:t>
            </a:r>
            <a:r>
              <a:rPr lang="en-US" dirty="0"/>
              <a:t> </a:t>
            </a:r>
            <a:r>
              <a:rPr lang="en-US" dirty="0" err="1"/>
              <a:t>făcută</a:t>
            </a:r>
            <a:r>
              <a:rPr lang="en-US" dirty="0"/>
              <a:t> de </a:t>
            </a:r>
            <a:r>
              <a:rPr lang="en-US" dirty="0" err="1"/>
              <a:t>jucători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Găsirea</a:t>
            </a:r>
            <a:r>
              <a:rPr lang="en-US" dirty="0"/>
              <a:t> </a:t>
            </a:r>
            <a:r>
              <a:rPr lang="en-US" dirty="0" err="1"/>
              <a:t>pozițiilor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imaginile</a:t>
            </a:r>
            <a:r>
              <a:rPr lang="en-US" dirty="0"/>
              <a:t> </a:t>
            </a:r>
            <a:r>
              <a:rPr lang="en-US" dirty="0" err="1"/>
              <a:t>prelucrate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 err="1"/>
              <a:t>Librării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opencv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mutării</a:t>
            </a:r>
            <a:r>
              <a:rPr lang="en-US" dirty="0"/>
              <a:t> </a:t>
            </a:r>
            <a:r>
              <a:rPr lang="en-US" dirty="0" err="1"/>
              <a:t>piesei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anunțarea</a:t>
            </a:r>
            <a:r>
              <a:rPr lang="en-US" dirty="0"/>
              <a:t> </a:t>
            </a:r>
            <a:r>
              <a:rPr lang="en-US" dirty="0" err="1"/>
              <a:t>rezultatului</a:t>
            </a:r>
            <a:r>
              <a:rPr lang="en-US" dirty="0"/>
              <a:t> </a:t>
            </a:r>
            <a:r>
              <a:rPr lang="en-US" dirty="0" err="1"/>
              <a:t>jucătorilor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Chess engine: stockfish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157-FC31-4626-5392-1004328B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172" y="1073"/>
            <a:ext cx="4718104" cy="1504335"/>
          </a:xfrm>
        </p:spPr>
        <p:txBody>
          <a:bodyPr>
            <a:normAutofit/>
          </a:bodyPr>
          <a:lstStyle/>
          <a:p>
            <a:r>
              <a:rPr lang="en-US" sz="3200"/>
              <a:t>Mod de </a:t>
            </a:r>
            <a:r>
              <a:rPr lang="en-US" sz="3200" err="1"/>
              <a:t>implementare</a:t>
            </a:r>
            <a:endParaRPr lang="en-US" sz="3200"/>
          </a:p>
        </p:txBody>
      </p:sp>
      <p:pic>
        <p:nvPicPr>
          <p:cNvPr id="4" name="Content Placeholder 3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B46703A-8A53-B13F-44AC-AA4ADE11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44" y="1400602"/>
            <a:ext cx="8489359" cy="47711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344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312-ACBF-2E2F-ADCF-FA276810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err="1"/>
              <a:t>Rezultate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7F1787-ADC6-3CDB-380C-16B91D4B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73" y="2667940"/>
            <a:ext cx="3833961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45C4-D303-7ADF-4B98-54B5D634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 lnSpcReduction="10000"/>
          </a:bodyPr>
          <a:lstStyle/>
          <a:p>
            <a:r>
              <a:rPr lang="en-US" err="1"/>
              <a:t>Robotul</a:t>
            </a:r>
            <a:r>
              <a:rPr lang="en-US"/>
              <a:t> are </a:t>
            </a:r>
            <a:r>
              <a:rPr lang="en-US" err="1"/>
              <a:t>nevoie</a:t>
            </a:r>
            <a:r>
              <a:rPr lang="en-US"/>
              <a:t> de </a:t>
            </a:r>
            <a:r>
              <a:rPr lang="en-US" err="1"/>
              <a:t>aproximativ</a:t>
            </a:r>
            <a:r>
              <a:rPr lang="en-US"/>
              <a:t> 1.5 </a:t>
            </a:r>
            <a:r>
              <a:rPr lang="en-US" err="1"/>
              <a:t>secunde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trimite</a:t>
            </a:r>
            <a:r>
              <a:rPr lang="en-US"/>
              <a:t> </a:t>
            </a:r>
            <a:r>
              <a:rPr lang="en-US" err="1"/>
              <a:t>imaginea</a:t>
            </a:r>
            <a:r>
              <a:rPr lang="en-US"/>
              <a:t> cu </a:t>
            </a:r>
            <a:r>
              <a:rPr lang="en-US" err="1"/>
              <a:t>tabla</a:t>
            </a:r>
            <a:r>
              <a:rPr lang="en-US"/>
              <a:t> de </a:t>
            </a:r>
            <a:r>
              <a:rPr lang="en-US" err="1"/>
              <a:t>șah</a:t>
            </a:r>
            <a:r>
              <a:rPr lang="en-US"/>
              <a:t> la server</a:t>
            </a:r>
          </a:p>
          <a:p>
            <a:pPr>
              <a:buClr>
                <a:srgbClr val="1287C3"/>
              </a:buClr>
            </a:pPr>
            <a:r>
              <a:rPr lang="en-US" err="1"/>
              <a:t>Programul</a:t>
            </a:r>
            <a:r>
              <a:rPr lang="en-US"/>
              <a:t> de </a:t>
            </a:r>
            <a:r>
              <a:rPr lang="en-US" err="1"/>
              <a:t>procesare</a:t>
            </a:r>
            <a:r>
              <a:rPr lang="en-US"/>
              <a:t> a </a:t>
            </a:r>
            <a:r>
              <a:rPr lang="en-US" err="1"/>
              <a:t>imaginilor</a:t>
            </a:r>
            <a:r>
              <a:rPr lang="en-US"/>
              <a:t> are o </a:t>
            </a:r>
            <a:r>
              <a:rPr lang="en-US" err="1"/>
              <a:t>performanță</a:t>
            </a:r>
            <a:r>
              <a:rPr lang="en-US"/>
              <a:t> </a:t>
            </a:r>
            <a:r>
              <a:rPr lang="en-US" err="1"/>
              <a:t>redusă</a:t>
            </a:r>
            <a:r>
              <a:rPr lang="en-US"/>
              <a:t> de </a:t>
            </a:r>
            <a:r>
              <a:rPr lang="en-US" err="1"/>
              <a:t>detectare</a:t>
            </a:r>
            <a:r>
              <a:rPr lang="en-US"/>
              <a:t> a </a:t>
            </a:r>
            <a:r>
              <a:rPr lang="en-US" err="1"/>
              <a:t>liniilor</a:t>
            </a:r>
            <a:r>
              <a:rPr lang="en-US"/>
              <a:t> care </a:t>
            </a:r>
            <a:r>
              <a:rPr lang="en-US" err="1"/>
              <a:t>conturează</a:t>
            </a:r>
            <a:r>
              <a:rPr lang="en-US"/>
              <a:t> </a:t>
            </a:r>
            <a:r>
              <a:rPr lang="en-US" err="1"/>
              <a:t>pătratele</a:t>
            </a:r>
            <a:r>
              <a:rPr lang="en-US"/>
              <a:t> </a:t>
            </a:r>
            <a:r>
              <a:rPr lang="en-US" err="1"/>
              <a:t>tablei</a:t>
            </a:r>
            <a:r>
              <a:rPr lang="en-US"/>
              <a:t> de </a:t>
            </a:r>
            <a:r>
              <a:rPr lang="en-US" err="1"/>
              <a:t>șah</a:t>
            </a:r>
            <a:r>
              <a:rPr lang="en-US"/>
              <a:t>, </a:t>
            </a:r>
            <a:r>
              <a:rPr lang="en-US" err="1"/>
              <a:t>trasând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multe</a:t>
            </a:r>
            <a:r>
              <a:rPr lang="en-US"/>
              <a:t> </a:t>
            </a:r>
            <a:r>
              <a:rPr lang="en-US" err="1"/>
              <a:t>linii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reprezenta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singură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DE65-9104-E27C-81FD-A30D2B15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Concluzii preliminare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07FD-E2E4-F205-9129-EA0174C4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82333"/>
            <a:ext cx="4518830" cy="3208867"/>
          </a:xfrm>
        </p:spPr>
        <p:txBody>
          <a:bodyPr anchor="t">
            <a:normAutofit/>
          </a:bodyPr>
          <a:lstStyle/>
          <a:p>
            <a:r>
              <a:rPr lang="en-US" sz="1600"/>
              <a:t>Ca </a:t>
            </a:r>
            <a:r>
              <a:rPr lang="en-US" sz="1600" err="1"/>
              <a:t>să</a:t>
            </a:r>
            <a:r>
              <a:rPr lang="en-US" sz="1600"/>
              <a:t> </a:t>
            </a:r>
            <a:r>
              <a:rPr lang="en-US" sz="1600" err="1"/>
              <a:t>creștem</a:t>
            </a:r>
            <a:r>
              <a:rPr lang="en-US" sz="1600"/>
              <a:t> </a:t>
            </a:r>
            <a:r>
              <a:rPr lang="en-US" sz="1600" err="1"/>
              <a:t>precizia</a:t>
            </a:r>
            <a:r>
              <a:rPr lang="en-US" sz="1600"/>
              <a:t> </a:t>
            </a:r>
            <a:r>
              <a:rPr lang="en-US" sz="1600" err="1"/>
              <a:t>liniilor</a:t>
            </a:r>
            <a:r>
              <a:rPr lang="en-US" sz="1600"/>
              <a:t> </a:t>
            </a:r>
            <a:r>
              <a:rPr lang="en-US" sz="1600" err="1"/>
              <a:t>trebuie</a:t>
            </a:r>
            <a:r>
              <a:rPr lang="en-US" sz="1600"/>
              <a:t> </a:t>
            </a:r>
            <a:r>
              <a:rPr lang="en-US" sz="1600" err="1"/>
              <a:t>folosită</a:t>
            </a:r>
            <a:r>
              <a:rPr lang="en-US" sz="1600"/>
              <a:t> o </a:t>
            </a:r>
            <a:r>
              <a:rPr lang="en-US" sz="1600" err="1"/>
              <a:t>tablă</a:t>
            </a:r>
            <a:r>
              <a:rPr lang="en-US" sz="1600"/>
              <a:t> de </a:t>
            </a:r>
            <a:r>
              <a:rPr lang="en-US" sz="1600" err="1"/>
              <a:t>șah</a:t>
            </a:r>
            <a:r>
              <a:rPr lang="en-US" sz="1600"/>
              <a:t> </a:t>
            </a:r>
            <a:r>
              <a:rPr lang="en-US" sz="1600" err="1"/>
              <a:t>fără</a:t>
            </a:r>
            <a:r>
              <a:rPr lang="en-US" sz="1600"/>
              <a:t> </a:t>
            </a:r>
            <a:r>
              <a:rPr lang="en-US" sz="1600" err="1"/>
              <a:t>imperfecțiuni</a:t>
            </a:r>
            <a:r>
              <a:rPr lang="en-US" sz="1600"/>
              <a:t> </a:t>
            </a:r>
            <a:r>
              <a:rPr lang="en-US" sz="1600" err="1"/>
              <a:t>sau</a:t>
            </a:r>
            <a:r>
              <a:rPr lang="en-US" sz="1600"/>
              <a:t> </a:t>
            </a:r>
            <a:r>
              <a:rPr lang="en-US" sz="1600" err="1"/>
              <a:t>să</a:t>
            </a:r>
            <a:r>
              <a:rPr lang="en-US" sz="1600"/>
              <a:t> </a:t>
            </a:r>
            <a:r>
              <a:rPr lang="en-US" sz="1600" err="1"/>
              <a:t>îmbunătățim</a:t>
            </a:r>
            <a:r>
              <a:rPr lang="en-US" sz="1600"/>
              <a:t> </a:t>
            </a:r>
            <a:r>
              <a:rPr lang="en-US" sz="1600" err="1"/>
              <a:t>algoritmul</a:t>
            </a:r>
            <a:r>
              <a:rPr lang="en-US" sz="1600"/>
              <a:t> de </a:t>
            </a:r>
            <a:r>
              <a:rPr lang="en-US" sz="1600" err="1"/>
              <a:t>detecție</a:t>
            </a:r>
            <a:r>
              <a:rPr lang="en-US" sz="1600"/>
              <a:t> a </a:t>
            </a:r>
            <a:r>
              <a:rPr lang="en-US" sz="1600" err="1"/>
              <a:t>acestora</a:t>
            </a:r>
            <a:endParaRPr lang="en-US" sz="1600"/>
          </a:p>
          <a:p>
            <a:pPr>
              <a:buClr>
                <a:srgbClr val="1287C3"/>
              </a:buClr>
            </a:pPr>
            <a:r>
              <a:rPr lang="en-US" sz="1600" err="1"/>
              <a:t>Pentru</a:t>
            </a:r>
            <a:r>
              <a:rPr lang="en-US" sz="1600"/>
              <a:t> a face </a:t>
            </a:r>
            <a:r>
              <a:rPr lang="en-US" sz="1600" err="1"/>
              <a:t>jocul</a:t>
            </a:r>
            <a:r>
              <a:rPr lang="en-US" sz="1600"/>
              <a:t> de </a:t>
            </a:r>
            <a:r>
              <a:rPr lang="en-US" sz="1600" err="1"/>
              <a:t>sah</a:t>
            </a:r>
            <a:r>
              <a:rPr lang="en-US" sz="1600"/>
              <a:t> </a:t>
            </a:r>
            <a:r>
              <a:rPr lang="en-US" sz="1600" err="1"/>
              <a:t>mai</a:t>
            </a:r>
            <a:r>
              <a:rPr lang="en-US" sz="1600"/>
              <a:t> </a:t>
            </a:r>
            <a:r>
              <a:rPr lang="en-US" sz="1600" err="1"/>
              <a:t>interactiv</a:t>
            </a:r>
            <a:r>
              <a:rPr lang="en-US" sz="1600"/>
              <a:t> cu </a:t>
            </a:r>
            <a:r>
              <a:rPr lang="en-US" sz="1600" err="1"/>
              <a:t>robotul</a:t>
            </a:r>
            <a:r>
              <a:rPr lang="en-US" sz="1600"/>
              <a:t>, se </a:t>
            </a:r>
            <a:r>
              <a:rPr lang="en-US" sz="1600" err="1"/>
              <a:t>poate</a:t>
            </a:r>
            <a:r>
              <a:rPr lang="en-US" sz="1600"/>
              <a:t> </a:t>
            </a:r>
            <a:r>
              <a:rPr lang="en-US" sz="1600" err="1"/>
              <a:t>implementa</a:t>
            </a:r>
            <a:r>
              <a:rPr lang="en-US" sz="1600"/>
              <a:t> in </a:t>
            </a:r>
            <a:r>
              <a:rPr lang="en-US" sz="1600" err="1"/>
              <a:t>viitor</a:t>
            </a:r>
            <a:r>
              <a:rPr lang="en-US" sz="1600"/>
              <a:t> </a:t>
            </a:r>
            <a:r>
              <a:rPr lang="en-US" sz="1600" err="1"/>
              <a:t>și</a:t>
            </a:r>
            <a:r>
              <a:rPr lang="en-US" sz="1600"/>
              <a:t> </a:t>
            </a:r>
            <a:r>
              <a:rPr lang="en-US" sz="1600" err="1"/>
              <a:t>varianta</a:t>
            </a:r>
            <a:r>
              <a:rPr lang="en-US" sz="1600"/>
              <a:t> de a juca împotriva acestuia</a:t>
            </a:r>
          </a:p>
          <a:p>
            <a:pPr>
              <a:buClr>
                <a:srgbClr val="1287C3"/>
              </a:buClr>
            </a:pPr>
            <a:endParaRPr lang="en-US" sz="16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9328CF-8061-DF7F-A7BA-2DF8FB2E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59" y="1437086"/>
            <a:ext cx="4989805" cy="39832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3834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Playing Chess with Nao Robot</vt:lpstr>
      <vt:lpstr>Cuprins</vt:lpstr>
      <vt:lpstr>Mod de implementare</vt:lpstr>
      <vt:lpstr>Mod de implementare</vt:lpstr>
      <vt:lpstr>Rezultate</vt:lpstr>
      <vt:lpstr>Concluzii preliminare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2013-07-15T20:26:40Z</dcterms:created>
  <dcterms:modified xsi:type="dcterms:W3CDTF">2023-11-23T23:16:16Z</dcterms:modified>
</cp:coreProperties>
</file>