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61" r:id="rId6"/>
    <p:sldId id="26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B3B5-8C55-39FA-F870-81A97CAC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E3ADD-A265-7F08-2F4B-DB0A41DB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15C7-2089-E0EB-4924-763D791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5FD3-12AB-280F-B7BC-E795FA7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A172-4A29-FBBD-266F-F2F902A4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3B20-2732-C0F3-4F47-1199E17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8F44-C040-9A31-AE8F-8D42304C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E34A-F0B2-79F5-DE79-67643D46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CC45-0715-F353-B915-E67933CA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8E37-7EE7-E005-8E29-E0D06CB1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AED01-529B-34AD-5F4A-FD37B3FF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7E9D3-74AD-88FB-2FDE-FCB47DF69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776E-2BB4-F08C-EE92-206D6BDE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80CC-10C8-D9F7-0A78-9298503C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AA78-73F2-C2BD-4705-CCADE9F0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3DB7-D787-0A15-52D7-9AA00D3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91DF-16E7-C699-0F6D-3C59D609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818B-BCE5-353D-3A4A-A7AFB363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0DD3-DD48-E395-A37F-56FA99CF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2CCE-C1B5-61EF-A2C7-33AFC2C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33FB-1C59-984F-9BBA-5BEC874C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AFF0-9F84-1B15-9140-9AB4231A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7A48-DCA3-7A18-9382-B45CE6D0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297F-E300-B02E-8A9E-AB9DDA6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2A89-FC8E-FC48-CED7-55C381CB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6235-EE42-FC26-7F88-6A31A539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CB16-7A73-D890-7B7A-28CF75EAB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41E1-4E7C-14DC-55D3-DD09A5BE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D5A2-173F-1E18-2291-C465778C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B2D9-9C70-F0A8-A7A0-CAF7536C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1D44C-C42D-2AD6-7F05-80B36AE9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E90E-E797-6F87-D05B-A4F4E0D4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9395-7E09-3672-49F3-4E52B862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E944-50B5-F8FD-AB54-3C66F2C2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1D8D3-D190-8559-11B2-B8977D6E9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CEEFA-27FA-AD9D-1610-10D6A0E82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84F5F-65CA-BC3D-8156-62A6F551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AAEAD-9F65-47DB-673F-EEB4585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5BEDE-7B57-4FEA-5126-9AA03E54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6426-2F91-656C-77BF-CA376BC6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981D5-BB7A-5F86-66C8-65EC6A7B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827B5-631A-3498-6D5A-BAAE6BF0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B3676-98AD-A4A0-13FE-B9FCDEFB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2DA96-89EA-38B6-1C70-F7A0EC0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E63C9-59DC-31B4-87E7-91CB5256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DE36-1FF8-04B1-08A3-8ECA2184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7BB9-7BCD-15A3-41D8-7A6C2083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6AE-0F61-3639-F32E-D8A1E301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6F26A-3C7A-C30B-670E-3927C51C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ED74-9F9F-72EA-A766-3C70AD71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ABD4-4FE1-077C-D50A-5AA0A37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D4B1-81A3-DECB-1A98-061A3858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0012-7964-DDD7-FBC9-51DB8A0A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3B0CA-7A97-A34A-9914-D97B954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885C0-34D9-612B-7DC8-C1F67722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0C65-CBA6-EA11-317F-BA7FC895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DD12-21A6-DAB8-C3D7-A81FC11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25E5-C41E-E200-ECF4-A4234344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2484B-1037-0FC9-03C1-ECB83068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1848-BFB0-BAA0-DA93-40BFB8C7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2E08-B8C2-7FC8-BBA3-6AE18F76D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FE69-E7DF-4CEB-B67E-C7D0DD8E65C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45D1-27FA-332A-EE94-715ABEF6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A1CC-D287-E4B4-507F-3D4708CC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767A-F076-408D-8129-4A158A1F7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1C8-4DD6-4575-942C-88F1F58E8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DETECTAREA SI RECUNOASTEREA FACIALA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0111-4E4B-464C-9314-A0616970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5845" y="4593426"/>
            <a:ext cx="2159222" cy="197669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 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Bejan Nelu-Adrian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1310B</a:t>
            </a:r>
          </a:p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indrumatori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Achirei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Stefan-Daniel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Zvoristeanu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Otilia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BE2-5ED6-4EDC-9104-92E7372D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istorie</a:t>
            </a:r>
            <a:r>
              <a:rPr lang="en-GB" dirty="0"/>
              <a:t> a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46B5-18D5-48EF-BBAE-3D8B3E1E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146214" cy="3124201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Tehnologia</a:t>
            </a:r>
            <a:r>
              <a:rPr lang="en-GB" dirty="0"/>
              <a:t>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 a </a:t>
            </a:r>
            <a:r>
              <a:rPr lang="en-GB" dirty="0" err="1"/>
              <a:t>luat</a:t>
            </a:r>
            <a:r>
              <a:rPr lang="en-GB" dirty="0"/>
              <a:t> </a:t>
            </a:r>
            <a:r>
              <a:rPr lang="en-GB" dirty="0" err="1"/>
              <a:t>nastere</a:t>
            </a:r>
            <a:r>
              <a:rPr lang="en-GB" dirty="0"/>
              <a:t> in </a:t>
            </a:r>
            <a:r>
              <a:rPr lang="en-GB" dirty="0" err="1"/>
              <a:t>anii</a:t>
            </a:r>
            <a:r>
              <a:rPr lang="en-GB" dirty="0"/>
              <a:t> 60 la MIT </a:t>
            </a:r>
            <a:r>
              <a:rPr lang="en-GB" dirty="0" err="1"/>
              <a:t>si</a:t>
            </a:r>
            <a:r>
              <a:rPr lang="en-GB" dirty="0"/>
              <a:t> la Stanford University.</a:t>
            </a:r>
          </a:p>
          <a:p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foloseau</a:t>
            </a:r>
            <a:r>
              <a:rPr lang="en-GB" dirty="0"/>
              <a:t> o </a:t>
            </a:r>
            <a:r>
              <a:rPr lang="en-GB" dirty="0" err="1"/>
              <a:t>tehnologie</a:t>
            </a:r>
            <a:r>
              <a:rPr lang="en-GB" dirty="0"/>
              <a:t> </a:t>
            </a:r>
            <a:r>
              <a:rPr lang="en-GB" dirty="0" err="1"/>
              <a:t>numita</a:t>
            </a:r>
            <a:r>
              <a:rPr lang="en-GB" dirty="0"/>
              <a:t> “feature extraction”, care </a:t>
            </a:r>
            <a:r>
              <a:rPr lang="en-GB" dirty="0" err="1"/>
              <a:t>presupunea</a:t>
            </a:r>
            <a:r>
              <a:rPr lang="en-GB" dirty="0"/>
              <a:t>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diferitelor</a:t>
            </a:r>
            <a:r>
              <a:rPr lang="en-GB" dirty="0"/>
              <a:t> </a:t>
            </a:r>
            <a:r>
              <a:rPr lang="en-GB" dirty="0" err="1"/>
              <a:t>trasaturi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ochii</a:t>
            </a:r>
            <a:r>
              <a:rPr lang="en-GB" dirty="0"/>
              <a:t> </a:t>
            </a:r>
            <a:r>
              <a:rPr lang="en-GB" dirty="0" err="1"/>
              <a:t>nasul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gura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80 </a:t>
            </a:r>
            <a:r>
              <a:rPr lang="en-GB" dirty="0" err="1"/>
              <a:t>si</a:t>
            </a:r>
            <a:r>
              <a:rPr lang="en-GB" dirty="0"/>
              <a:t> 90, </a:t>
            </a:r>
            <a:r>
              <a:rPr lang="en-GB" dirty="0" err="1"/>
              <a:t>cercetatorii</a:t>
            </a:r>
            <a:r>
              <a:rPr lang="en-GB" dirty="0"/>
              <a:t> au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creeze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sophisticate, care </a:t>
            </a:r>
            <a:r>
              <a:rPr lang="en-GB" dirty="0" err="1"/>
              <a:t>uitilizau</a:t>
            </a:r>
            <a:r>
              <a:rPr lang="en-GB" dirty="0"/>
              <a:t> eigenface, o </a:t>
            </a:r>
            <a:r>
              <a:rPr lang="en-GB" dirty="0" err="1"/>
              <a:t>tehnica</a:t>
            </a:r>
            <a:r>
              <a:rPr lang="en-GB" dirty="0"/>
              <a:t> care se </a:t>
            </a:r>
            <a:r>
              <a:rPr lang="en-GB" dirty="0" err="1"/>
              <a:t>bazeaza</a:t>
            </a:r>
            <a:r>
              <a:rPr lang="en-GB" dirty="0"/>
              <a:t> pe </a:t>
            </a:r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reprezentari</a:t>
            </a:r>
            <a:r>
              <a:rPr lang="en-GB" dirty="0"/>
              <a:t> </a:t>
            </a:r>
            <a:r>
              <a:rPr lang="en-GB" dirty="0" err="1"/>
              <a:t>matematice</a:t>
            </a:r>
            <a:r>
              <a:rPr lang="en-GB" dirty="0"/>
              <a:t> a </a:t>
            </a:r>
            <a:r>
              <a:rPr lang="en-GB" dirty="0" err="1"/>
              <a:t>fetei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trasaturilor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.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puteau</a:t>
            </a:r>
            <a:r>
              <a:rPr lang="en-GB" dirty="0"/>
              <a:t> </a:t>
            </a:r>
            <a:r>
              <a:rPr lang="en-GB" dirty="0" err="1"/>
              <a:t>ajunge</a:t>
            </a:r>
            <a:r>
              <a:rPr lang="en-GB" dirty="0"/>
              <a:t> la un grad </a:t>
            </a:r>
            <a:r>
              <a:rPr lang="en-GB" dirty="0" err="1"/>
              <a:t>ridicat</a:t>
            </a:r>
            <a:r>
              <a:rPr lang="en-GB" dirty="0"/>
              <a:t> de </a:t>
            </a:r>
            <a:r>
              <a:rPr lang="en-GB" dirty="0" err="1"/>
              <a:t>acuratete</a:t>
            </a:r>
            <a:r>
              <a:rPr lang="en-GB" dirty="0"/>
              <a:t>, </a:t>
            </a:r>
            <a:r>
              <a:rPr lang="en-GB" dirty="0" err="1"/>
              <a:t>doar</a:t>
            </a:r>
            <a:r>
              <a:rPr lang="en-GB" dirty="0"/>
              <a:t> ca </a:t>
            </a:r>
            <a:r>
              <a:rPr lang="en-GB" dirty="0" err="1"/>
              <a:t>erau</a:t>
            </a:r>
            <a:r>
              <a:rPr lang="en-GB" dirty="0"/>
              <a:t> </a:t>
            </a:r>
            <a:r>
              <a:rPr lang="en-GB" dirty="0" err="1"/>
              <a:t>limitate</a:t>
            </a:r>
            <a:r>
              <a:rPr lang="en-GB" dirty="0"/>
              <a:t> de </a:t>
            </a:r>
            <a:r>
              <a:rPr lang="en-GB" dirty="0" err="1"/>
              <a:t>cantitatea</a:t>
            </a:r>
            <a:r>
              <a:rPr lang="en-GB" dirty="0"/>
              <a:t> mare de date pe care le </a:t>
            </a:r>
            <a:r>
              <a:rPr lang="en-GB" dirty="0" err="1"/>
              <a:t>necesitau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2000, s-a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folosirea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cu machine-learning,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retele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deep learning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precizia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75FA-783E-435D-80CB-AE2C04F0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istorie</a:t>
            </a:r>
            <a:r>
              <a:rPr lang="en-GB" dirty="0"/>
              <a:t> a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endParaRPr lang="en-GB" dirty="0"/>
          </a:p>
        </p:txBody>
      </p:sp>
      <p:pic>
        <p:nvPicPr>
          <p:cNvPr id="1026" name="Picture 2" descr="Electronics | Free Full-Text | Past, Present, and Future of Face Recognition:  A Review">
            <a:extLst>
              <a:ext uri="{FF2B5EF4-FFF2-40B4-BE49-F238E27FC236}">
                <a16:creationId xmlns:a16="http://schemas.microsoft.com/office/drawing/2014/main" id="{E0A44FF2-C274-4287-B328-243D4335BD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57" y="2986481"/>
            <a:ext cx="6717286" cy="16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3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4EE-1CAE-47D3-BA32-D073BA70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Abordarea</a:t>
            </a:r>
            <a:r>
              <a:rPr lang="en-GB" dirty="0"/>
              <a:t> pe care am ales-o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F336-F090-4C5E-ADB6-740FA1F7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realizarea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detecteze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le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recunoasca</a:t>
            </a:r>
            <a:r>
              <a:rPr lang="en-GB" dirty="0"/>
              <a:t>, </a:t>
            </a:r>
            <a:r>
              <a:rPr lang="en-GB" dirty="0" err="1"/>
              <a:t>noi</a:t>
            </a:r>
            <a:r>
              <a:rPr lang="en-GB" dirty="0"/>
              <a:t> am </a:t>
            </a:r>
            <a:r>
              <a:rPr lang="en-GB" dirty="0" err="1"/>
              <a:t>creat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in Python, </a:t>
            </a:r>
            <a:r>
              <a:rPr lang="en-GB" dirty="0" err="1"/>
              <a:t>utilizand</a:t>
            </a:r>
            <a:r>
              <a:rPr lang="en-GB" dirty="0"/>
              <a:t> </a:t>
            </a:r>
            <a:r>
              <a:rPr lang="en-GB" dirty="0" err="1"/>
              <a:t>bibliotecile</a:t>
            </a:r>
            <a:r>
              <a:rPr lang="en-GB" dirty="0"/>
              <a:t> OpenCV-Python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  <a:p>
            <a:r>
              <a:rPr lang="en-GB" dirty="0" err="1"/>
              <a:t>Ideea</a:t>
            </a:r>
            <a:r>
              <a:rPr lang="en-GB" dirty="0"/>
              <a:t> </a:t>
            </a:r>
            <a:r>
              <a:rPr lang="en-GB" dirty="0" err="1"/>
              <a:t>principala</a:t>
            </a:r>
            <a:r>
              <a:rPr lang="en-GB" dirty="0"/>
              <a:t> a </a:t>
            </a:r>
            <a:r>
              <a:rPr lang="en-GB" dirty="0" err="1"/>
              <a:t>proiectului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poze</a:t>
            </a:r>
            <a:r>
              <a:rPr lang="en-GB" dirty="0"/>
              <a:t> cu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cu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folder,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utilizarea</a:t>
            </a:r>
            <a:r>
              <a:rPr lang="en-GB" dirty="0"/>
              <a:t> </a:t>
            </a:r>
            <a:r>
              <a:rPr lang="en-GB" dirty="0" err="1"/>
              <a:t>camerei</a:t>
            </a:r>
            <a:r>
              <a:rPr lang="en-GB" dirty="0"/>
              <a:t> video </a:t>
            </a:r>
            <a:r>
              <a:rPr lang="en-GB" dirty="0" err="1"/>
              <a:t>detecteaza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fiecare</a:t>
            </a:r>
            <a:r>
              <a:rPr lang="en-GB" dirty="0"/>
              <a:t> frame </a:t>
            </a:r>
            <a:r>
              <a:rPr lang="en-GB" dirty="0" err="1"/>
              <a:t>si</a:t>
            </a:r>
            <a:r>
              <a:rPr lang="en-GB" dirty="0"/>
              <a:t> le </a:t>
            </a:r>
            <a:r>
              <a:rPr lang="en-GB" dirty="0" err="1"/>
              <a:t>compara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cu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pozele</a:t>
            </a:r>
            <a:r>
              <a:rPr lang="en-GB" dirty="0"/>
              <a:t> din folder.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nu se </a:t>
            </a:r>
            <a:r>
              <a:rPr lang="en-GB" dirty="0" err="1"/>
              <a:t>descopera</a:t>
            </a:r>
            <a:r>
              <a:rPr lang="en-GB" dirty="0"/>
              <a:t>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primita</a:t>
            </a:r>
            <a:r>
              <a:rPr lang="en-GB" dirty="0"/>
              <a:t> de la webcam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prezinte</a:t>
            </a:r>
            <a:r>
              <a:rPr lang="en-GB" dirty="0"/>
              <a:t> o fata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asemanatoare</a:t>
            </a:r>
            <a:r>
              <a:rPr lang="en-GB" dirty="0"/>
              <a:t> cu </a:t>
            </a:r>
            <a:r>
              <a:rPr lang="en-GB" dirty="0" err="1"/>
              <a:t>nicio</a:t>
            </a:r>
            <a:r>
              <a:rPr lang="en-GB" dirty="0"/>
              <a:t> imagine din </a:t>
            </a:r>
            <a:r>
              <a:rPr lang="en-GB" dirty="0" err="1"/>
              <a:t>directorul</a:t>
            </a:r>
            <a:r>
              <a:rPr lang="en-GB" dirty="0"/>
              <a:t> cu </a:t>
            </a:r>
            <a:r>
              <a:rPr lang="en-GB" dirty="0" err="1"/>
              <a:t>poze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programul</a:t>
            </a:r>
            <a:r>
              <a:rPr lang="en-GB" dirty="0"/>
              <a:t> v-a </a:t>
            </a:r>
            <a:r>
              <a:rPr lang="en-GB" dirty="0" err="1"/>
              <a:t>retruna</a:t>
            </a:r>
            <a:r>
              <a:rPr lang="en-GB" dirty="0"/>
              <a:t> </a:t>
            </a:r>
            <a:r>
              <a:rPr lang="en-GB" dirty="0" err="1"/>
              <a:t>mesajul</a:t>
            </a:r>
            <a:r>
              <a:rPr lang="en-GB" dirty="0"/>
              <a:t> de “</a:t>
            </a:r>
            <a:r>
              <a:rPr lang="en-GB" dirty="0" err="1"/>
              <a:t>Necunoscut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721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096-B8B3-45AD-B875-A2C4BE67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load_known_faces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230-B2EB-4D16-81D4-5FA8BE47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293" y="2665375"/>
            <a:ext cx="4663440" cy="3767328"/>
          </a:xfrm>
        </p:spPr>
        <p:txBody>
          <a:bodyPr>
            <a:normAutofit/>
          </a:bodyPr>
          <a:lstStyle/>
          <a:p>
            <a:r>
              <a:rPr lang="en-GB" dirty="0"/>
              <a:t>Am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acesta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in cod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</a:t>
            </a:r>
            <a:r>
              <a:rPr lang="en-GB" dirty="0"/>
              <a:t> </a:t>
            </a:r>
            <a:r>
              <a:rPr lang="en-GB" dirty="0" err="1"/>
              <a:t>incarca</a:t>
            </a:r>
            <a:r>
              <a:rPr lang="en-GB" dirty="0"/>
              <a:t> </a:t>
            </a:r>
            <a:r>
              <a:rPr lang="en-GB" dirty="0" err="1"/>
              <a:t>pozele</a:t>
            </a:r>
            <a:r>
              <a:rPr lang="en-GB" dirty="0"/>
              <a:t> cu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oamenilor</a:t>
            </a:r>
            <a:r>
              <a:rPr lang="en-GB" dirty="0"/>
              <a:t> </a:t>
            </a:r>
            <a:r>
              <a:rPr lang="en-GB" dirty="0" err="1"/>
              <a:t>cunoscute.Prin</a:t>
            </a:r>
            <a:r>
              <a:rPr lang="en-GB" dirty="0"/>
              <a:t> </a:t>
            </a:r>
            <a:r>
              <a:rPr lang="en-GB" dirty="0" err="1"/>
              <a:t>utilizarea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incarcam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codificam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cunoscute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director </a:t>
            </a:r>
            <a:r>
              <a:rPr lang="en-GB" dirty="0" err="1"/>
              <a:t>si</a:t>
            </a:r>
            <a:r>
              <a:rPr lang="en-GB" dirty="0"/>
              <a:t> a le </a:t>
            </a:r>
            <a:r>
              <a:rPr lang="en-GB" dirty="0" err="1"/>
              <a:t>folosi</a:t>
            </a:r>
            <a:r>
              <a:rPr lang="en-GB" dirty="0"/>
              <a:t> ulterior in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recunosterea</a:t>
            </a:r>
            <a:r>
              <a:rPr lang="en-GB" dirty="0"/>
              <a:t> </a:t>
            </a:r>
            <a:r>
              <a:rPr lang="en-GB" dirty="0" err="1"/>
              <a:t>faciala</a:t>
            </a:r>
            <a:r>
              <a:rPr lang="en-GB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F9D154-B0C8-E789-480C-86A5E1A1D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580" y="3215423"/>
            <a:ext cx="4519052" cy="1333616"/>
          </a:xfrm>
        </p:spPr>
      </p:pic>
    </p:spTree>
    <p:extLst>
      <p:ext uri="{BB962C8B-B14F-4D97-AF65-F5344CB8AC3E}">
        <p14:creationId xmlns:p14="http://schemas.microsoft.com/office/powerpoint/2010/main" val="26792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0579-94F8-4444-931A-9A9C9FB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recognize_faces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A1CD-7DB1-44F5-945B-1D39A9C8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0" y="2408681"/>
            <a:ext cx="4663440" cy="3767328"/>
          </a:xfrm>
        </p:spPr>
        <p:txBody>
          <a:bodyPr>
            <a:normAutofit/>
          </a:bodyPr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acesta</a:t>
            </a:r>
            <a:r>
              <a:rPr lang="en-GB" dirty="0"/>
              <a:t> o </a:t>
            </a:r>
            <a:r>
              <a:rPr lang="en-GB" dirty="0" err="1"/>
              <a:t>utilizam</a:t>
            </a:r>
            <a:r>
              <a:rPr lang="en-GB" dirty="0"/>
              <a:t> in </a:t>
            </a:r>
            <a:r>
              <a:rPr lang="en-GB" dirty="0" err="1"/>
              <a:t>recunosterea</a:t>
            </a:r>
            <a:r>
              <a:rPr lang="en-GB" dirty="0"/>
              <a:t> </a:t>
            </a:r>
            <a:r>
              <a:rPr lang="en-GB" dirty="0" err="1"/>
              <a:t>fetelor.Folosim</a:t>
            </a:r>
            <a:r>
              <a:rPr lang="en-GB" dirty="0"/>
              <a:t> </a:t>
            </a:r>
            <a:r>
              <a:rPr lang="en-GB" dirty="0" err="1"/>
              <a:t>biblioteca</a:t>
            </a:r>
            <a:r>
              <a:rPr lang="en-GB" dirty="0"/>
              <a:t> face-recognition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detecta</a:t>
            </a:r>
            <a:r>
              <a:rPr lang="en-GB" dirty="0"/>
              <a:t> fata in </a:t>
            </a:r>
            <a:r>
              <a:rPr lang="en-GB" dirty="0" err="1"/>
              <a:t>imaginea</a:t>
            </a:r>
            <a:r>
              <a:rPr lang="en-GB" dirty="0"/>
              <a:t> data , </a:t>
            </a:r>
            <a:r>
              <a:rPr lang="en-GB" dirty="0" err="1"/>
              <a:t>compara</a:t>
            </a:r>
            <a:r>
              <a:rPr lang="en-GB" dirty="0"/>
              <a:t>  </a:t>
            </a:r>
            <a:r>
              <a:rPr lang="en-GB" dirty="0" err="1"/>
              <a:t>codificarile</a:t>
            </a:r>
            <a:r>
              <a:rPr lang="en-GB" dirty="0"/>
              <a:t> lor cu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cunoscute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returneaza</a:t>
            </a:r>
            <a:r>
              <a:rPr lang="en-GB" dirty="0"/>
              <a:t> o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nume</a:t>
            </a:r>
            <a:r>
              <a:rPr lang="en-GB" dirty="0"/>
              <a:t> ale </a:t>
            </a:r>
            <a:r>
              <a:rPr lang="en-GB" dirty="0" err="1"/>
              <a:t>persoanelor</a:t>
            </a:r>
            <a:r>
              <a:rPr lang="en-GB" dirty="0"/>
              <a:t> </a:t>
            </a:r>
            <a:r>
              <a:rPr lang="en-GB" dirty="0" err="1"/>
              <a:t>recunoscute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42F6B-7D5A-F804-0C4C-FEB8CE95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96" y="2624389"/>
            <a:ext cx="6614733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0579-94F8-4444-931A-9A9C9FB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recognize_faces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A1CD-7DB1-44F5-945B-1D39A9C8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90" y="2408681"/>
            <a:ext cx="4663440" cy="3767328"/>
          </a:xfrm>
        </p:spPr>
        <p:txBody>
          <a:bodyPr>
            <a:normAutofit/>
          </a:bodyPr>
          <a:lstStyle/>
          <a:p>
            <a:r>
              <a:rPr lang="en-GB" dirty="0" err="1"/>
              <a:t>Folosesc</a:t>
            </a:r>
            <a:r>
              <a:rPr lang="en-GB" dirty="0"/>
              <a:t>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capta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salva</a:t>
            </a:r>
            <a:r>
              <a:rPr lang="en-GB" dirty="0"/>
              <a:t> </a:t>
            </a:r>
            <a:r>
              <a:rPr lang="en-GB" dirty="0" err="1"/>
              <a:t>imaginea</a:t>
            </a:r>
            <a:r>
              <a:rPr lang="en-GB" dirty="0"/>
              <a:t> cu fete </a:t>
            </a:r>
            <a:r>
              <a:rPr lang="en-GB" dirty="0" err="1"/>
              <a:t>intr</a:t>
            </a:r>
            <a:r>
              <a:rPr lang="en-GB" dirty="0"/>
              <a:t>-un director specific,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persoanel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</a:t>
            </a:r>
            <a:r>
              <a:rPr lang="en-GB" dirty="0"/>
              <a:t> a </a:t>
            </a:r>
            <a:r>
              <a:rPr lang="en-GB" dirty="0" err="1"/>
              <a:t>numi</a:t>
            </a:r>
            <a:r>
              <a:rPr lang="en-GB" dirty="0"/>
              <a:t> </a:t>
            </a:r>
            <a:r>
              <a:rPr lang="en-GB" dirty="0" err="1"/>
              <a:t>fisierul</a:t>
            </a:r>
            <a:r>
              <a:rPr lang="en-GB" dirty="0"/>
              <a:t> in care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salvata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8591-D1B5-646A-FC6F-848B0AC6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99" y="2644055"/>
            <a:ext cx="5335433" cy="15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DETECTAREA SI RECUNOASTEREA FACIALA</vt:lpstr>
      <vt:lpstr>Scurta istorie a recunoasterii faciale</vt:lpstr>
      <vt:lpstr>Scurta istorie a recunoasterii faciale</vt:lpstr>
      <vt:lpstr>Abordarea pe care am ales-o</vt:lpstr>
      <vt:lpstr>Functia load_known_faces()</vt:lpstr>
      <vt:lpstr>Functia recognize_faces()</vt:lpstr>
      <vt:lpstr>Functia recognize_faces()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SI RECUNOASTEREA FACIALA</dc:title>
  <dc:creator>Bejan Nelu Adrian</dc:creator>
  <cp:lastModifiedBy>Bejan Nelu Adrian</cp:lastModifiedBy>
  <cp:revision>1</cp:revision>
  <dcterms:created xsi:type="dcterms:W3CDTF">2023-09-04T14:46:00Z</dcterms:created>
  <dcterms:modified xsi:type="dcterms:W3CDTF">2023-09-04T14:55:27Z</dcterms:modified>
</cp:coreProperties>
</file>