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371135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57751E-B788-4B73-8679-808E8A39B9C0}"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316820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1924495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378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1240992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3121009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164989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2743596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46292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10368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41314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57751E-B788-4B73-8679-808E8A39B9C0}"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2990585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57751E-B788-4B73-8679-808E8A39B9C0}"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204262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139760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74933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57751E-B788-4B73-8679-808E8A39B9C0}" type="datetimeFigureOut">
              <a:rPr lang="en-US" smtClean="0"/>
              <a:t>11/25/2022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138264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57751E-B788-4B73-8679-808E8A39B9C0}"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D5669-35DE-4BD4-95E7-E428A6ACDEC5}" type="slidenum">
              <a:rPr lang="en-US" smtClean="0"/>
              <a:t>‹#›</a:t>
            </a:fld>
            <a:endParaRPr lang="en-US"/>
          </a:p>
        </p:txBody>
      </p:sp>
    </p:spTree>
    <p:extLst>
      <p:ext uri="{BB962C8B-B14F-4D97-AF65-F5344CB8AC3E}">
        <p14:creationId xmlns:p14="http://schemas.microsoft.com/office/powerpoint/2010/main" val="381964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57751E-B788-4B73-8679-808E8A39B9C0}" type="datetimeFigureOut">
              <a:rPr lang="en-US" smtClean="0"/>
              <a:t>11/25/2022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2D5669-35DE-4BD4-95E7-E428A6ACDEC5}" type="slidenum">
              <a:rPr lang="en-US" smtClean="0"/>
              <a:t>‹#›</a:t>
            </a:fld>
            <a:endParaRPr lang="en-US"/>
          </a:p>
        </p:txBody>
      </p:sp>
    </p:spTree>
    <p:extLst>
      <p:ext uri="{BB962C8B-B14F-4D97-AF65-F5344CB8AC3E}">
        <p14:creationId xmlns:p14="http://schemas.microsoft.com/office/powerpoint/2010/main" val="400851435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E97E-8ABC-9040-056C-BB35678E0C3A}"/>
              </a:ext>
            </a:extLst>
          </p:cNvPr>
          <p:cNvSpPr>
            <a:spLocks noGrp="1"/>
          </p:cNvSpPr>
          <p:nvPr>
            <p:ph type="ctrTitle"/>
          </p:nvPr>
        </p:nvSpPr>
        <p:spPr>
          <a:xfrm>
            <a:off x="2971801" y="809625"/>
            <a:ext cx="5772150" cy="552904"/>
          </a:xfrm>
        </p:spPr>
        <p:txBody>
          <a:bodyPr>
            <a:normAutofit/>
          </a:bodyPr>
          <a:lstStyle/>
          <a:p>
            <a:r>
              <a:rPr lang="en-US" sz="2400" dirty="0" err="1"/>
              <a:t>Detectia</a:t>
            </a:r>
            <a:r>
              <a:rPr lang="en-US" sz="2400" dirty="0"/>
              <a:t> </a:t>
            </a:r>
            <a:r>
              <a:rPr lang="en-US" sz="2400" dirty="0" err="1"/>
              <a:t>si</a:t>
            </a:r>
            <a:r>
              <a:rPr lang="en-US" sz="2400" dirty="0"/>
              <a:t> </a:t>
            </a:r>
            <a:r>
              <a:rPr lang="en-US" sz="2400" dirty="0" err="1"/>
              <a:t>recunoasterea</a:t>
            </a:r>
            <a:r>
              <a:rPr lang="en-US" sz="2400" dirty="0"/>
              <a:t> </a:t>
            </a:r>
            <a:r>
              <a:rPr lang="en-US" sz="2400" dirty="0" err="1"/>
              <a:t>faciala</a:t>
            </a:r>
            <a:endParaRPr lang="en-US" sz="2400" dirty="0"/>
          </a:p>
        </p:txBody>
      </p:sp>
      <p:sp>
        <p:nvSpPr>
          <p:cNvPr id="3" name="Subtitle 2">
            <a:extLst>
              <a:ext uri="{FF2B5EF4-FFF2-40B4-BE49-F238E27FC236}">
                <a16:creationId xmlns:a16="http://schemas.microsoft.com/office/drawing/2014/main" id="{B502A228-A74C-E112-15ED-287E894B4FDF}"/>
              </a:ext>
            </a:extLst>
          </p:cNvPr>
          <p:cNvSpPr>
            <a:spLocks noGrp="1"/>
          </p:cNvSpPr>
          <p:nvPr>
            <p:ph type="subTitle" idx="1"/>
          </p:nvPr>
        </p:nvSpPr>
        <p:spPr>
          <a:xfrm>
            <a:off x="8351855" y="3788379"/>
            <a:ext cx="2411395" cy="1974246"/>
          </a:xfrm>
        </p:spPr>
        <p:txBody>
          <a:bodyPr>
            <a:normAutofit fontScale="92500" lnSpcReduction="20000"/>
          </a:bodyPr>
          <a:lstStyle/>
          <a:p>
            <a:r>
              <a:rPr lang="en-US" dirty="0" err="1"/>
              <a:t>Studenti</a:t>
            </a:r>
            <a:r>
              <a:rPr lang="en-US" dirty="0"/>
              <a:t>:</a:t>
            </a:r>
          </a:p>
          <a:p>
            <a:r>
              <a:rPr lang="en-US" dirty="0"/>
              <a:t>Bejan Nelu Adrian</a:t>
            </a:r>
          </a:p>
          <a:p>
            <a:r>
              <a:rPr lang="en-US" dirty="0" err="1"/>
              <a:t>Furcoi</a:t>
            </a:r>
            <a:r>
              <a:rPr lang="en-US" dirty="0"/>
              <a:t> Tase </a:t>
            </a:r>
            <a:r>
              <a:rPr lang="en-US" dirty="0" err="1"/>
              <a:t>isidor</a:t>
            </a:r>
            <a:endParaRPr lang="en-US" dirty="0"/>
          </a:p>
          <a:p>
            <a:r>
              <a:rPr lang="en-US" dirty="0" err="1"/>
              <a:t>Negoita</a:t>
            </a:r>
            <a:r>
              <a:rPr lang="en-US" dirty="0"/>
              <a:t> </a:t>
            </a:r>
            <a:r>
              <a:rPr lang="en-US" dirty="0" err="1"/>
              <a:t>tudor</a:t>
            </a:r>
            <a:endParaRPr lang="en-US" dirty="0"/>
          </a:p>
        </p:txBody>
      </p:sp>
      <p:pic>
        <p:nvPicPr>
          <p:cNvPr id="1026" name="Picture 2" descr="Essential guide to face recognition: How it works | SuperAnnotate">
            <a:extLst>
              <a:ext uri="{FF2B5EF4-FFF2-40B4-BE49-F238E27FC236}">
                <a16:creationId xmlns:a16="http://schemas.microsoft.com/office/drawing/2014/main" id="{13535A66-718C-B0C6-EEDD-814100E6F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74" y="1738389"/>
            <a:ext cx="6317702" cy="395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12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E97E-8ABC-9040-056C-BB35678E0C3A}"/>
              </a:ext>
            </a:extLst>
          </p:cNvPr>
          <p:cNvSpPr>
            <a:spLocks noGrp="1"/>
          </p:cNvSpPr>
          <p:nvPr>
            <p:ph type="ctrTitle"/>
          </p:nvPr>
        </p:nvSpPr>
        <p:spPr>
          <a:xfrm>
            <a:off x="1186913" y="405684"/>
            <a:ext cx="10071637" cy="4956891"/>
          </a:xfrm>
        </p:spPr>
        <p:txBody>
          <a:bodyPr>
            <a:noAutofit/>
          </a:bodyPr>
          <a:lstStyle/>
          <a:p>
            <a:r>
              <a:rPr lang="en-US" sz="2000" dirty="0"/>
              <a:t>	-</a:t>
            </a:r>
            <a:r>
              <a:rPr lang="en-US" sz="2000" dirty="0" err="1"/>
              <a:t>Tema</a:t>
            </a:r>
            <a:r>
              <a:rPr lang="en-US" sz="2000" dirty="0"/>
              <a:t> pe care am ales-o </a:t>
            </a:r>
            <a:r>
              <a:rPr lang="en-US" sz="2000" dirty="0" err="1"/>
              <a:t>pentru</a:t>
            </a:r>
            <a:r>
              <a:rPr lang="en-US" sz="2000" dirty="0"/>
              <a:t> </a:t>
            </a:r>
            <a:r>
              <a:rPr lang="en-US" sz="2000" dirty="0" err="1"/>
              <a:t>acest</a:t>
            </a:r>
            <a:r>
              <a:rPr lang="en-US" sz="2000" dirty="0"/>
              <a:t> </a:t>
            </a:r>
            <a:r>
              <a:rPr lang="en-US" sz="2000" dirty="0" err="1"/>
              <a:t>proiect</a:t>
            </a:r>
            <a:r>
              <a:rPr lang="en-US" sz="2000" dirty="0"/>
              <a:t> se </a:t>
            </a:r>
            <a:r>
              <a:rPr lang="en-US" sz="2000" dirty="0" err="1"/>
              <a:t>numeste</a:t>
            </a:r>
            <a:r>
              <a:rPr lang="en-US" sz="2000" dirty="0"/>
              <a:t> "</a:t>
            </a:r>
            <a:r>
              <a:rPr lang="en-US" sz="2000" dirty="0" err="1"/>
              <a:t>Detectia</a:t>
            </a:r>
            <a:r>
              <a:rPr lang="en-US" sz="2000" dirty="0"/>
              <a:t> </a:t>
            </a:r>
            <a:r>
              <a:rPr lang="en-US" sz="2000" dirty="0" err="1"/>
              <a:t>si</a:t>
            </a:r>
            <a:r>
              <a:rPr lang="en-US" sz="2000" dirty="0"/>
              <a:t> </a:t>
            </a:r>
            <a:r>
              <a:rPr lang="en-US" sz="2000" dirty="0" err="1"/>
              <a:t>recunoasterea</a:t>
            </a:r>
            <a:r>
              <a:rPr lang="en-US" sz="2000" dirty="0"/>
              <a:t> </a:t>
            </a:r>
            <a:r>
              <a:rPr lang="en-US" sz="2000" dirty="0" err="1"/>
              <a:t>fetelor</a:t>
            </a:r>
            <a:r>
              <a:rPr lang="en-US" sz="2000" dirty="0"/>
              <a:t>". </a:t>
            </a:r>
            <a:r>
              <a:rPr lang="en-US" sz="2000" dirty="0" err="1"/>
              <a:t>Relevanta</a:t>
            </a:r>
            <a:r>
              <a:rPr lang="en-US" sz="2000" dirty="0"/>
              <a:t> </a:t>
            </a:r>
            <a:r>
              <a:rPr lang="en-US" sz="2000" dirty="0" err="1"/>
              <a:t>proiectului</a:t>
            </a:r>
            <a:r>
              <a:rPr lang="en-US" sz="2000" dirty="0"/>
              <a:t> </a:t>
            </a:r>
            <a:r>
              <a:rPr lang="en-US" sz="2000" dirty="0" err="1"/>
              <a:t>consta</a:t>
            </a:r>
            <a:r>
              <a:rPr lang="en-US" sz="2000" dirty="0"/>
              <a:t> in </a:t>
            </a:r>
            <a:r>
              <a:rPr lang="en-US" sz="2000" dirty="0" err="1"/>
              <a:t>utilizarea</a:t>
            </a:r>
            <a:r>
              <a:rPr lang="en-US" sz="2000" dirty="0"/>
              <a:t> </a:t>
            </a:r>
            <a:r>
              <a:rPr lang="en-US" sz="2000" dirty="0" err="1"/>
              <a:t>inteligentei</a:t>
            </a:r>
            <a:r>
              <a:rPr lang="en-US" sz="2000" dirty="0"/>
              <a:t> </a:t>
            </a:r>
            <a:r>
              <a:rPr lang="en-US" sz="2000" dirty="0" err="1"/>
              <a:t>artificiale</a:t>
            </a:r>
            <a:r>
              <a:rPr lang="en-US" sz="2000" dirty="0"/>
              <a:t> cu </a:t>
            </a:r>
            <a:r>
              <a:rPr lang="en-US" sz="2000" dirty="0" err="1"/>
              <a:t>scopul</a:t>
            </a:r>
            <a:r>
              <a:rPr lang="en-US" sz="2000" dirty="0"/>
              <a:t> </a:t>
            </a:r>
            <a:r>
              <a:rPr lang="en-US" sz="2000" dirty="0" err="1"/>
              <a:t>recunoasterii</a:t>
            </a:r>
            <a:r>
              <a:rPr lang="en-US" sz="2000" dirty="0"/>
              <a:t> </a:t>
            </a:r>
            <a:r>
              <a:rPr lang="en-US" sz="2000" dirty="0" err="1"/>
              <a:t>faciale</a:t>
            </a:r>
            <a:r>
              <a:rPr lang="en-US" sz="2000" dirty="0"/>
              <a:t> a </a:t>
            </a:r>
            <a:r>
              <a:rPr lang="en-US" sz="2000" dirty="0" err="1"/>
              <a:t>unor</a:t>
            </a:r>
            <a:r>
              <a:rPr lang="en-US" sz="2000" dirty="0"/>
              <a:t> </a:t>
            </a:r>
            <a:r>
              <a:rPr lang="en-US" sz="2000" dirty="0" err="1"/>
              <a:t>subiecti-oameni</a:t>
            </a:r>
            <a:r>
              <a:rPr lang="en-US" sz="2000" dirty="0"/>
              <a:t> de </a:t>
            </a:r>
            <a:r>
              <a:rPr lang="en-US" sz="2000" dirty="0" err="1"/>
              <a:t>diferite</a:t>
            </a:r>
            <a:r>
              <a:rPr lang="en-US" sz="2000" dirty="0"/>
              <a:t> </a:t>
            </a:r>
            <a:r>
              <a:rPr lang="en-US" sz="2000" dirty="0" err="1"/>
              <a:t>varste</a:t>
            </a:r>
            <a:r>
              <a:rPr lang="en-US" sz="2000" dirty="0"/>
              <a:t>, cu </a:t>
            </a:r>
            <a:r>
              <a:rPr lang="en-US" sz="2000" dirty="0" err="1"/>
              <a:t>diferite</a:t>
            </a:r>
            <a:r>
              <a:rPr lang="en-US" sz="2000" dirty="0"/>
              <a:t> </a:t>
            </a:r>
            <a:r>
              <a:rPr lang="en-US" sz="2000" dirty="0" err="1"/>
              <a:t>particularitati</a:t>
            </a:r>
            <a:r>
              <a:rPr lang="en-US" sz="2000" dirty="0"/>
              <a:t> </a:t>
            </a:r>
            <a:r>
              <a:rPr lang="en-US" sz="2000" dirty="0" err="1"/>
              <a:t>faciale</a:t>
            </a:r>
            <a:r>
              <a:rPr lang="en-US" sz="2000" dirty="0"/>
              <a:t>. </a:t>
            </a:r>
            <a:br>
              <a:rPr lang="en-US" sz="2000" dirty="0"/>
            </a:br>
            <a:r>
              <a:rPr lang="en-US" sz="2000" dirty="0"/>
              <a:t>	-Scopul </a:t>
            </a:r>
            <a:r>
              <a:rPr lang="en-US" sz="2000" dirty="0" err="1"/>
              <a:t>acestui</a:t>
            </a:r>
            <a:r>
              <a:rPr lang="en-US" sz="2000" dirty="0"/>
              <a:t> </a:t>
            </a:r>
            <a:r>
              <a:rPr lang="en-US" sz="2000" dirty="0" err="1"/>
              <a:t>proiect</a:t>
            </a:r>
            <a:r>
              <a:rPr lang="en-US" sz="2000" dirty="0"/>
              <a:t> </a:t>
            </a:r>
            <a:r>
              <a:rPr lang="en-US" sz="2000" dirty="0" err="1"/>
              <a:t>este</a:t>
            </a:r>
            <a:r>
              <a:rPr lang="en-US" sz="2000" dirty="0"/>
              <a:t> de a usura </a:t>
            </a:r>
            <a:r>
              <a:rPr lang="en-US" sz="2000" dirty="0" err="1"/>
              <a:t>munca</a:t>
            </a:r>
            <a:r>
              <a:rPr lang="en-US" sz="2000" dirty="0"/>
              <a:t> in </a:t>
            </a:r>
            <a:r>
              <a:rPr lang="en-US" sz="2000" dirty="0" err="1"/>
              <a:t>numeroase</a:t>
            </a:r>
            <a:r>
              <a:rPr lang="en-US" sz="2000" dirty="0"/>
              <a:t> </a:t>
            </a:r>
            <a:r>
              <a:rPr lang="en-US" sz="2000" dirty="0" err="1"/>
              <a:t>domenii</a:t>
            </a:r>
            <a:r>
              <a:rPr lang="en-US" sz="2000" dirty="0"/>
              <a:t> </a:t>
            </a:r>
            <a:r>
              <a:rPr lang="en-US" sz="2000" dirty="0" err="1"/>
              <a:t>relevante</a:t>
            </a:r>
            <a:r>
              <a:rPr lang="en-US" sz="2000" dirty="0"/>
              <a:t> de </a:t>
            </a:r>
            <a:r>
              <a:rPr lang="en-US" sz="2000" dirty="0" err="1"/>
              <a:t>activitate</a:t>
            </a:r>
            <a:r>
              <a:rPr lang="en-US" sz="2000" dirty="0"/>
              <a:t>, precum </a:t>
            </a:r>
            <a:r>
              <a:rPr lang="en-US" sz="2000" dirty="0" err="1"/>
              <a:t>ar</a:t>
            </a:r>
            <a:r>
              <a:rPr lang="en-US" sz="2000" dirty="0"/>
              <a:t> fi </a:t>
            </a:r>
            <a:r>
              <a:rPr lang="en-US" sz="2000" dirty="0" err="1"/>
              <a:t>domeniul</a:t>
            </a:r>
            <a:r>
              <a:rPr lang="en-US" sz="2000" dirty="0"/>
              <a:t> </a:t>
            </a:r>
            <a:r>
              <a:rPr lang="en-US" sz="2000" dirty="0" err="1"/>
              <a:t>bancar</a:t>
            </a:r>
            <a:r>
              <a:rPr lang="en-US" sz="2000" dirty="0"/>
              <a:t>, juridic, </a:t>
            </a:r>
            <a:r>
              <a:rPr lang="en-US" sz="2000" dirty="0" err="1"/>
              <a:t>administratiei</a:t>
            </a:r>
            <a:r>
              <a:rPr lang="en-US" sz="2000" dirty="0"/>
              <a:t> </a:t>
            </a:r>
            <a:r>
              <a:rPr lang="en-US" sz="2000" dirty="0" err="1"/>
              <a:t>publice</a:t>
            </a:r>
            <a:r>
              <a:rPr lang="en-US" sz="2000" dirty="0"/>
              <a:t>, etc. La banca, </a:t>
            </a:r>
            <a:r>
              <a:rPr lang="en-US" sz="2000" dirty="0" err="1"/>
              <a:t>toate</a:t>
            </a:r>
            <a:r>
              <a:rPr lang="en-US" sz="2000" dirty="0"/>
              <a:t> </a:t>
            </a:r>
            <a:r>
              <a:rPr lang="en-US" sz="2000" dirty="0" err="1"/>
              <a:t>conturile</a:t>
            </a:r>
            <a:r>
              <a:rPr lang="en-US" sz="2000" dirty="0"/>
              <a:t> </a:t>
            </a:r>
            <a:r>
              <a:rPr lang="en-US" sz="2000" dirty="0" err="1"/>
              <a:t>si</a:t>
            </a:r>
            <a:r>
              <a:rPr lang="en-US" sz="2000" dirty="0"/>
              <a:t> </a:t>
            </a:r>
            <a:r>
              <a:rPr lang="en-US" sz="2000" dirty="0" err="1"/>
              <a:t>datele</a:t>
            </a:r>
            <a:r>
              <a:rPr lang="en-US" sz="2000" dirty="0"/>
              <a:t> </a:t>
            </a:r>
            <a:r>
              <a:rPr lang="en-US" sz="2000" dirty="0" err="1"/>
              <a:t>aferente</a:t>
            </a:r>
            <a:r>
              <a:rPr lang="en-US" sz="2000" dirty="0"/>
              <a:t> </a:t>
            </a:r>
            <a:r>
              <a:rPr lang="en-US" sz="2000" dirty="0" err="1"/>
              <a:t>ar</a:t>
            </a:r>
            <a:r>
              <a:rPr lang="en-US" sz="2000" dirty="0"/>
              <a:t> </a:t>
            </a:r>
            <a:r>
              <a:rPr lang="en-US" sz="2000" dirty="0" err="1"/>
              <a:t>putea</a:t>
            </a:r>
            <a:r>
              <a:rPr lang="en-US" sz="2000" dirty="0"/>
              <a:t> fi </a:t>
            </a:r>
            <a:r>
              <a:rPr lang="en-US" sz="2000" dirty="0" err="1"/>
              <a:t>securizate</a:t>
            </a:r>
            <a:r>
              <a:rPr lang="en-US" sz="2000" dirty="0"/>
              <a:t> </a:t>
            </a:r>
            <a:r>
              <a:rPr lang="en-US" sz="2000" dirty="0" err="1"/>
              <a:t>si</a:t>
            </a:r>
            <a:r>
              <a:rPr lang="en-US" sz="2000" dirty="0"/>
              <a:t> </a:t>
            </a:r>
            <a:r>
              <a:rPr lang="en-US" sz="2000" dirty="0" err="1"/>
              <a:t>accesate</a:t>
            </a:r>
            <a:r>
              <a:rPr lang="en-US" sz="2000" dirty="0"/>
              <a:t> pe </a:t>
            </a:r>
            <a:r>
              <a:rPr lang="en-US" sz="2000" dirty="0" err="1"/>
              <a:t>baza</a:t>
            </a:r>
            <a:r>
              <a:rPr lang="en-US" sz="2000" dirty="0"/>
              <a:t> </a:t>
            </a:r>
            <a:r>
              <a:rPr lang="en-US" sz="2000" dirty="0" err="1"/>
              <a:t>recunoasterii</a:t>
            </a:r>
            <a:r>
              <a:rPr lang="en-US" sz="2000" dirty="0"/>
              <a:t> </a:t>
            </a:r>
            <a:r>
              <a:rPr lang="en-US" sz="2000" dirty="0" err="1"/>
              <a:t>faciale</a:t>
            </a:r>
            <a:r>
              <a:rPr lang="en-US" sz="2000" dirty="0"/>
              <a:t> ale </a:t>
            </a:r>
            <a:r>
              <a:rPr lang="en-US" sz="2000" dirty="0" err="1"/>
              <a:t>clientului</a:t>
            </a:r>
            <a:r>
              <a:rPr lang="en-US" sz="2000" dirty="0"/>
              <a:t>. De </a:t>
            </a:r>
            <a:r>
              <a:rPr lang="en-US" sz="2000" dirty="0" err="1"/>
              <a:t>asemenea</a:t>
            </a:r>
            <a:r>
              <a:rPr lang="en-US" sz="2000" dirty="0"/>
              <a:t>, </a:t>
            </a:r>
            <a:r>
              <a:rPr lang="en-US" sz="2000" dirty="0" err="1"/>
              <a:t>politia</a:t>
            </a:r>
            <a:r>
              <a:rPr lang="en-US" sz="2000" dirty="0"/>
              <a:t> s-</a:t>
            </a:r>
            <a:r>
              <a:rPr lang="en-US" sz="2000" dirty="0" err="1"/>
              <a:t>ar</a:t>
            </a:r>
            <a:r>
              <a:rPr lang="en-US" sz="2000" dirty="0"/>
              <a:t> </a:t>
            </a:r>
            <a:r>
              <a:rPr lang="en-US" sz="2000" dirty="0" err="1"/>
              <a:t>putea</a:t>
            </a:r>
            <a:r>
              <a:rPr lang="en-US" sz="2000" dirty="0"/>
              <a:t> </a:t>
            </a:r>
            <a:r>
              <a:rPr lang="en-US" sz="2000" dirty="0" err="1"/>
              <a:t>folosi</a:t>
            </a:r>
            <a:r>
              <a:rPr lang="en-US" sz="2000" dirty="0"/>
              <a:t> de </a:t>
            </a:r>
            <a:r>
              <a:rPr lang="en-US" sz="2000" dirty="0" err="1"/>
              <a:t>aceasta</a:t>
            </a:r>
            <a:r>
              <a:rPr lang="en-US" sz="2000" dirty="0"/>
              <a:t> </a:t>
            </a:r>
            <a:r>
              <a:rPr lang="en-US" sz="2000" dirty="0" err="1"/>
              <a:t>aplicatie</a:t>
            </a:r>
            <a:r>
              <a:rPr lang="en-US" sz="2000" dirty="0"/>
              <a:t> </a:t>
            </a:r>
            <a:r>
              <a:rPr lang="en-US" sz="2000" dirty="0" err="1"/>
              <a:t>pentru</a:t>
            </a:r>
            <a:r>
              <a:rPr lang="en-US" sz="2000" dirty="0"/>
              <a:t> a </a:t>
            </a:r>
            <a:r>
              <a:rPr lang="en-US" sz="2000" dirty="0" err="1"/>
              <a:t>gasi</a:t>
            </a:r>
            <a:r>
              <a:rPr lang="en-US" sz="2000" dirty="0"/>
              <a:t> </a:t>
            </a:r>
            <a:r>
              <a:rPr lang="en-US" sz="2000" dirty="0" err="1"/>
              <a:t>persoanele</a:t>
            </a:r>
            <a:r>
              <a:rPr lang="en-US" sz="2000" dirty="0"/>
              <a:t> </a:t>
            </a:r>
            <a:r>
              <a:rPr lang="en-US" sz="2000" dirty="0" err="1"/>
              <a:t>disparute</a:t>
            </a:r>
            <a:r>
              <a:rPr lang="en-US" sz="2000" dirty="0"/>
              <a:t>, pe </a:t>
            </a:r>
            <a:r>
              <a:rPr lang="en-US" sz="2000" dirty="0" err="1"/>
              <a:t>baza</a:t>
            </a:r>
            <a:r>
              <a:rPr lang="en-US" sz="2000" dirty="0"/>
              <a:t> </a:t>
            </a:r>
            <a:r>
              <a:rPr lang="en-US" sz="2000" dirty="0" err="1"/>
              <a:t>utilizarii</a:t>
            </a:r>
            <a:r>
              <a:rPr lang="en-US" sz="2000" dirty="0"/>
              <a:t> </a:t>
            </a:r>
            <a:r>
              <a:rPr lang="en-US" sz="2000" dirty="0" err="1"/>
              <a:t>datelot</a:t>
            </a:r>
            <a:r>
              <a:rPr lang="en-US" sz="2000" dirty="0"/>
              <a:t> </a:t>
            </a:r>
            <a:r>
              <a:rPr lang="en-US" sz="2000" dirty="0" err="1"/>
              <a:t>inregistrate</a:t>
            </a:r>
            <a:r>
              <a:rPr lang="en-US" sz="2000" dirty="0"/>
              <a:t> pe </a:t>
            </a:r>
            <a:r>
              <a:rPr lang="en-US" sz="2000" dirty="0" err="1"/>
              <a:t>camerele</a:t>
            </a:r>
            <a:r>
              <a:rPr lang="en-US" sz="2000" dirty="0"/>
              <a:t> de </a:t>
            </a:r>
            <a:r>
              <a:rPr lang="en-US" sz="2000" dirty="0" err="1"/>
              <a:t>supraveghere</a:t>
            </a:r>
            <a:r>
              <a:rPr lang="en-US" sz="2000" dirty="0"/>
              <a:t> din </a:t>
            </a:r>
            <a:r>
              <a:rPr lang="en-US" sz="2000" dirty="0" err="1"/>
              <a:t>spatiul</a:t>
            </a:r>
            <a:r>
              <a:rPr lang="en-US" sz="2000" dirty="0"/>
              <a:t> public. </a:t>
            </a:r>
            <a:r>
              <a:rPr lang="en-US" sz="2000" dirty="0" err="1"/>
              <a:t>Totodata</a:t>
            </a:r>
            <a:r>
              <a:rPr lang="en-US" sz="2000" dirty="0"/>
              <a:t>, pe </a:t>
            </a:r>
            <a:r>
              <a:rPr lang="en-US" sz="2000" dirty="0" err="1"/>
              <a:t>baza</a:t>
            </a:r>
            <a:r>
              <a:rPr lang="en-US" sz="2000" dirty="0"/>
              <a:t> </a:t>
            </a:r>
            <a:r>
              <a:rPr lang="en-US" sz="2000" dirty="0" err="1"/>
              <a:t>acestui</a:t>
            </a:r>
            <a:r>
              <a:rPr lang="en-US" sz="2000" dirty="0"/>
              <a:t> soft se </a:t>
            </a:r>
            <a:r>
              <a:rPr lang="en-US" sz="2000" dirty="0" err="1"/>
              <a:t>va</a:t>
            </a:r>
            <a:r>
              <a:rPr lang="en-US" sz="2000" dirty="0"/>
              <a:t> </a:t>
            </a:r>
            <a:r>
              <a:rPr lang="en-US" sz="2000" dirty="0" err="1"/>
              <a:t>putea</a:t>
            </a:r>
            <a:r>
              <a:rPr lang="en-US" sz="2000" dirty="0"/>
              <a:t> </a:t>
            </a:r>
            <a:r>
              <a:rPr lang="en-US" sz="2000" dirty="0" err="1"/>
              <a:t>evita</a:t>
            </a:r>
            <a:r>
              <a:rPr lang="en-US" sz="2000" dirty="0"/>
              <a:t> </a:t>
            </a:r>
            <a:r>
              <a:rPr lang="en-US" sz="2000" dirty="0" err="1"/>
              <a:t>birocratia</a:t>
            </a:r>
            <a:r>
              <a:rPr lang="en-US" sz="2000" dirty="0"/>
              <a:t>, </a:t>
            </a:r>
            <a:r>
              <a:rPr lang="en-US" sz="2000" dirty="0" err="1"/>
              <a:t>nefiind</a:t>
            </a:r>
            <a:r>
              <a:rPr lang="en-US" sz="2000" dirty="0"/>
              <a:t> </a:t>
            </a:r>
            <a:r>
              <a:rPr lang="en-US" sz="2000" dirty="0" err="1"/>
              <a:t>nevoie</a:t>
            </a:r>
            <a:r>
              <a:rPr lang="en-US" sz="2000" dirty="0"/>
              <a:t> </a:t>
            </a:r>
            <a:r>
              <a:rPr lang="en-US" sz="2000" dirty="0" err="1"/>
              <a:t>sa</a:t>
            </a:r>
            <a:r>
              <a:rPr lang="en-US" sz="2000" dirty="0"/>
              <a:t> ma </a:t>
            </a:r>
            <a:r>
              <a:rPr lang="en-US" sz="2000" dirty="0" err="1"/>
              <a:t>prezentam</a:t>
            </a:r>
            <a:r>
              <a:rPr lang="en-US" sz="2000" dirty="0"/>
              <a:t> </a:t>
            </a:r>
            <a:r>
              <a:rPr lang="en-US" sz="2000" dirty="0" err="1"/>
              <a:t>documente</a:t>
            </a:r>
            <a:r>
              <a:rPr lang="en-US" sz="2000" dirty="0"/>
              <a:t> precum Carte de </a:t>
            </a:r>
            <a:r>
              <a:rPr lang="en-US" sz="2000" dirty="0" err="1"/>
              <a:t>identitate</a:t>
            </a:r>
            <a:r>
              <a:rPr lang="en-US" sz="2000" dirty="0"/>
              <a:t>, </a:t>
            </a:r>
            <a:r>
              <a:rPr lang="en-US" sz="2000" dirty="0" err="1"/>
              <a:t>permis</a:t>
            </a:r>
            <a:r>
              <a:rPr lang="en-US" sz="2000" dirty="0"/>
              <a:t>, </a:t>
            </a:r>
            <a:r>
              <a:rPr lang="en-US" sz="2000" dirty="0" err="1"/>
              <a:t>pasaport</a:t>
            </a:r>
            <a:r>
              <a:rPr lang="en-US" sz="2000" dirty="0"/>
              <a:t>, </a:t>
            </a:r>
            <a:r>
              <a:rPr lang="en-US" sz="2000" dirty="0" err="1"/>
              <a:t>etc</a:t>
            </a:r>
            <a:r>
              <a:rPr lang="en-US" sz="2000" dirty="0"/>
              <a:t>, </a:t>
            </a:r>
            <a:r>
              <a:rPr lang="en-US" sz="2000" dirty="0" err="1"/>
              <a:t>ele</a:t>
            </a:r>
            <a:r>
              <a:rPr lang="en-US" sz="2000" dirty="0"/>
              <a:t> </a:t>
            </a:r>
            <a:r>
              <a:rPr lang="en-US" sz="2000" dirty="0" err="1"/>
              <a:t>fiind</a:t>
            </a:r>
            <a:r>
              <a:rPr lang="en-US" sz="2000" dirty="0"/>
              <a:t> </a:t>
            </a:r>
            <a:r>
              <a:rPr lang="en-US" sz="2000" dirty="0" err="1"/>
              <a:t>stocate</a:t>
            </a:r>
            <a:r>
              <a:rPr lang="en-US" sz="2000" dirty="0"/>
              <a:t> </a:t>
            </a:r>
            <a:r>
              <a:rPr lang="en-US" sz="2000" dirty="0" err="1"/>
              <a:t>criptat</a:t>
            </a:r>
            <a:r>
              <a:rPr lang="en-US" sz="2000" dirty="0"/>
              <a:t> </a:t>
            </a:r>
            <a:r>
              <a:rPr lang="en-US" sz="2000" dirty="0" err="1"/>
              <a:t>intr</a:t>
            </a:r>
            <a:r>
              <a:rPr lang="en-US" sz="2000" dirty="0"/>
              <a:t>-un cloud </a:t>
            </a:r>
            <a:r>
              <a:rPr lang="en-US" sz="2000" dirty="0" err="1"/>
              <a:t>si</a:t>
            </a:r>
            <a:r>
              <a:rPr lang="en-US" sz="2000" dirty="0"/>
              <a:t> </a:t>
            </a:r>
            <a:r>
              <a:rPr lang="en-US" sz="2000" dirty="0" err="1"/>
              <a:t>accesate</a:t>
            </a:r>
            <a:r>
              <a:rPr lang="en-US" sz="2000" dirty="0"/>
              <a:t> </a:t>
            </a:r>
            <a:r>
              <a:rPr lang="en-US" sz="2000" dirty="0" err="1"/>
              <a:t>utilizandu</a:t>
            </a:r>
            <a:r>
              <a:rPr lang="en-US" sz="2000" dirty="0"/>
              <a:t>-ne fata.</a:t>
            </a:r>
          </a:p>
        </p:txBody>
      </p:sp>
    </p:spTree>
    <p:extLst>
      <p:ext uri="{BB962C8B-B14F-4D97-AF65-F5344CB8AC3E}">
        <p14:creationId xmlns:p14="http://schemas.microsoft.com/office/powerpoint/2010/main" val="205068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Economica.net - Cum funcţionează recunoaşterea facială, care sunt  limitările şi de ce giganţii tech anunţă că renunţă la ea - Economica.net">
            <a:extLst>
              <a:ext uri="{FF2B5EF4-FFF2-40B4-BE49-F238E27FC236}">
                <a16:creationId xmlns:a16="http://schemas.microsoft.com/office/drawing/2014/main" id="{8915FD50-26FA-42CD-6974-97695A0EB59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Economica.net - Cum funcţionează recunoaşterea facială, care sunt  limitările şi de ce giganţii tech anunţă că renunţă la ea - Economica.net">
            <a:extLst>
              <a:ext uri="{FF2B5EF4-FFF2-40B4-BE49-F238E27FC236}">
                <a16:creationId xmlns:a16="http://schemas.microsoft.com/office/drawing/2014/main" id="{071CD417-F873-D561-E8DB-59DDD88A4722}"/>
              </a:ext>
            </a:extLst>
          </p:cNvPr>
          <p:cNvSpPr>
            <a:spLocks noChangeAspect="1" noChangeArrowheads="1"/>
          </p:cNvSpPr>
          <p:nvPr/>
        </p:nvSpPr>
        <p:spPr bwMode="auto">
          <a:xfrm>
            <a:off x="4109545" y="3581400"/>
            <a:ext cx="3426372" cy="34263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A35773A-4962-9D78-C904-5DB044838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 y="0"/>
            <a:ext cx="12186690" cy="6858000"/>
          </a:xfrm>
          <a:prstGeom prst="rect">
            <a:avLst/>
          </a:prstGeom>
        </p:spPr>
      </p:pic>
    </p:spTree>
    <p:extLst>
      <p:ext uri="{BB962C8B-B14F-4D97-AF65-F5344CB8AC3E}">
        <p14:creationId xmlns:p14="http://schemas.microsoft.com/office/powerpoint/2010/main" val="197111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0023B-B752-0544-D64E-61A596D9A74B}"/>
              </a:ext>
            </a:extLst>
          </p:cNvPr>
          <p:cNvSpPr txBox="1"/>
          <p:nvPr/>
        </p:nvSpPr>
        <p:spPr>
          <a:xfrm>
            <a:off x="835572" y="1135117"/>
            <a:ext cx="10089931" cy="3416320"/>
          </a:xfrm>
          <a:prstGeom prst="rect">
            <a:avLst/>
          </a:prstGeom>
          <a:noFill/>
        </p:spPr>
        <p:txBody>
          <a:bodyPr wrap="square" rtlCol="0">
            <a:spAutoFit/>
          </a:bodyPr>
          <a:lstStyle/>
          <a:p>
            <a:r>
              <a:rPr lang="en-US" dirty="0"/>
              <a:t>	-</a:t>
            </a:r>
            <a:r>
              <a:rPr lang="en-US" dirty="0" err="1"/>
              <a:t>Inovativ</a:t>
            </a:r>
            <a:r>
              <a:rPr lang="en-US" dirty="0"/>
              <a:t> </a:t>
            </a:r>
            <a:r>
              <a:rPr lang="en-US" dirty="0" err="1"/>
              <a:t>pentru</a:t>
            </a:r>
            <a:r>
              <a:rPr lang="en-US" dirty="0"/>
              <a:t> </a:t>
            </a:r>
            <a:r>
              <a:rPr lang="en-US" dirty="0" err="1"/>
              <a:t>aceste</a:t>
            </a:r>
            <a:r>
              <a:rPr lang="en-US" dirty="0"/>
              <a:t> </a:t>
            </a:r>
            <a:r>
              <a:rPr lang="en-US" dirty="0" err="1"/>
              <a:t>vremuri</a:t>
            </a:r>
            <a:r>
              <a:rPr lang="en-US" dirty="0"/>
              <a:t>, in </a:t>
            </a:r>
            <a:r>
              <a:rPr lang="en-US" dirty="0" err="1"/>
              <a:t>proiectul</a:t>
            </a:r>
            <a:r>
              <a:rPr lang="en-US" dirty="0"/>
              <a:t> </a:t>
            </a:r>
            <a:r>
              <a:rPr lang="en-US" dirty="0" err="1"/>
              <a:t>nostru</a:t>
            </a:r>
            <a:r>
              <a:rPr lang="en-US" dirty="0"/>
              <a:t>, </a:t>
            </a:r>
            <a:r>
              <a:rPr lang="en-US" dirty="0" err="1"/>
              <a:t>este</a:t>
            </a:r>
            <a:r>
              <a:rPr lang="en-US" dirty="0"/>
              <a:t> </a:t>
            </a:r>
            <a:r>
              <a:rPr lang="en-US" dirty="0" err="1"/>
              <a:t>faptul</a:t>
            </a:r>
            <a:r>
              <a:rPr lang="en-US" dirty="0"/>
              <a:t> ca </a:t>
            </a:r>
            <a:r>
              <a:rPr lang="en-US" dirty="0" err="1"/>
              <a:t>permite</a:t>
            </a:r>
            <a:r>
              <a:rPr lang="en-US" dirty="0"/>
              <a:t> o </a:t>
            </a:r>
            <a:r>
              <a:rPr lang="en-US" dirty="0" err="1"/>
              <a:t>scadere</a:t>
            </a:r>
            <a:r>
              <a:rPr lang="en-US" dirty="0"/>
              <a:t> </a:t>
            </a:r>
            <a:r>
              <a:rPr lang="en-US" dirty="0" err="1"/>
              <a:t>considerabila</a:t>
            </a:r>
            <a:r>
              <a:rPr lang="en-US" dirty="0"/>
              <a:t> a </a:t>
            </a:r>
            <a:r>
              <a:rPr lang="en-US" dirty="0" err="1"/>
              <a:t>timpului</a:t>
            </a:r>
            <a:r>
              <a:rPr lang="en-US" dirty="0"/>
              <a:t> </a:t>
            </a:r>
            <a:r>
              <a:rPr lang="en-US" dirty="0" err="1"/>
              <a:t>alocat</a:t>
            </a:r>
            <a:r>
              <a:rPr lang="en-US" dirty="0"/>
              <a:t> </a:t>
            </a:r>
            <a:r>
              <a:rPr lang="en-US" dirty="0" err="1"/>
              <a:t>prezentarii</a:t>
            </a:r>
            <a:r>
              <a:rPr lang="en-US" dirty="0"/>
              <a:t> </a:t>
            </a:r>
            <a:r>
              <a:rPr lang="en-US" dirty="0" err="1"/>
              <a:t>unor</a:t>
            </a:r>
            <a:r>
              <a:rPr lang="en-US" dirty="0"/>
              <a:t> </a:t>
            </a:r>
            <a:r>
              <a:rPr lang="en-US" dirty="0" err="1"/>
              <a:t>documente</a:t>
            </a:r>
            <a:r>
              <a:rPr lang="en-US" dirty="0"/>
              <a:t>, </a:t>
            </a:r>
            <a:r>
              <a:rPr lang="en-US" dirty="0" err="1"/>
              <a:t>accesarii</a:t>
            </a:r>
            <a:r>
              <a:rPr lang="en-US" dirty="0"/>
              <a:t> </a:t>
            </a:r>
            <a:r>
              <a:rPr lang="en-US" dirty="0" err="1"/>
              <a:t>unor</a:t>
            </a:r>
            <a:r>
              <a:rPr lang="en-US" dirty="0"/>
              <a:t> date, </a:t>
            </a:r>
            <a:r>
              <a:rPr lang="en-US" dirty="0" err="1"/>
              <a:t>fapt</a:t>
            </a:r>
            <a:r>
              <a:rPr lang="en-US" dirty="0"/>
              <a:t> </a:t>
            </a:r>
            <a:r>
              <a:rPr lang="en-US" dirty="0" err="1"/>
              <a:t>foarte</a:t>
            </a:r>
            <a:r>
              <a:rPr lang="en-US" dirty="0"/>
              <a:t> relevant in </a:t>
            </a:r>
            <a:r>
              <a:rPr lang="en-US" dirty="0" err="1"/>
              <a:t>contextul</a:t>
            </a:r>
            <a:r>
              <a:rPr lang="en-US" dirty="0"/>
              <a:t> </a:t>
            </a:r>
            <a:r>
              <a:rPr lang="en-US" dirty="0" err="1"/>
              <a:t>lipsei</a:t>
            </a:r>
            <a:r>
              <a:rPr lang="en-US" dirty="0"/>
              <a:t> acute de </a:t>
            </a:r>
            <a:r>
              <a:rPr lang="en-US" dirty="0" err="1"/>
              <a:t>timp</a:t>
            </a:r>
            <a:r>
              <a:rPr lang="en-US" dirty="0"/>
              <a:t> de care </a:t>
            </a:r>
            <a:r>
              <a:rPr lang="en-US" dirty="0" err="1"/>
              <a:t>suferim</a:t>
            </a:r>
            <a:r>
              <a:rPr lang="en-US" dirty="0"/>
              <a:t>. Mai </a:t>
            </a:r>
            <a:r>
              <a:rPr lang="en-US" dirty="0" err="1"/>
              <a:t>mult</a:t>
            </a:r>
            <a:r>
              <a:rPr lang="en-US" dirty="0"/>
              <a:t>, in </a:t>
            </a:r>
            <a:r>
              <a:rPr lang="en-US" dirty="0" err="1"/>
              <a:t>contextul</a:t>
            </a:r>
            <a:r>
              <a:rPr lang="en-US" dirty="0"/>
              <a:t> actual al </a:t>
            </a:r>
            <a:r>
              <a:rPr lang="en-US" dirty="0" err="1"/>
              <a:t>razboiului</a:t>
            </a:r>
            <a:r>
              <a:rPr lang="en-US" dirty="0"/>
              <a:t> din </a:t>
            </a:r>
            <a:r>
              <a:rPr lang="en-US" dirty="0" err="1"/>
              <a:t>Ucraina</a:t>
            </a:r>
            <a:r>
              <a:rPr lang="en-US" dirty="0"/>
              <a:t>, cum o </a:t>
            </a:r>
            <a:r>
              <a:rPr lang="en-US" dirty="0" err="1"/>
              <a:t>multitudine</a:t>
            </a:r>
            <a:r>
              <a:rPr lang="en-US" dirty="0"/>
              <a:t> de </a:t>
            </a:r>
            <a:r>
              <a:rPr lang="en-US" dirty="0" err="1"/>
              <a:t>persoane</a:t>
            </a:r>
            <a:r>
              <a:rPr lang="en-US" dirty="0"/>
              <a:t> au </a:t>
            </a:r>
            <a:r>
              <a:rPr lang="en-US" dirty="0" err="1"/>
              <a:t>parasit</a:t>
            </a:r>
            <a:r>
              <a:rPr lang="en-US" dirty="0"/>
              <a:t> </a:t>
            </a:r>
            <a:r>
              <a:rPr lang="en-US" dirty="0" err="1"/>
              <a:t>zonele</a:t>
            </a:r>
            <a:r>
              <a:rPr lang="en-US" dirty="0"/>
              <a:t> </a:t>
            </a:r>
            <a:r>
              <a:rPr lang="en-US" dirty="0" err="1"/>
              <a:t>conflictuale</a:t>
            </a:r>
            <a:r>
              <a:rPr lang="en-US" dirty="0"/>
              <a:t>, </a:t>
            </a:r>
            <a:r>
              <a:rPr lang="en-US" dirty="0" err="1"/>
              <a:t>fara</a:t>
            </a:r>
            <a:r>
              <a:rPr lang="en-US" dirty="0"/>
              <a:t> </a:t>
            </a:r>
            <a:r>
              <a:rPr lang="en-US" dirty="0" err="1"/>
              <a:t>acte</a:t>
            </a:r>
            <a:r>
              <a:rPr lang="en-US" dirty="0"/>
              <a:t>, </a:t>
            </a:r>
            <a:r>
              <a:rPr lang="en-US" dirty="0" err="1"/>
              <a:t>sau</a:t>
            </a:r>
            <a:r>
              <a:rPr lang="en-US" dirty="0"/>
              <a:t> cu o </a:t>
            </a:r>
            <a:r>
              <a:rPr lang="en-US" dirty="0" err="1"/>
              <a:t>serie</a:t>
            </a:r>
            <a:r>
              <a:rPr lang="en-US" dirty="0"/>
              <a:t> </a:t>
            </a:r>
            <a:r>
              <a:rPr lang="en-US" dirty="0" err="1"/>
              <a:t>incompleta</a:t>
            </a:r>
            <a:r>
              <a:rPr lang="en-US" dirty="0"/>
              <a:t> de </a:t>
            </a:r>
            <a:r>
              <a:rPr lang="en-US" dirty="0" err="1"/>
              <a:t>acte</a:t>
            </a:r>
            <a:r>
              <a:rPr lang="en-US" dirty="0"/>
              <a:t>, </a:t>
            </a:r>
            <a:r>
              <a:rPr lang="en-US" dirty="0" err="1"/>
              <a:t>aceasta</a:t>
            </a:r>
            <a:r>
              <a:rPr lang="en-US" dirty="0"/>
              <a:t> </a:t>
            </a:r>
            <a:r>
              <a:rPr lang="en-US" dirty="0" err="1"/>
              <a:t>aplicatie</a:t>
            </a:r>
            <a:r>
              <a:rPr lang="en-US" dirty="0"/>
              <a:t> </a:t>
            </a:r>
            <a:r>
              <a:rPr lang="en-US" dirty="0" err="1"/>
              <a:t>ar</a:t>
            </a:r>
            <a:r>
              <a:rPr lang="en-US" dirty="0"/>
              <a:t> </a:t>
            </a:r>
            <a:r>
              <a:rPr lang="en-US" dirty="0" err="1"/>
              <a:t>putea</a:t>
            </a:r>
            <a:r>
              <a:rPr lang="en-US" dirty="0"/>
              <a:t> </a:t>
            </a:r>
            <a:r>
              <a:rPr lang="en-US" dirty="0" err="1"/>
              <a:t>elimina</a:t>
            </a:r>
            <a:r>
              <a:rPr lang="en-US" dirty="0"/>
              <a:t> in </a:t>
            </a:r>
            <a:r>
              <a:rPr lang="en-US" dirty="0" err="1"/>
              <a:t>totalitate</a:t>
            </a:r>
            <a:r>
              <a:rPr lang="en-US" dirty="0"/>
              <a:t> </a:t>
            </a:r>
            <a:r>
              <a:rPr lang="en-US" dirty="0" err="1"/>
              <a:t>aceasta</a:t>
            </a:r>
            <a:r>
              <a:rPr lang="en-US" dirty="0"/>
              <a:t> </a:t>
            </a:r>
            <a:r>
              <a:rPr lang="en-US" dirty="0" err="1"/>
              <a:t>grija</a:t>
            </a:r>
            <a:r>
              <a:rPr lang="en-US" dirty="0"/>
              <a:t>, </a:t>
            </a:r>
            <a:r>
              <a:rPr lang="en-US" dirty="0" err="1"/>
              <a:t>usurand</a:t>
            </a:r>
            <a:r>
              <a:rPr lang="en-US" dirty="0"/>
              <a:t> </a:t>
            </a:r>
            <a:r>
              <a:rPr lang="en-US" dirty="0" err="1"/>
              <a:t>astfel</a:t>
            </a:r>
            <a:r>
              <a:rPr lang="en-US" dirty="0"/>
              <a:t> </a:t>
            </a:r>
            <a:r>
              <a:rPr lang="en-US" dirty="0" err="1"/>
              <a:t>munca</a:t>
            </a:r>
            <a:r>
              <a:rPr lang="en-US" dirty="0"/>
              <a:t> </a:t>
            </a:r>
            <a:r>
              <a:rPr lang="en-US" dirty="0" err="1"/>
              <a:t>persoanelor</a:t>
            </a:r>
            <a:r>
              <a:rPr lang="en-US" dirty="0"/>
              <a:t> </a:t>
            </a:r>
            <a:r>
              <a:rPr lang="en-US" dirty="0" err="1"/>
              <a:t>responsabile</a:t>
            </a:r>
            <a:r>
              <a:rPr lang="en-US" dirty="0"/>
              <a:t> din </a:t>
            </a:r>
            <a:r>
              <a:rPr lang="en-US" dirty="0" err="1"/>
              <a:t>vami</a:t>
            </a:r>
            <a:r>
              <a:rPr lang="en-US" dirty="0"/>
              <a:t> </a:t>
            </a:r>
            <a:r>
              <a:rPr lang="en-US" dirty="0" err="1"/>
              <a:t>si</a:t>
            </a:r>
            <a:r>
              <a:rPr lang="en-US" dirty="0"/>
              <a:t> </a:t>
            </a:r>
            <a:r>
              <a:rPr lang="en-US" dirty="0" err="1"/>
              <a:t>puncte</a:t>
            </a:r>
            <a:r>
              <a:rPr lang="en-US" dirty="0"/>
              <a:t> de </a:t>
            </a:r>
            <a:r>
              <a:rPr lang="en-US" dirty="0" err="1"/>
              <a:t>frontiera</a:t>
            </a:r>
            <a:r>
              <a:rPr lang="en-US" dirty="0"/>
              <a:t>. Mai sus am </a:t>
            </a:r>
            <a:r>
              <a:rPr lang="en-US" dirty="0" err="1"/>
              <a:t>prezentat</a:t>
            </a:r>
            <a:r>
              <a:rPr lang="en-US" dirty="0"/>
              <a:t> </a:t>
            </a:r>
            <a:r>
              <a:rPr lang="en-US" dirty="0" err="1"/>
              <a:t>si</a:t>
            </a:r>
            <a:r>
              <a:rPr lang="en-US" dirty="0"/>
              <a:t> o </a:t>
            </a:r>
            <a:r>
              <a:rPr lang="en-US" dirty="0" err="1"/>
              <a:t>serie</a:t>
            </a:r>
            <a:r>
              <a:rPr lang="en-US" dirty="0"/>
              <a:t> de </a:t>
            </a:r>
            <a:r>
              <a:rPr lang="en-US" dirty="0" err="1"/>
              <a:t>cerinte</a:t>
            </a:r>
            <a:r>
              <a:rPr lang="en-US" dirty="0"/>
              <a:t> </a:t>
            </a:r>
            <a:r>
              <a:rPr lang="en-US" dirty="0" err="1"/>
              <a:t>functionale</a:t>
            </a:r>
            <a:r>
              <a:rPr lang="en-US" dirty="0"/>
              <a:t>, </a:t>
            </a:r>
            <a:r>
              <a:rPr lang="en-US" dirty="0" err="1"/>
              <a:t>acestea</a:t>
            </a:r>
            <a:r>
              <a:rPr lang="en-US" dirty="0"/>
              <a:t> </a:t>
            </a:r>
            <a:r>
              <a:rPr lang="en-US" dirty="0" err="1"/>
              <a:t>fiind</a:t>
            </a:r>
            <a:r>
              <a:rPr lang="en-US" dirty="0"/>
              <a:t> </a:t>
            </a:r>
            <a:r>
              <a:rPr lang="en-US" dirty="0" err="1"/>
              <a:t>completate</a:t>
            </a:r>
            <a:r>
              <a:rPr lang="en-US" dirty="0"/>
              <a:t> </a:t>
            </a:r>
            <a:r>
              <a:rPr lang="en-US" dirty="0" err="1"/>
              <a:t>si</a:t>
            </a:r>
            <a:r>
              <a:rPr lang="en-US" dirty="0"/>
              <a:t> de </a:t>
            </a:r>
            <a:r>
              <a:rPr lang="en-US" dirty="0" err="1"/>
              <a:t>catre</a:t>
            </a:r>
            <a:r>
              <a:rPr lang="en-US" dirty="0"/>
              <a:t> </a:t>
            </a:r>
            <a:r>
              <a:rPr lang="en-US" dirty="0" err="1"/>
              <a:t>nevoia</a:t>
            </a:r>
            <a:r>
              <a:rPr lang="en-US" dirty="0"/>
              <a:t> </a:t>
            </a:r>
            <a:r>
              <a:rPr lang="en-US" dirty="0" err="1"/>
              <a:t>oamenilor</a:t>
            </a:r>
            <a:r>
              <a:rPr lang="en-US" dirty="0"/>
              <a:t> de a fi in </a:t>
            </a:r>
            <a:r>
              <a:rPr lang="en-US" dirty="0" err="1"/>
              <a:t>siguranta</a:t>
            </a:r>
            <a:r>
              <a:rPr lang="en-US" dirty="0"/>
              <a:t>, </a:t>
            </a:r>
            <a:r>
              <a:rPr lang="en-US" dirty="0" err="1"/>
              <a:t>atat</a:t>
            </a:r>
            <a:r>
              <a:rPr lang="en-US" dirty="0"/>
              <a:t> </a:t>
            </a:r>
            <a:r>
              <a:rPr lang="en-US" dirty="0" err="1"/>
              <a:t>ei</a:t>
            </a:r>
            <a:r>
              <a:rPr lang="en-US" dirty="0"/>
              <a:t>, cat </a:t>
            </a:r>
            <a:r>
              <a:rPr lang="en-US" dirty="0" err="1"/>
              <a:t>si</a:t>
            </a:r>
            <a:r>
              <a:rPr lang="en-US" dirty="0"/>
              <a:t> </a:t>
            </a:r>
            <a:r>
              <a:rPr lang="en-US" dirty="0" err="1"/>
              <a:t>datele</a:t>
            </a:r>
            <a:r>
              <a:rPr lang="en-US" dirty="0"/>
              <a:t> lor, exact </a:t>
            </a:r>
            <a:r>
              <a:rPr lang="en-US" dirty="0" err="1"/>
              <a:t>ce-si</a:t>
            </a:r>
            <a:r>
              <a:rPr lang="en-US" dirty="0"/>
              <a:t> </a:t>
            </a:r>
            <a:r>
              <a:rPr lang="en-US" dirty="0" err="1"/>
              <a:t>propune</a:t>
            </a:r>
            <a:r>
              <a:rPr lang="en-US" dirty="0"/>
              <a:t> </a:t>
            </a:r>
            <a:r>
              <a:rPr lang="en-US" dirty="0" err="1"/>
              <a:t>si</a:t>
            </a:r>
            <a:r>
              <a:rPr lang="en-US" dirty="0"/>
              <a:t> a </a:t>
            </a:r>
            <a:r>
              <a:rPr lang="en-US" dirty="0" err="1"/>
              <a:t>noastra</a:t>
            </a:r>
            <a:r>
              <a:rPr lang="en-US" dirty="0"/>
              <a:t> </a:t>
            </a:r>
            <a:r>
              <a:rPr lang="en-US" dirty="0" err="1"/>
              <a:t>aplicatie</a:t>
            </a:r>
            <a:r>
              <a:rPr lang="en-US" dirty="0"/>
              <a:t>. </a:t>
            </a:r>
          </a:p>
          <a:p>
            <a:r>
              <a:rPr lang="en-US" dirty="0"/>
              <a:t>	-La </a:t>
            </a:r>
            <a:r>
              <a:rPr lang="en-US" dirty="0" err="1"/>
              <a:t>nivel</a:t>
            </a:r>
            <a:r>
              <a:rPr lang="en-US" dirty="0"/>
              <a:t> de </a:t>
            </a:r>
            <a:r>
              <a:rPr lang="en-US" dirty="0" err="1"/>
              <a:t>provocari</a:t>
            </a:r>
            <a:r>
              <a:rPr lang="en-US" dirty="0"/>
              <a:t> </a:t>
            </a:r>
            <a:r>
              <a:rPr lang="en-US" dirty="0" err="1"/>
              <a:t>tehnologice</a:t>
            </a:r>
            <a:r>
              <a:rPr lang="en-US" dirty="0"/>
              <a:t>, nu </a:t>
            </a:r>
            <a:r>
              <a:rPr lang="en-US" dirty="0" err="1"/>
              <a:t>vor</a:t>
            </a:r>
            <a:r>
              <a:rPr lang="en-US" dirty="0"/>
              <a:t> </a:t>
            </a:r>
            <a:r>
              <a:rPr lang="en-US" dirty="0" err="1"/>
              <a:t>exista</a:t>
            </a:r>
            <a:r>
              <a:rPr lang="en-US" dirty="0"/>
              <a:t> </a:t>
            </a:r>
            <a:r>
              <a:rPr lang="en-US" dirty="0" err="1"/>
              <a:t>probleme</a:t>
            </a:r>
            <a:r>
              <a:rPr lang="en-US" dirty="0"/>
              <a:t>, </a:t>
            </a:r>
            <a:r>
              <a:rPr lang="en-US" dirty="0" err="1"/>
              <a:t>aplicatia</a:t>
            </a:r>
            <a:r>
              <a:rPr lang="en-US" dirty="0"/>
              <a:t> </a:t>
            </a:r>
            <a:r>
              <a:rPr lang="en-US" dirty="0" err="1"/>
              <a:t>avand</a:t>
            </a:r>
            <a:r>
              <a:rPr lang="en-US" dirty="0"/>
              <a:t> </a:t>
            </a:r>
            <a:r>
              <a:rPr lang="en-US" dirty="0" err="1"/>
              <a:t>nevoie</a:t>
            </a:r>
            <a:r>
              <a:rPr lang="en-US" dirty="0"/>
              <a:t> </a:t>
            </a:r>
            <a:r>
              <a:rPr lang="en-US" dirty="0" err="1"/>
              <a:t>doar</a:t>
            </a:r>
            <a:r>
              <a:rPr lang="en-US" dirty="0"/>
              <a:t> de o camera </a:t>
            </a:r>
            <a:r>
              <a:rPr lang="en-US" dirty="0" err="1"/>
              <a:t>suficient</a:t>
            </a:r>
            <a:r>
              <a:rPr lang="en-US" dirty="0"/>
              <a:t> de </a:t>
            </a:r>
            <a:r>
              <a:rPr lang="en-US" dirty="0" err="1"/>
              <a:t>performanta</a:t>
            </a:r>
            <a:r>
              <a:rPr lang="en-US" dirty="0"/>
              <a:t> </a:t>
            </a:r>
            <a:r>
              <a:rPr lang="en-US" dirty="0" err="1"/>
              <a:t>ce</a:t>
            </a:r>
            <a:r>
              <a:rPr lang="en-US" dirty="0"/>
              <a:t> </a:t>
            </a:r>
            <a:r>
              <a:rPr lang="en-US" dirty="0" err="1"/>
              <a:t>lucreaza</a:t>
            </a:r>
            <a:r>
              <a:rPr lang="en-US" dirty="0"/>
              <a:t> la o </a:t>
            </a:r>
            <a:r>
              <a:rPr lang="en-US" dirty="0" err="1"/>
              <a:t>rezolutie</a:t>
            </a:r>
            <a:r>
              <a:rPr lang="en-US" dirty="0"/>
              <a:t> mare, </a:t>
            </a:r>
            <a:r>
              <a:rPr lang="en-US" dirty="0" err="1"/>
              <a:t>pentru</a:t>
            </a:r>
            <a:r>
              <a:rPr lang="en-US" dirty="0"/>
              <a:t> a </a:t>
            </a:r>
            <a:r>
              <a:rPr lang="en-US" dirty="0" err="1"/>
              <a:t>putea</a:t>
            </a:r>
            <a:r>
              <a:rPr lang="en-US" dirty="0"/>
              <a:t> beneficia de o </a:t>
            </a:r>
            <a:r>
              <a:rPr lang="en-US" dirty="0" err="1"/>
              <a:t>acuratete</a:t>
            </a:r>
            <a:r>
              <a:rPr lang="en-US" dirty="0"/>
              <a:t> </a:t>
            </a:r>
            <a:r>
              <a:rPr lang="en-US" dirty="0" err="1"/>
              <a:t>crescuta</a:t>
            </a:r>
            <a:r>
              <a:rPr lang="en-US" dirty="0"/>
              <a:t>.</a:t>
            </a:r>
          </a:p>
        </p:txBody>
      </p:sp>
    </p:spTree>
    <p:extLst>
      <p:ext uri="{BB962C8B-B14F-4D97-AF65-F5344CB8AC3E}">
        <p14:creationId xmlns:p14="http://schemas.microsoft.com/office/powerpoint/2010/main" val="154969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AD4C-8C11-0B39-257B-3FF86A2D6AD0}"/>
              </a:ext>
            </a:extLst>
          </p:cNvPr>
          <p:cNvSpPr>
            <a:spLocks noGrp="1"/>
          </p:cNvSpPr>
          <p:nvPr>
            <p:ph type="title"/>
          </p:nvPr>
        </p:nvSpPr>
        <p:spPr>
          <a:xfrm>
            <a:off x="217486" y="135765"/>
            <a:ext cx="10452813" cy="4198110"/>
          </a:xfrm>
        </p:spPr>
        <p:txBody>
          <a:bodyPr/>
          <a:lstStyle/>
          <a:p>
            <a:r>
              <a:rPr lang="en-US" sz="2000" dirty="0" err="1"/>
              <a:t>Rezultatul</a:t>
            </a:r>
            <a:r>
              <a:rPr lang="en-US" sz="2000" dirty="0"/>
              <a:t> final al </a:t>
            </a:r>
            <a:r>
              <a:rPr lang="en-US" sz="2000" dirty="0" err="1"/>
              <a:t>proiectului</a:t>
            </a:r>
            <a:r>
              <a:rPr lang="en-US" sz="2000" dirty="0"/>
              <a:t> </a:t>
            </a:r>
            <a:r>
              <a:rPr lang="en-US" sz="2000" dirty="0" err="1"/>
              <a:t>nostru</a:t>
            </a:r>
            <a:r>
              <a:rPr lang="en-US" sz="2000" dirty="0"/>
              <a:t> </a:t>
            </a:r>
            <a:r>
              <a:rPr lang="en-US" sz="2000" dirty="0" err="1"/>
              <a:t>este</a:t>
            </a:r>
            <a:r>
              <a:rPr lang="en-US" sz="2000" dirty="0"/>
              <a:t> o </a:t>
            </a:r>
            <a:r>
              <a:rPr lang="en-US" sz="2000" dirty="0" err="1"/>
              <a:t>aplicatie</a:t>
            </a:r>
            <a:r>
              <a:rPr lang="en-US" sz="2000" dirty="0"/>
              <a:t> de </a:t>
            </a:r>
            <a:r>
              <a:rPr lang="en-US" sz="2000" dirty="0" err="1"/>
              <a:t>recunostere</a:t>
            </a:r>
            <a:r>
              <a:rPr lang="en-US" sz="2000" dirty="0"/>
              <a:t> </a:t>
            </a:r>
            <a:r>
              <a:rPr lang="en-US" sz="2000" dirty="0" err="1"/>
              <a:t>faciala</a:t>
            </a:r>
            <a:r>
              <a:rPr lang="en-US" sz="2000" dirty="0"/>
              <a:t> des </a:t>
            </a:r>
            <a:r>
              <a:rPr lang="en-US" sz="2000" dirty="0" err="1"/>
              <a:t>utilizata</a:t>
            </a:r>
            <a:r>
              <a:rPr lang="en-US" sz="2000" dirty="0"/>
              <a:t> in </a:t>
            </a:r>
            <a:r>
              <a:rPr lang="en-US" sz="2000" dirty="0" err="1"/>
              <a:t>viitorul</a:t>
            </a:r>
            <a:r>
              <a:rPr lang="en-US" sz="2000" dirty="0"/>
              <a:t> </a:t>
            </a:r>
            <a:r>
              <a:rPr lang="en-US" sz="2000" dirty="0" err="1"/>
              <a:t>foarte</a:t>
            </a:r>
            <a:r>
              <a:rPr lang="en-US" sz="2000" dirty="0"/>
              <a:t> </a:t>
            </a:r>
            <a:r>
              <a:rPr lang="en-US" sz="2000" dirty="0" err="1"/>
              <a:t>apropiat</a:t>
            </a:r>
            <a:r>
              <a:rPr lang="en-US" sz="2000" dirty="0"/>
              <a:t> in diverse </a:t>
            </a:r>
            <a:r>
              <a:rPr lang="en-US" sz="2000" dirty="0" err="1"/>
              <a:t>industii.Aplicatia</a:t>
            </a:r>
            <a:r>
              <a:rPr lang="en-US" sz="2000" dirty="0"/>
              <a:t> </a:t>
            </a:r>
            <a:r>
              <a:rPr lang="en-US" sz="2000" dirty="0" err="1"/>
              <a:t>poate</a:t>
            </a:r>
            <a:r>
              <a:rPr lang="en-US" sz="2000" dirty="0"/>
              <a:t> fi </a:t>
            </a:r>
            <a:r>
              <a:rPr lang="en-US" sz="2000" dirty="0" err="1"/>
              <a:t>utilizata</a:t>
            </a:r>
            <a:r>
              <a:rPr lang="en-US" sz="2000" dirty="0"/>
              <a:t> in </a:t>
            </a:r>
            <a:r>
              <a:rPr lang="en-US" sz="2000" dirty="0" err="1"/>
              <a:t>domeniul</a:t>
            </a:r>
            <a:r>
              <a:rPr lang="en-US" sz="2000" dirty="0"/>
              <a:t> </a:t>
            </a:r>
            <a:r>
              <a:rPr lang="en-US" sz="2000" dirty="0" err="1"/>
              <a:t>securitatii</a:t>
            </a:r>
            <a:r>
              <a:rPr lang="en-US" sz="2000" dirty="0"/>
              <a:t> </a:t>
            </a:r>
            <a:r>
              <a:rPr lang="en-US" sz="2000" dirty="0" err="1"/>
              <a:t>prin</a:t>
            </a:r>
            <a:r>
              <a:rPr lang="en-US" sz="2000" dirty="0"/>
              <a:t> </a:t>
            </a:r>
            <a:r>
              <a:rPr lang="en-US" sz="2000" dirty="0" err="1"/>
              <a:t>afplarea</a:t>
            </a:r>
            <a:r>
              <a:rPr lang="en-US" sz="2000" dirty="0"/>
              <a:t> </a:t>
            </a:r>
            <a:r>
              <a:rPr lang="en-US" sz="2000" dirty="0" err="1"/>
              <a:t>mult</a:t>
            </a:r>
            <a:r>
              <a:rPr lang="en-US" sz="2000" dirty="0"/>
              <a:t> </a:t>
            </a:r>
            <a:r>
              <a:rPr lang="en-US" sz="2000" dirty="0" err="1"/>
              <a:t>mai</a:t>
            </a:r>
            <a:r>
              <a:rPr lang="en-US" sz="2000" dirty="0"/>
              <a:t> </a:t>
            </a:r>
            <a:r>
              <a:rPr lang="en-US" sz="2000" dirty="0" err="1"/>
              <a:t>rapida</a:t>
            </a:r>
            <a:r>
              <a:rPr lang="en-US" sz="2000" dirty="0"/>
              <a:t> a </a:t>
            </a:r>
            <a:r>
              <a:rPr lang="en-US" sz="2000" dirty="0" err="1"/>
              <a:t>identitatii</a:t>
            </a:r>
            <a:r>
              <a:rPr lang="en-US" sz="2000" dirty="0"/>
              <a:t> </a:t>
            </a:r>
            <a:r>
              <a:rPr lang="en-US" sz="2000" dirty="0" err="1"/>
              <a:t>persoanei</a:t>
            </a:r>
            <a:r>
              <a:rPr lang="en-US" sz="2000" dirty="0"/>
              <a:t> din </a:t>
            </a:r>
            <a:r>
              <a:rPr lang="en-US" sz="2000" dirty="0" err="1"/>
              <a:t>cauza.Putem</a:t>
            </a:r>
            <a:r>
              <a:rPr lang="en-US" sz="2000" dirty="0"/>
              <a:t> </a:t>
            </a:r>
            <a:r>
              <a:rPr lang="en-US" sz="2000" dirty="0" err="1"/>
              <a:t>utiliza</a:t>
            </a:r>
            <a:r>
              <a:rPr lang="en-US" sz="2000" dirty="0"/>
              <a:t> o </a:t>
            </a:r>
            <a:r>
              <a:rPr lang="en-US" sz="2000" dirty="0" err="1"/>
              <a:t>baza</a:t>
            </a:r>
            <a:r>
              <a:rPr lang="en-US" sz="2000" dirty="0"/>
              <a:t> de date in care </a:t>
            </a:r>
            <a:r>
              <a:rPr lang="en-US" sz="2000" dirty="0" err="1"/>
              <a:t>sa</a:t>
            </a:r>
            <a:r>
              <a:rPr lang="en-US" sz="2000" dirty="0"/>
              <a:t> fie </a:t>
            </a:r>
            <a:r>
              <a:rPr lang="en-US" sz="2000" dirty="0" err="1"/>
              <a:t>salvate</a:t>
            </a:r>
            <a:r>
              <a:rPr lang="en-US" sz="2000" dirty="0"/>
              <a:t> </a:t>
            </a:r>
            <a:r>
              <a:rPr lang="en-US" sz="2000" dirty="0" err="1"/>
              <a:t>datele</a:t>
            </a:r>
            <a:r>
              <a:rPr lang="en-US" sz="2000" dirty="0"/>
              <a:t> </a:t>
            </a:r>
            <a:r>
              <a:rPr lang="en-US" sz="2000" dirty="0" err="1"/>
              <a:t>unei</a:t>
            </a:r>
            <a:r>
              <a:rPr lang="en-US" sz="2000" dirty="0"/>
              <a:t> </a:t>
            </a:r>
            <a:r>
              <a:rPr lang="en-US" sz="2000" dirty="0" err="1"/>
              <a:t>persoane</a:t>
            </a:r>
            <a:r>
              <a:rPr lang="en-US" sz="2000" dirty="0"/>
              <a:t> cum </a:t>
            </a:r>
            <a:r>
              <a:rPr lang="en-US" sz="2000" dirty="0" err="1"/>
              <a:t>ar</a:t>
            </a:r>
            <a:r>
              <a:rPr lang="en-US" sz="2000" dirty="0"/>
              <a:t> fi </a:t>
            </a:r>
            <a:r>
              <a:rPr lang="en-US" sz="2000" dirty="0" err="1"/>
              <a:t>cartea</a:t>
            </a:r>
            <a:r>
              <a:rPr lang="en-US" sz="2000" dirty="0"/>
              <a:t> de </a:t>
            </a:r>
            <a:r>
              <a:rPr lang="en-US" sz="2000" dirty="0" err="1"/>
              <a:t>identitate</a:t>
            </a:r>
            <a:r>
              <a:rPr lang="en-US" sz="2000" dirty="0"/>
              <a:t> </a:t>
            </a:r>
            <a:r>
              <a:rPr lang="en-US" sz="2000" dirty="0" err="1"/>
              <a:t>sau</a:t>
            </a:r>
            <a:r>
              <a:rPr lang="en-US" sz="2000" dirty="0"/>
              <a:t> </a:t>
            </a:r>
            <a:r>
              <a:rPr lang="en-US" sz="2000" dirty="0" err="1"/>
              <a:t>contul</a:t>
            </a:r>
            <a:r>
              <a:rPr lang="en-US" sz="2000" dirty="0"/>
              <a:t> </a:t>
            </a:r>
            <a:r>
              <a:rPr lang="en-US" sz="2000" dirty="0" err="1"/>
              <a:t>bancar</a:t>
            </a:r>
            <a:r>
              <a:rPr lang="en-US" sz="2000" dirty="0"/>
              <a:t>.</a:t>
            </a:r>
          </a:p>
        </p:txBody>
      </p:sp>
      <p:pic>
        <p:nvPicPr>
          <p:cNvPr id="5" name="Picture 4">
            <a:extLst>
              <a:ext uri="{FF2B5EF4-FFF2-40B4-BE49-F238E27FC236}">
                <a16:creationId xmlns:a16="http://schemas.microsoft.com/office/drawing/2014/main" id="{AB1EBE4E-9521-757E-FD74-8CEDCDD28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542" y="2234820"/>
            <a:ext cx="5753757" cy="3739942"/>
          </a:xfrm>
          <a:prstGeom prst="rect">
            <a:avLst/>
          </a:prstGeom>
        </p:spPr>
      </p:pic>
    </p:spTree>
    <p:extLst>
      <p:ext uri="{BB962C8B-B14F-4D97-AF65-F5344CB8AC3E}">
        <p14:creationId xmlns:p14="http://schemas.microsoft.com/office/powerpoint/2010/main" val="4531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A6D7-7F0B-8B8C-9A31-3D24CF6F68E2}"/>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DB4010B0-F30C-0713-64E4-9E176FF0C38A}"/>
              </a:ext>
            </a:extLst>
          </p:cNvPr>
          <p:cNvSpPr>
            <a:spLocks noGrp="1"/>
          </p:cNvSpPr>
          <p:nvPr>
            <p:ph idx="1"/>
          </p:nvPr>
        </p:nvSpPr>
        <p:spPr/>
        <p:txBody>
          <a:bodyPr/>
          <a:lstStyle/>
          <a:p>
            <a:pPr marL="0" indent="0">
              <a:buNone/>
            </a:pPr>
            <a:r>
              <a:rPr lang="en-US" dirty="0"/>
              <a:t>-</a:t>
            </a:r>
            <a:r>
              <a:rPr lang="en-US" dirty="0" err="1"/>
              <a:t>creare</a:t>
            </a:r>
            <a:r>
              <a:rPr lang="en-US" dirty="0"/>
              <a:t> </a:t>
            </a:r>
            <a:r>
              <a:rPr lang="en-US" dirty="0" err="1"/>
              <a:t>interfata</a:t>
            </a:r>
            <a:r>
              <a:rPr lang="en-US" dirty="0"/>
              <a:t> user friendly</a:t>
            </a:r>
          </a:p>
          <a:p>
            <a:pPr marL="0" indent="0">
              <a:buNone/>
            </a:pPr>
            <a:r>
              <a:rPr lang="en-US" dirty="0"/>
              <a:t>-</a:t>
            </a:r>
            <a:r>
              <a:rPr lang="en-US" dirty="0" err="1"/>
              <a:t>capturarea</a:t>
            </a:r>
            <a:r>
              <a:rPr lang="en-US" dirty="0"/>
              <a:t> </a:t>
            </a:r>
            <a:r>
              <a:rPr lang="en-US" dirty="0" err="1"/>
              <a:t>unei</a:t>
            </a:r>
            <a:r>
              <a:rPr lang="en-US" dirty="0"/>
              <a:t> </a:t>
            </a:r>
            <a:r>
              <a:rPr lang="en-US" dirty="0" err="1"/>
              <a:t>poze</a:t>
            </a:r>
            <a:r>
              <a:rPr lang="en-US" dirty="0"/>
              <a:t> cu </a:t>
            </a:r>
            <a:r>
              <a:rPr lang="en-US" dirty="0" err="1"/>
              <a:t>ajutorul</a:t>
            </a:r>
            <a:r>
              <a:rPr lang="en-US" dirty="0"/>
              <a:t> </a:t>
            </a:r>
            <a:r>
              <a:rPr lang="en-US" dirty="0" err="1"/>
              <a:t>camerei</a:t>
            </a:r>
            <a:r>
              <a:rPr lang="en-US" dirty="0"/>
              <a:t> </a:t>
            </a:r>
            <a:r>
              <a:rPr lang="en-US" dirty="0" err="1"/>
              <a:t>foto</a:t>
            </a:r>
            <a:r>
              <a:rPr lang="en-US" dirty="0"/>
              <a:t>, </a:t>
            </a:r>
            <a:r>
              <a:rPr lang="en-US" dirty="0" err="1"/>
              <a:t>pentru</a:t>
            </a:r>
            <a:r>
              <a:rPr lang="en-US" dirty="0"/>
              <a:t> a </a:t>
            </a:r>
            <a:r>
              <a:rPr lang="en-US" dirty="0" err="1"/>
              <a:t>putea</a:t>
            </a:r>
            <a:r>
              <a:rPr lang="en-US" dirty="0"/>
              <a:t> fi </a:t>
            </a:r>
            <a:r>
              <a:rPr lang="en-US" dirty="0" err="1"/>
              <a:t>analizata</a:t>
            </a:r>
            <a:endParaRPr lang="en-US" dirty="0"/>
          </a:p>
          <a:p>
            <a:pPr marL="0" indent="0">
              <a:buNone/>
            </a:pPr>
            <a:r>
              <a:rPr lang="en-US" dirty="0"/>
              <a:t>-link-</a:t>
            </a:r>
            <a:r>
              <a:rPr lang="en-US" dirty="0" err="1"/>
              <a:t>uirea</a:t>
            </a:r>
            <a:r>
              <a:rPr lang="en-US" dirty="0"/>
              <a:t> </a:t>
            </a:r>
            <a:r>
              <a:rPr lang="en-US" dirty="0" err="1"/>
              <a:t>bazei</a:t>
            </a:r>
            <a:r>
              <a:rPr lang="en-US" dirty="0"/>
              <a:t> de date create, </a:t>
            </a:r>
            <a:r>
              <a:rPr lang="en-US" dirty="0" err="1"/>
              <a:t>unde</a:t>
            </a:r>
            <a:r>
              <a:rPr lang="en-US" dirty="0"/>
              <a:t> se </a:t>
            </a:r>
            <a:r>
              <a:rPr lang="en-US" dirty="0" err="1"/>
              <a:t>vor</a:t>
            </a:r>
            <a:r>
              <a:rPr lang="en-US" dirty="0"/>
              <a:t> </a:t>
            </a:r>
            <a:r>
              <a:rPr lang="en-US" dirty="0" err="1"/>
              <a:t>stoca</a:t>
            </a:r>
            <a:r>
              <a:rPr lang="en-US" dirty="0"/>
              <a:t> </a:t>
            </a:r>
            <a:r>
              <a:rPr lang="en-US" dirty="0" err="1"/>
              <a:t>capturi</a:t>
            </a:r>
            <a:r>
              <a:rPr lang="en-US" dirty="0"/>
              <a:t> de </a:t>
            </a:r>
            <a:r>
              <a:rPr lang="en-US" dirty="0" err="1"/>
              <a:t>ecran</a:t>
            </a:r>
            <a:r>
              <a:rPr lang="en-US" dirty="0"/>
              <a:t> cu </a:t>
            </a:r>
            <a:r>
              <a:rPr lang="en-US" dirty="0" err="1"/>
              <a:t>fetele</a:t>
            </a:r>
            <a:r>
              <a:rPr lang="en-US" dirty="0"/>
              <a:t> respective </a:t>
            </a:r>
            <a:r>
              <a:rPr lang="en-US" dirty="0" err="1"/>
              <a:t>si</a:t>
            </a:r>
            <a:r>
              <a:rPr lang="en-US" dirty="0"/>
              <a:t> </a:t>
            </a:r>
            <a:r>
              <a:rPr lang="en-US" dirty="0" err="1"/>
              <a:t>datele</a:t>
            </a:r>
            <a:r>
              <a:rPr lang="en-US" dirty="0"/>
              <a:t> de </a:t>
            </a:r>
            <a:r>
              <a:rPr lang="en-US" dirty="0" err="1"/>
              <a:t>identificre</a:t>
            </a:r>
            <a:r>
              <a:rPr lang="en-US" dirty="0"/>
              <a:t> ale </a:t>
            </a:r>
            <a:r>
              <a:rPr lang="en-US" dirty="0" err="1"/>
              <a:t>persoanelor</a:t>
            </a:r>
            <a:r>
              <a:rPr lang="en-US" dirty="0"/>
              <a:t>, precum </a:t>
            </a:r>
            <a:r>
              <a:rPr lang="en-US" dirty="0" err="1"/>
              <a:t>nume</a:t>
            </a:r>
            <a:r>
              <a:rPr lang="en-US" dirty="0"/>
              <a:t>, </a:t>
            </a:r>
            <a:r>
              <a:rPr lang="en-US" dirty="0" err="1"/>
              <a:t>prenume</a:t>
            </a:r>
            <a:r>
              <a:rPr lang="en-US" dirty="0"/>
              <a:t>, sex, </a:t>
            </a:r>
            <a:r>
              <a:rPr lang="en-US" dirty="0" err="1"/>
              <a:t>grupa</a:t>
            </a:r>
            <a:r>
              <a:rPr lang="en-US" dirty="0"/>
              <a:t> </a:t>
            </a:r>
            <a:r>
              <a:rPr lang="en-US" dirty="0" err="1"/>
              <a:t>sanguina</a:t>
            </a:r>
            <a:r>
              <a:rPr lang="en-US" dirty="0"/>
              <a:t>, </a:t>
            </a:r>
            <a:r>
              <a:rPr lang="en-US" dirty="0" err="1"/>
              <a:t>cont</a:t>
            </a:r>
            <a:r>
              <a:rPr lang="en-US" dirty="0"/>
              <a:t> </a:t>
            </a:r>
            <a:r>
              <a:rPr lang="en-US" dirty="0" err="1"/>
              <a:t>bancar</a:t>
            </a:r>
            <a:r>
              <a:rPr lang="en-US" dirty="0"/>
              <a:t>, etc.</a:t>
            </a:r>
          </a:p>
          <a:p>
            <a:pPr marL="0" indent="0">
              <a:buNone/>
            </a:pPr>
            <a:endParaRPr lang="en-US" dirty="0"/>
          </a:p>
        </p:txBody>
      </p:sp>
    </p:spTree>
    <p:extLst>
      <p:ext uri="{BB962C8B-B14F-4D97-AF65-F5344CB8AC3E}">
        <p14:creationId xmlns:p14="http://schemas.microsoft.com/office/powerpoint/2010/main" val="113675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D147-2156-3676-AF76-34664B9760B7}"/>
              </a:ext>
            </a:extLst>
          </p:cNvPr>
          <p:cNvSpPr>
            <a:spLocks noGrp="1"/>
          </p:cNvSpPr>
          <p:nvPr>
            <p:ph type="title"/>
          </p:nvPr>
        </p:nvSpPr>
        <p:spPr/>
        <p:txBody>
          <a:bodyPr/>
          <a:lstStyle/>
          <a:p>
            <a:r>
              <a:rPr lang="en-US" dirty="0"/>
              <a:t>PROBLEME INTAMPINATE</a:t>
            </a:r>
          </a:p>
        </p:txBody>
      </p:sp>
      <p:sp>
        <p:nvSpPr>
          <p:cNvPr id="3" name="Content Placeholder 2">
            <a:extLst>
              <a:ext uri="{FF2B5EF4-FFF2-40B4-BE49-F238E27FC236}">
                <a16:creationId xmlns:a16="http://schemas.microsoft.com/office/drawing/2014/main" id="{F86DCDE0-4BFE-F0C8-D86F-2CED7DAE4CBC}"/>
              </a:ext>
            </a:extLst>
          </p:cNvPr>
          <p:cNvSpPr>
            <a:spLocks noGrp="1"/>
          </p:cNvSpPr>
          <p:nvPr>
            <p:ph idx="1"/>
          </p:nvPr>
        </p:nvSpPr>
        <p:spPr/>
        <p:txBody>
          <a:bodyPr/>
          <a:lstStyle/>
          <a:p>
            <a:pPr marL="0" indent="0">
              <a:buNone/>
            </a:pPr>
            <a:r>
              <a:rPr lang="en-US" dirty="0"/>
              <a:t>-</a:t>
            </a:r>
            <a:r>
              <a:rPr lang="en-US" dirty="0" err="1"/>
              <a:t>biblioteci</a:t>
            </a:r>
            <a:r>
              <a:rPr lang="en-US" dirty="0"/>
              <a:t> </a:t>
            </a:r>
            <a:r>
              <a:rPr lang="en-US" dirty="0" err="1"/>
              <a:t>buclucase</a:t>
            </a:r>
            <a:r>
              <a:rPr lang="en-US" dirty="0"/>
              <a:t> in </a:t>
            </a:r>
            <a:r>
              <a:rPr lang="en-US" dirty="0" err="1"/>
              <a:t>opencv</a:t>
            </a:r>
            <a:endParaRPr lang="en-US" dirty="0"/>
          </a:p>
          <a:p>
            <a:pPr marL="0" indent="0">
              <a:buNone/>
            </a:pPr>
            <a:r>
              <a:rPr lang="en-US" dirty="0"/>
              <a:t>-</a:t>
            </a:r>
            <a:r>
              <a:rPr lang="en-US" dirty="0" err="1"/>
              <a:t>utilizarea</a:t>
            </a:r>
            <a:r>
              <a:rPr lang="en-US" dirty="0"/>
              <a:t> </a:t>
            </a:r>
            <a:r>
              <a:rPr lang="en-US" dirty="0" err="1"/>
              <a:t>datelor</a:t>
            </a:r>
            <a:r>
              <a:rPr lang="en-US" dirty="0"/>
              <a:t> </a:t>
            </a:r>
            <a:r>
              <a:rPr lang="en-US" dirty="0" err="1"/>
              <a:t>oferite</a:t>
            </a:r>
            <a:r>
              <a:rPr lang="en-US" dirty="0"/>
              <a:t> de </a:t>
            </a:r>
            <a:r>
              <a:rPr lang="en-US" dirty="0" err="1"/>
              <a:t>catre</a:t>
            </a:r>
            <a:r>
              <a:rPr lang="en-US" dirty="0"/>
              <a:t> camera, </a:t>
            </a:r>
            <a:r>
              <a:rPr lang="en-US" dirty="0" err="1"/>
              <a:t>dupa</a:t>
            </a:r>
            <a:r>
              <a:rPr lang="en-US" dirty="0"/>
              <a:t> </a:t>
            </a:r>
            <a:r>
              <a:rPr lang="en-US" dirty="0" err="1"/>
              <a:t>preluarea</a:t>
            </a:r>
            <a:r>
              <a:rPr lang="en-US" dirty="0"/>
              <a:t> </a:t>
            </a:r>
            <a:r>
              <a:rPr lang="en-US" dirty="0" err="1"/>
              <a:t>acestora</a:t>
            </a:r>
            <a:endParaRPr lang="en-US" dirty="0"/>
          </a:p>
          <a:p>
            <a:pPr marL="0" indent="0">
              <a:buNone/>
            </a:pPr>
            <a:r>
              <a:rPr lang="en-US" dirty="0"/>
              <a:t>-</a:t>
            </a:r>
            <a:r>
              <a:rPr lang="en-US" dirty="0" err="1"/>
              <a:t>optimizarea</a:t>
            </a:r>
            <a:r>
              <a:rPr lang="en-US" dirty="0"/>
              <a:t> </a:t>
            </a:r>
            <a:r>
              <a:rPr lang="en-US" dirty="0" err="1"/>
              <a:t>timpilor</a:t>
            </a:r>
            <a:r>
              <a:rPr lang="en-US" dirty="0"/>
              <a:t> de </a:t>
            </a:r>
            <a:r>
              <a:rPr lang="en-US" dirty="0" err="1"/>
              <a:t>executie</a:t>
            </a:r>
            <a:r>
              <a:rPr lang="en-US" dirty="0"/>
              <a:t> ale </a:t>
            </a:r>
            <a:r>
              <a:rPr lang="en-US" dirty="0" err="1"/>
              <a:t>actiunilor</a:t>
            </a:r>
            <a:endParaRPr lang="en-US" dirty="0"/>
          </a:p>
        </p:txBody>
      </p:sp>
    </p:spTree>
    <p:extLst>
      <p:ext uri="{BB962C8B-B14F-4D97-AF65-F5344CB8AC3E}">
        <p14:creationId xmlns:p14="http://schemas.microsoft.com/office/powerpoint/2010/main" val="2747772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501</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Detectia si recunoasterea faciala</vt:lpstr>
      <vt:lpstr> -Tema pe care am ales-o pentru acest proiect se numeste "Detectia si recunoasterea fetelor". Relevanta proiectului consta in utilizarea inteligentei artificiale cu scopul recunoasterii faciale a unor subiecti-oameni de diferite varste, cu diferite particularitati faciale.   -Scopul acestui proiect este de a usura munca in numeroase domenii relevante de activitate, precum ar fi domeniul bancar, juridic, administratiei publice, etc. La banca, toate conturile si datele aferente ar putea fi securizate si accesate pe baza recunoasterii faciale ale clientului. De asemenea, politia s-ar putea folosi de aceasta aplicatie pentru a gasi persoanele disparute, pe baza utilizarii datelot inregistrate pe camerele de supraveghere din spatiul public. Totodata, pe baza acestui soft se va putea evita birocratia, nefiind nevoie sa ma prezentam documente precum Carte de identitate, permis, pasaport, etc, ele fiind stocate criptat intr-un cloud si accesate utilizandu-ne fata.</vt:lpstr>
      <vt:lpstr>PowerPoint Presentation</vt:lpstr>
      <vt:lpstr>PowerPoint Presentation</vt:lpstr>
      <vt:lpstr>Rezultatul final al proiectului nostru este o aplicatie de recunostere faciala des utilizata in viitorul foarte apropiat in diverse industii.Aplicatia poate fi utilizata in domeniul securitatii prin afplarea mult mai rapida a identitatii persoanei din cauza.Putem utiliza o baza de date in care sa fie salvate datele unei persoane cum ar fi cartea de identitate sau contul bancar.</vt:lpstr>
      <vt:lpstr>TO DO!!!!!!!!</vt:lpstr>
      <vt:lpstr>PROBLEME INTAMPINATE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Detectia si recunoasterea faciala</dc:title>
  <dc:creator>Bejan Nelu Adrian</dc:creator>
  <cp:lastModifiedBy>Bejan Nelu Adrian</cp:lastModifiedBy>
  <cp:revision>8</cp:revision>
  <dcterms:created xsi:type="dcterms:W3CDTF">2022-11-25T14:36:07Z</dcterms:created>
  <dcterms:modified xsi:type="dcterms:W3CDTF">2022-11-25T15:56:23Z</dcterms:modified>
</cp:coreProperties>
</file>