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4" r:id="rId4"/>
    <p:sldId id="259" r:id="rId5"/>
    <p:sldId id="261" r:id="rId6"/>
    <p:sldId id="262" r:id="rId7"/>
    <p:sldId id="265" r:id="rId8"/>
    <p:sldId id="267" r:id="rId9"/>
    <p:sldId id="268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2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52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2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5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8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47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2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6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64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3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04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2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37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16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0460F1-F5E9-4A1B-84B7-FF22B8ABCC2A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5351B3-B1C2-4B2A-8FAA-16D2E6057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6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://dlib.net/pytho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-recognition.readthedocs.io/en/latest/read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1C8-4DD6-4575-942C-88F1F58E8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DETECTAREA SI RECUNOASTEREA FACIALA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00111-4E4B-464C-9314-A06169701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6" y="3996266"/>
            <a:ext cx="7254377" cy="1976695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 err="1"/>
              <a:t>Studenti</a:t>
            </a:r>
            <a:r>
              <a:rPr lang="en-GB" b="1" dirty="0"/>
              <a:t>:</a:t>
            </a:r>
          </a:p>
          <a:p>
            <a:r>
              <a:rPr lang="en-GB" dirty="0"/>
              <a:t>Negoita Tudor</a:t>
            </a:r>
          </a:p>
          <a:p>
            <a:r>
              <a:rPr lang="en-GB" dirty="0" err="1"/>
              <a:t>Bejan</a:t>
            </a:r>
            <a:r>
              <a:rPr lang="en-GB" dirty="0"/>
              <a:t> </a:t>
            </a:r>
            <a:r>
              <a:rPr lang="en-GB" dirty="0" err="1"/>
              <a:t>Nelu</a:t>
            </a:r>
            <a:r>
              <a:rPr lang="en-GB" dirty="0"/>
              <a:t>-Adrian</a:t>
            </a:r>
          </a:p>
          <a:p>
            <a:r>
              <a:rPr lang="en-GB" dirty="0" err="1"/>
              <a:t>Furcoi</a:t>
            </a:r>
            <a:r>
              <a:rPr lang="en-GB" dirty="0"/>
              <a:t> Tase Isidor</a:t>
            </a:r>
          </a:p>
          <a:p>
            <a:r>
              <a:rPr lang="en-GB" b="1" dirty="0" err="1"/>
              <a:t>Profesori</a:t>
            </a:r>
            <a:r>
              <a:rPr lang="en-GB" b="1" dirty="0"/>
              <a:t> </a:t>
            </a:r>
            <a:r>
              <a:rPr lang="en-GB" b="1" dirty="0" err="1"/>
              <a:t>indrumatori</a:t>
            </a:r>
            <a:r>
              <a:rPr lang="en-GB" b="1" dirty="0"/>
              <a:t>:</a:t>
            </a:r>
          </a:p>
          <a:p>
            <a:r>
              <a:rPr lang="en-GB" dirty="0" err="1"/>
              <a:t>Achirei</a:t>
            </a:r>
            <a:r>
              <a:rPr lang="en-GB" dirty="0"/>
              <a:t> Stefan-Daniel</a:t>
            </a:r>
          </a:p>
          <a:p>
            <a:r>
              <a:rPr lang="en-GB" dirty="0" err="1"/>
              <a:t>Zvoristeanu</a:t>
            </a:r>
            <a:r>
              <a:rPr lang="en-GB" dirty="0"/>
              <a:t> Otilia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8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4413-079F-4422-9E77-4383F239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9A71-E410-4F4D-8DDC-296FC22335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continuare</a:t>
            </a:r>
            <a:r>
              <a:rPr lang="en-GB" dirty="0"/>
              <a:t>,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mareste</a:t>
            </a:r>
            <a:r>
              <a:rPr lang="en-GB" dirty="0"/>
              <a:t> frame-ul la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inmultind</a:t>
            </a:r>
            <a:r>
              <a:rPr lang="en-GB" dirty="0"/>
              <a:t> </a:t>
            </a:r>
            <a:r>
              <a:rPr lang="en-GB" dirty="0" err="1"/>
              <a:t>variabilele</a:t>
            </a:r>
            <a:r>
              <a:rPr lang="en-GB" dirty="0"/>
              <a:t> “top,” “right”, “bottom” </a:t>
            </a:r>
            <a:r>
              <a:rPr lang="en-GB" dirty="0" err="1"/>
              <a:t>si</a:t>
            </a:r>
            <a:r>
              <a:rPr lang="en-GB" dirty="0"/>
              <a:t> “left” (</a:t>
            </a:r>
            <a:r>
              <a:rPr lang="en-GB" dirty="0" err="1"/>
              <a:t>rezultate</a:t>
            </a:r>
            <a:r>
              <a:rPr lang="en-GB" dirty="0"/>
              <a:t> </a:t>
            </a:r>
            <a:r>
              <a:rPr lang="en-GB" dirty="0" err="1"/>
              <a:t>dinfolosirea</a:t>
            </a:r>
            <a:r>
              <a:rPr lang="en-GB" dirty="0"/>
              <a:t> </a:t>
            </a:r>
            <a:r>
              <a:rPr lang="en-GB" dirty="0" err="1"/>
              <a:t>functiei</a:t>
            </a:r>
            <a:r>
              <a:rPr lang="en-GB" dirty="0"/>
              <a:t> </a:t>
            </a:r>
            <a:r>
              <a:rPr lang="en-GB" dirty="0" err="1"/>
              <a:t>face_locations</a:t>
            </a:r>
            <a:r>
              <a:rPr lang="en-GB" dirty="0"/>
              <a:t>()), care </a:t>
            </a:r>
            <a:r>
              <a:rPr lang="en-GB" dirty="0" err="1"/>
              <a:t>reprezinta</a:t>
            </a:r>
            <a:r>
              <a:rPr lang="en-GB" dirty="0"/>
              <a:t> </a:t>
            </a:r>
            <a:r>
              <a:rPr lang="en-GB" dirty="0" err="1"/>
              <a:t>marginile</a:t>
            </a:r>
            <a:r>
              <a:rPr lang="en-GB" dirty="0"/>
              <a:t> </a:t>
            </a:r>
            <a:r>
              <a:rPr lang="en-GB" dirty="0" err="1"/>
              <a:t>patratului</a:t>
            </a:r>
            <a:r>
              <a:rPr lang="en-GB" dirty="0"/>
              <a:t> in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incadrata</a:t>
            </a:r>
            <a:r>
              <a:rPr lang="en-GB" dirty="0"/>
              <a:t> fata din frame cu 4.</a:t>
            </a:r>
          </a:p>
          <a:p>
            <a:r>
              <a:rPr lang="en-GB" dirty="0" err="1"/>
              <a:t>Apoi</a:t>
            </a:r>
            <a:r>
              <a:rPr lang="en-GB" dirty="0"/>
              <a:t> cu </a:t>
            </a:r>
            <a:r>
              <a:rPr lang="en-GB" dirty="0" err="1"/>
              <a:t>ajutorul</a:t>
            </a:r>
            <a:r>
              <a:rPr lang="en-GB" dirty="0"/>
              <a:t> </a:t>
            </a:r>
            <a:r>
              <a:rPr lang="en-GB" dirty="0" err="1"/>
              <a:t>functiei</a:t>
            </a:r>
            <a:r>
              <a:rPr lang="en-GB" dirty="0"/>
              <a:t> rectangle() din cv2, </a:t>
            </a:r>
            <a:r>
              <a:rPr lang="en-GB" dirty="0" err="1"/>
              <a:t>construieste</a:t>
            </a:r>
            <a:r>
              <a:rPr lang="en-GB" dirty="0"/>
              <a:t> </a:t>
            </a:r>
            <a:r>
              <a:rPr lang="en-GB" dirty="0" err="1"/>
              <a:t>cadrul</a:t>
            </a:r>
            <a:r>
              <a:rPr lang="en-GB" dirty="0"/>
              <a:t> in care 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regasi</a:t>
            </a:r>
            <a:r>
              <a:rPr lang="en-GB" dirty="0"/>
              <a:t> fata din frame.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226A77-48BA-420E-8721-D2577E3A0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1193" y="2667000"/>
            <a:ext cx="4667813" cy="3124200"/>
          </a:xfrm>
        </p:spPr>
      </p:pic>
    </p:spTree>
    <p:extLst>
      <p:ext uri="{BB962C8B-B14F-4D97-AF65-F5344CB8AC3E}">
        <p14:creationId xmlns:p14="http://schemas.microsoft.com/office/powerpoint/2010/main" val="86032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4A52-E12A-4723-A276-75EAF5F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Cateva</a:t>
            </a:r>
            <a:r>
              <a:rPr lang="en-GB" dirty="0"/>
              <a:t> </a:t>
            </a:r>
            <a:r>
              <a:rPr lang="en-GB" dirty="0" err="1"/>
              <a:t>rezultate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57B8E-D2F2-4E9C-AFD9-29208214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28" y="2263911"/>
            <a:ext cx="4568944" cy="4059713"/>
          </a:xfrm>
        </p:spPr>
      </p:pic>
    </p:spTree>
    <p:extLst>
      <p:ext uri="{BB962C8B-B14F-4D97-AF65-F5344CB8AC3E}">
        <p14:creationId xmlns:p14="http://schemas.microsoft.com/office/powerpoint/2010/main" val="107619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1CC7-B91C-488E-BD2C-9D1A357F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Cateva</a:t>
            </a:r>
            <a:r>
              <a:rPr lang="en-GB" dirty="0"/>
              <a:t> </a:t>
            </a:r>
            <a:r>
              <a:rPr lang="en-GB" dirty="0" err="1"/>
              <a:t>rezultate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333B7B-014F-4F84-A63A-36EE21FFB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01" y="2241827"/>
            <a:ext cx="4464198" cy="4014263"/>
          </a:xfrm>
        </p:spPr>
      </p:pic>
    </p:spTree>
    <p:extLst>
      <p:ext uri="{BB962C8B-B14F-4D97-AF65-F5344CB8AC3E}">
        <p14:creationId xmlns:p14="http://schemas.microsoft.com/office/powerpoint/2010/main" val="35245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B96D-04D9-4A66-B3B7-335E725F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Bibliografie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3F7A-5154-4A23-87D0-7D1088528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http://dlib.net/python/index.html</a:t>
            </a:r>
            <a:endParaRPr lang="en-GB" dirty="0"/>
          </a:p>
          <a:p>
            <a:r>
              <a:rPr lang="en-GB" dirty="0">
                <a:hlinkClick r:id="rId3"/>
              </a:rPr>
              <a:t>https://docs.opencv.org/4.x/d6/d00/tutorial_py_root.html</a:t>
            </a:r>
            <a:endParaRPr lang="en-GB" dirty="0"/>
          </a:p>
          <a:p>
            <a:r>
              <a:rPr lang="en-GB" dirty="0">
                <a:hlinkClick r:id="rId4"/>
              </a:rPr>
              <a:t>https://face-recognition.readthedocs.io/en/latest/readme.html</a:t>
            </a:r>
            <a:endParaRPr lang="en-GB" dirty="0"/>
          </a:p>
          <a:p>
            <a:r>
              <a:rPr lang="en-GB" dirty="0"/>
              <a:t>https://link.springer.com/chapter/10.1007/978-981-33-6609-1_27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88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3BE2-5ED6-4EDC-9104-92E7372D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Scurta</a:t>
            </a:r>
            <a:r>
              <a:rPr lang="en-GB" dirty="0"/>
              <a:t> </a:t>
            </a:r>
            <a:r>
              <a:rPr lang="en-GB" dirty="0" err="1"/>
              <a:t>istorie</a:t>
            </a:r>
            <a:r>
              <a:rPr lang="en-GB" dirty="0"/>
              <a:t> a </a:t>
            </a:r>
            <a:r>
              <a:rPr lang="en-GB" dirty="0" err="1"/>
              <a:t>recunoasterii</a:t>
            </a:r>
            <a:r>
              <a:rPr lang="en-GB" dirty="0"/>
              <a:t> </a:t>
            </a:r>
            <a:r>
              <a:rPr lang="en-GB" dirty="0" err="1"/>
              <a:t>faciale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46B5-18D5-48EF-BBAE-3D8B3E1E9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10146214" cy="3124201"/>
          </a:xfrm>
        </p:spPr>
        <p:txBody>
          <a:bodyPr/>
          <a:lstStyle/>
          <a:p>
            <a:r>
              <a:rPr lang="en-GB" dirty="0" err="1"/>
              <a:t>Tehnologia</a:t>
            </a:r>
            <a:r>
              <a:rPr lang="en-GB" dirty="0"/>
              <a:t> </a:t>
            </a:r>
            <a:r>
              <a:rPr lang="en-GB" dirty="0" err="1"/>
              <a:t>recunoasterii</a:t>
            </a:r>
            <a:r>
              <a:rPr lang="en-GB" dirty="0"/>
              <a:t> </a:t>
            </a:r>
            <a:r>
              <a:rPr lang="en-GB" dirty="0" err="1"/>
              <a:t>faciale</a:t>
            </a:r>
            <a:r>
              <a:rPr lang="en-GB" dirty="0"/>
              <a:t> a </a:t>
            </a:r>
            <a:r>
              <a:rPr lang="en-GB" dirty="0" err="1"/>
              <a:t>luat</a:t>
            </a:r>
            <a:r>
              <a:rPr lang="en-GB" dirty="0"/>
              <a:t> </a:t>
            </a:r>
            <a:r>
              <a:rPr lang="en-GB" dirty="0" err="1"/>
              <a:t>nastere</a:t>
            </a:r>
            <a:r>
              <a:rPr lang="en-GB" dirty="0"/>
              <a:t> in </a:t>
            </a:r>
            <a:r>
              <a:rPr lang="en-GB" dirty="0" err="1"/>
              <a:t>anii</a:t>
            </a:r>
            <a:r>
              <a:rPr lang="en-GB" dirty="0"/>
              <a:t> 60 la MIT </a:t>
            </a:r>
            <a:r>
              <a:rPr lang="en-GB" dirty="0" err="1"/>
              <a:t>si</a:t>
            </a:r>
            <a:r>
              <a:rPr lang="en-GB" dirty="0"/>
              <a:t> la Stanford University.</a:t>
            </a:r>
          </a:p>
          <a:p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foloseau</a:t>
            </a:r>
            <a:r>
              <a:rPr lang="en-GB" dirty="0"/>
              <a:t> o </a:t>
            </a:r>
            <a:r>
              <a:rPr lang="en-GB" dirty="0" err="1"/>
              <a:t>tehnologie</a:t>
            </a:r>
            <a:r>
              <a:rPr lang="en-GB" dirty="0"/>
              <a:t> </a:t>
            </a:r>
            <a:r>
              <a:rPr lang="en-GB" dirty="0" err="1"/>
              <a:t>numita</a:t>
            </a:r>
            <a:r>
              <a:rPr lang="en-GB" dirty="0"/>
              <a:t> “feature extraction”, care </a:t>
            </a:r>
            <a:r>
              <a:rPr lang="en-GB" dirty="0" err="1"/>
              <a:t>presupunea</a:t>
            </a:r>
            <a:r>
              <a:rPr lang="en-GB" dirty="0"/>
              <a:t> </a:t>
            </a:r>
            <a:r>
              <a:rPr lang="en-GB" dirty="0" err="1"/>
              <a:t>identificarea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analizarea</a:t>
            </a:r>
            <a:r>
              <a:rPr lang="en-GB" dirty="0"/>
              <a:t> </a:t>
            </a:r>
            <a:r>
              <a:rPr lang="en-GB" dirty="0" err="1"/>
              <a:t>diferitelor</a:t>
            </a:r>
            <a:r>
              <a:rPr lang="en-GB" dirty="0"/>
              <a:t> </a:t>
            </a:r>
            <a:r>
              <a:rPr lang="en-GB" dirty="0" err="1"/>
              <a:t>trasaturi</a:t>
            </a:r>
            <a:r>
              <a:rPr lang="en-GB" dirty="0"/>
              <a:t> </a:t>
            </a:r>
            <a:r>
              <a:rPr lang="en-GB" dirty="0" err="1"/>
              <a:t>faciale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ochii</a:t>
            </a:r>
            <a:r>
              <a:rPr lang="en-GB" dirty="0"/>
              <a:t> </a:t>
            </a:r>
            <a:r>
              <a:rPr lang="en-GB" dirty="0" err="1"/>
              <a:t>nasul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gura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anii</a:t>
            </a:r>
            <a:r>
              <a:rPr lang="en-GB" dirty="0"/>
              <a:t> 80 </a:t>
            </a:r>
            <a:r>
              <a:rPr lang="en-GB" dirty="0" err="1"/>
              <a:t>si</a:t>
            </a:r>
            <a:r>
              <a:rPr lang="en-GB" dirty="0"/>
              <a:t> 90, </a:t>
            </a:r>
            <a:r>
              <a:rPr lang="en-GB" dirty="0" err="1"/>
              <a:t>cercetatorii</a:t>
            </a:r>
            <a:r>
              <a:rPr lang="en-GB" dirty="0"/>
              <a:t> au </a:t>
            </a:r>
            <a:r>
              <a:rPr lang="en-GB" dirty="0" err="1"/>
              <a:t>inceput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creeze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sophisticate, care </a:t>
            </a:r>
            <a:r>
              <a:rPr lang="en-GB" dirty="0" err="1"/>
              <a:t>uitilizau</a:t>
            </a:r>
            <a:r>
              <a:rPr lang="en-GB" dirty="0"/>
              <a:t> eigenface, o </a:t>
            </a:r>
            <a:r>
              <a:rPr lang="en-GB" dirty="0" err="1"/>
              <a:t>tehnica</a:t>
            </a:r>
            <a:r>
              <a:rPr lang="en-GB" dirty="0"/>
              <a:t> care se </a:t>
            </a:r>
            <a:r>
              <a:rPr lang="en-GB" dirty="0" err="1"/>
              <a:t>bazeaza</a:t>
            </a:r>
            <a:r>
              <a:rPr lang="en-GB" dirty="0"/>
              <a:t> pe </a:t>
            </a:r>
            <a:r>
              <a:rPr lang="en-GB" dirty="0" err="1"/>
              <a:t>crearea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reprezentari</a:t>
            </a:r>
            <a:r>
              <a:rPr lang="en-GB" dirty="0"/>
              <a:t> </a:t>
            </a:r>
            <a:r>
              <a:rPr lang="en-GB" dirty="0" err="1"/>
              <a:t>matematice</a:t>
            </a:r>
            <a:r>
              <a:rPr lang="en-GB" dirty="0"/>
              <a:t> a </a:t>
            </a:r>
            <a:r>
              <a:rPr lang="en-GB" dirty="0" err="1"/>
              <a:t>fetei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analizarea</a:t>
            </a:r>
            <a:r>
              <a:rPr lang="en-GB" dirty="0"/>
              <a:t> </a:t>
            </a:r>
            <a:r>
              <a:rPr lang="en-GB" dirty="0" err="1"/>
              <a:t>trasaturilor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. </a:t>
            </a:r>
            <a:r>
              <a:rPr lang="en-GB" dirty="0" err="1"/>
              <a:t>Aceste</a:t>
            </a:r>
            <a:r>
              <a:rPr lang="en-GB" dirty="0"/>
              <a:t> </a:t>
            </a:r>
            <a:r>
              <a:rPr lang="en-GB" dirty="0" err="1"/>
              <a:t>sisteme</a:t>
            </a:r>
            <a:r>
              <a:rPr lang="en-GB" dirty="0"/>
              <a:t> </a:t>
            </a:r>
            <a:r>
              <a:rPr lang="en-GB" dirty="0" err="1"/>
              <a:t>puteau</a:t>
            </a:r>
            <a:r>
              <a:rPr lang="en-GB" dirty="0"/>
              <a:t> </a:t>
            </a:r>
            <a:r>
              <a:rPr lang="en-GB" dirty="0" err="1"/>
              <a:t>ajunge</a:t>
            </a:r>
            <a:r>
              <a:rPr lang="en-GB" dirty="0"/>
              <a:t> la un grad </a:t>
            </a:r>
            <a:r>
              <a:rPr lang="en-GB" dirty="0" err="1"/>
              <a:t>ridicat</a:t>
            </a:r>
            <a:r>
              <a:rPr lang="en-GB" dirty="0"/>
              <a:t> de </a:t>
            </a:r>
            <a:r>
              <a:rPr lang="en-GB" dirty="0" err="1"/>
              <a:t>acuratete</a:t>
            </a:r>
            <a:r>
              <a:rPr lang="en-GB" dirty="0"/>
              <a:t>, </a:t>
            </a:r>
            <a:r>
              <a:rPr lang="en-GB" dirty="0" err="1"/>
              <a:t>doar</a:t>
            </a:r>
            <a:r>
              <a:rPr lang="en-GB" dirty="0"/>
              <a:t> ca </a:t>
            </a:r>
            <a:r>
              <a:rPr lang="en-GB" dirty="0" err="1"/>
              <a:t>erau</a:t>
            </a:r>
            <a:r>
              <a:rPr lang="en-GB" dirty="0"/>
              <a:t> </a:t>
            </a:r>
            <a:r>
              <a:rPr lang="en-GB" dirty="0" err="1"/>
              <a:t>limitate</a:t>
            </a:r>
            <a:r>
              <a:rPr lang="en-GB" dirty="0"/>
              <a:t> de </a:t>
            </a:r>
            <a:r>
              <a:rPr lang="en-GB" dirty="0" err="1"/>
              <a:t>cantitatea</a:t>
            </a:r>
            <a:r>
              <a:rPr lang="en-GB" dirty="0"/>
              <a:t> mare de date pe care le </a:t>
            </a:r>
            <a:r>
              <a:rPr lang="en-GB" dirty="0" err="1"/>
              <a:t>necesitau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anii</a:t>
            </a:r>
            <a:r>
              <a:rPr lang="en-GB" dirty="0"/>
              <a:t> 2000, s-a </a:t>
            </a:r>
            <a:r>
              <a:rPr lang="en-GB" dirty="0" err="1"/>
              <a:t>inceput</a:t>
            </a:r>
            <a:r>
              <a:rPr lang="en-GB" dirty="0"/>
              <a:t> </a:t>
            </a:r>
            <a:r>
              <a:rPr lang="en-GB" dirty="0" err="1"/>
              <a:t>folosirea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 cu machine-learning,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retele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deep learning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precizia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16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75FA-783E-435D-80CB-AE2C04F0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Scurta</a:t>
            </a:r>
            <a:r>
              <a:rPr lang="en-GB" dirty="0"/>
              <a:t> </a:t>
            </a:r>
            <a:r>
              <a:rPr lang="en-GB" dirty="0" err="1"/>
              <a:t>istorie</a:t>
            </a:r>
            <a:r>
              <a:rPr lang="en-GB" dirty="0"/>
              <a:t> a </a:t>
            </a:r>
            <a:r>
              <a:rPr lang="en-GB" dirty="0" err="1"/>
              <a:t>recunoasterii</a:t>
            </a:r>
            <a:r>
              <a:rPr lang="en-GB" dirty="0"/>
              <a:t> </a:t>
            </a:r>
            <a:r>
              <a:rPr lang="en-GB" dirty="0" err="1"/>
              <a:t>faciale</a:t>
            </a:r>
            <a:endParaRPr lang="en-GB" dirty="0"/>
          </a:p>
        </p:txBody>
      </p:sp>
      <p:pic>
        <p:nvPicPr>
          <p:cNvPr id="1026" name="Picture 2" descr="Electronics | Free Full-Text | Past, Present, and Future of Face Recognition:  A Review">
            <a:extLst>
              <a:ext uri="{FF2B5EF4-FFF2-40B4-BE49-F238E27FC236}">
                <a16:creationId xmlns:a16="http://schemas.microsoft.com/office/drawing/2014/main" id="{E0A44FF2-C274-4287-B328-243D4335BD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57" y="2986481"/>
            <a:ext cx="6717286" cy="16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3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E4EE-1CAE-47D3-BA32-D073BA70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Abordarea</a:t>
            </a:r>
            <a:r>
              <a:rPr lang="en-GB" dirty="0"/>
              <a:t> </a:t>
            </a:r>
            <a:r>
              <a:rPr lang="en-GB" dirty="0" err="1"/>
              <a:t>noastra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4F336-F090-4C5E-ADB6-740FA1F7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realizarea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aplicatii</a:t>
            </a:r>
            <a:r>
              <a:rPr lang="en-GB" dirty="0"/>
              <a:t> care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detecteze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le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recunoasca</a:t>
            </a:r>
            <a:r>
              <a:rPr lang="en-GB" dirty="0"/>
              <a:t>, </a:t>
            </a:r>
            <a:r>
              <a:rPr lang="en-GB" dirty="0" err="1"/>
              <a:t>noi</a:t>
            </a:r>
            <a:r>
              <a:rPr lang="en-GB" dirty="0"/>
              <a:t> am </a:t>
            </a:r>
            <a:r>
              <a:rPr lang="en-GB" dirty="0" err="1"/>
              <a:t>creat</a:t>
            </a:r>
            <a:r>
              <a:rPr lang="en-GB" dirty="0"/>
              <a:t> o </a:t>
            </a:r>
            <a:r>
              <a:rPr lang="en-GB" dirty="0" err="1"/>
              <a:t>aplicatie</a:t>
            </a:r>
            <a:r>
              <a:rPr lang="en-GB" dirty="0"/>
              <a:t> in Python, </a:t>
            </a:r>
            <a:r>
              <a:rPr lang="en-GB" dirty="0" err="1"/>
              <a:t>utilizand</a:t>
            </a:r>
            <a:r>
              <a:rPr lang="en-GB" dirty="0"/>
              <a:t> </a:t>
            </a:r>
            <a:r>
              <a:rPr lang="en-GB" dirty="0" err="1"/>
              <a:t>bibliotecile</a:t>
            </a:r>
            <a:r>
              <a:rPr lang="en-GB" dirty="0"/>
              <a:t> OpenCV-Python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face_recognition</a:t>
            </a:r>
            <a:r>
              <a:rPr lang="en-GB" dirty="0"/>
              <a:t>.</a:t>
            </a:r>
          </a:p>
          <a:p>
            <a:r>
              <a:rPr lang="en-GB" dirty="0" err="1"/>
              <a:t>Ideea</a:t>
            </a:r>
            <a:r>
              <a:rPr lang="en-GB" dirty="0"/>
              <a:t> </a:t>
            </a:r>
            <a:r>
              <a:rPr lang="en-GB" dirty="0" err="1"/>
              <a:t>principala</a:t>
            </a:r>
            <a:r>
              <a:rPr lang="en-GB" dirty="0"/>
              <a:t> a </a:t>
            </a:r>
            <a:r>
              <a:rPr lang="en-GB" dirty="0" err="1"/>
              <a:t>proiectului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ca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poze</a:t>
            </a:r>
            <a:r>
              <a:rPr lang="en-GB" dirty="0"/>
              <a:t> cu </a:t>
            </a:r>
            <a:r>
              <a:rPr lang="en-GB" dirty="0" err="1"/>
              <a:t>noi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cu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persoane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folder,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utilizarea</a:t>
            </a:r>
            <a:r>
              <a:rPr lang="en-GB" dirty="0"/>
              <a:t> </a:t>
            </a:r>
            <a:r>
              <a:rPr lang="en-GB" dirty="0" err="1"/>
              <a:t>camerei</a:t>
            </a:r>
            <a:r>
              <a:rPr lang="en-GB" dirty="0"/>
              <a:t> video </a:t>
            </a:r>
            <a:r>
              <a:rPr lang="en-GB" dirty="0" err="1"/>
              <a:t>detecteaza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din </a:t>
            </a:r>
            <a:r>
              <a:rPr lang="en-GB" dirty="0" err="1"/>
              <a:t>fiecare</a:t>
            </a:r>
            <a:r>
              <a:rPr lang="en-GB" dirty="0"/>
              <a:t> frame </a:t>
            </a:r>
            <a:r>
              <a:rPr lang="en-GB" dirty="0" err="1"/>
              <a:t>si</a:t>
            </a:r>
            <a:r>
              <a:rPr lang="en-GB" dirty="0"/>
              <a:t> le </a:t>
            </a:r>
            <a:r>
              <a:rPr lang="en-GB" dirty="0" err="1"/>
              <a:t>compara</a:t>
            </a:r>
            <a:r>
              <a:rPr lang="en-GB" dirty="0"/>
              <a:t> pe </a:t>
            </a:r>
            <a:r>
              <a:rPr lang="en-GB" dirty="0" err="1"/>
              <a:t>fiecare</a:t>
            </a:r>
            <a:r>
              <a:rPr lang="en-GB" dirty="0"/>
              <a:t> cu </a:t>
            </a:r>
            <a:r>
              <a:rPr lang="en-GB" dirty="0" err="1"/>
              <a:t>fetele</a:t>
            </a:r>
            <a:r>
              <a:rPr lang="en-GB" dirty="0"/>
              <a:t> din </a:t>
            </a:r>
            <a:r>
              <a:rPr lang="en-GB" dirty="0" err="1"/>
              <a:t>pozele</a:t>
            </a:r>
            <a:r>
              <a:rPr lang="en-GB" dirty="0"/>
              <a:t> din folder.</a:t>
            </a:r>
          </a:p>
          <a:p>
            <a:r>
              <a:rPr lang="en-GB" dirty="0"/>
              <a:t>In </a:t>
            </a:r>
            <a:r>
              <a:rPr lang="en-GB" dirty="0" err="1"/>
              <a:t>cazul</a:t>
            </a:r>
            <a:r>
              <a:rPr lang="en-GB" dirty="0"/>
              <a:t> in care nu se </a:t>
            </a:r>
            <a:r>
              <a:rPr lang="en-GB" dirty="0" err="1"/>
              <a:t>descopera</a:t>
            </a:r>
            <a:r>
              <a:rPr lang="en-GB" dirty="0"/>
              <a:t> </a:t>
            </a:r>
            <a:r>
              <a:rPr lang="en-GB" dirty="0" err="1"/>
              <a:t>nicio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care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corespunda</a:t>
            </a:r>
            <a:r>
              <a:rPr lang="en-GB" dirty="0"/>
              <a:t> cu o fata de pe camera,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considerata</a:t>
            </a:r>
            <a:r>
              <a:rPr lang="en-GB" dirty="0"/>
              <a:t> </a:t>
            </a:r>
            <a:r>
              <a:rPr lang="en-GB" dirty="0" err="1"/>
              <a:t>necunoscuta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19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E096-B8B3-45AD-B875-A2C4BE67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face_confidence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0230-B2EB-4D16-81D4-5FA8BE47B5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Am </a:t>
            </a:r>
            <a:r>
              <a:rPr lang="en-GB" dirty="0" err="1"/>
              <a:t>definit</a:t>
            </a:r>
            <a:r>
              <a:rPr lang="en-GB" dirty="0"/>
              <a:t> o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numita</a:t>
            </a:r>
            <a:r>
              <a:rPr lang="en-GB" dirty="0"/>
              <a:t> </a:t>
            </a:r>
            <a:r>
              <a:rPr lang="en-GB" dirty="0" err="1"/>
              <a:t>face_confidence</a:t>
            </a:r>
            <a:r>
              <a:rPr lang="en-GB" dirty="0"/>
              <a:t>(), care </a:t>
            </a:r>
            <a:r>
              <a:rPr lang="en-GB" dirty="0" err="1"/>
              <a:t>primeste</a:t>
            </a:r>
            <a:r>
              <a:rPr lang="en-GB" dirty="0"/>
              <a:t> ca </a:t>
            </a:r>
            <a:r>
              <a:rPr lang="en-GB" dirty="0" err="1"/>
              <a:t>parametri</a:t>
            </a:r>
            <a:r>
              <a:rPr lang="en-GB" dirty="0"/>
              <a:t> </a:t>
            </a:r>
            <a:r>
              <a:rPr lang="en-GB" dirty="0" err="1"/>
              <a:t>face_distance</a:t>
            </a:r>
            <a:r>
              <a:rPr lang="en-GB" dirty="0"/>
              <a:t>, care </a:t>
            </a:r>
            <a:r>
              <a:rPr lang="en-GB" dirty="0" err="1"/>
              <a:t>reprezinta</a:t>
            </a:r>
            <a:r>
              <a:rPr lang="en-GB" dirty="0"/>
              <a:t> cat de </a:t>
            </a:r>
            <a:r>
              <a:rPr lang="en-GB" dirty="0" err="1"/>
              <a:t>asemanatoare</a:t>
            </a:r>
            <a:r>
              <a:rPr lang="en-GB" dirty="0"/>
              <a:t> sunt </a:t>
            </a:r>
            <a:r>
              <a:rPr lang="en-GB" dirty="0" err="1"/>
              <a:t>doua</a:t>
            </a:r>
            <a:r>
              <a:rPr lang="en-GB" dirty="0"/>
              <a:t> fete    - cu cat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cu </a:t>
            </a:r>
            <a:r>
              <a:rPr lang="en-GB" dirty="0" err="1"/>
              <a:t>atat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sunt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o </a:t>
            </a:r>
            <a:r>
              <a:rPr lang="en-GB" dirty="0" err="1"/>
              <a:t>valoare</a:t>
            </a:r>
            <a:r>
              <a:rPr lang="en-GB" dirty="0"/>
              <a:t> threshold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determina</a:t>
            </a:r>
            <a:r>
              <a:rPr lang="en-GB" dirty="0"/>
              <a:t> </a:t>
            </a:r>
            <a:r>
              <a:rPr lang="en-GB" dirty="0" err="1"/>
              <a:t>daca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</a:t>
            </a:r>
            <a:r>
              <a:rPr lang="en-GB" dirty="0" err="1"/>
              <a:t>seamana</a:t>
            </a:r>
            <a:r>
              <a:rPr lang="en-GB" dirty="0"/>
              <a:t> </a:t>
            </a:r>
            <a:r>
              <a:rPr lang="en-GB" dirty="0" err="1"/>
              <a:t>suficient</a:t>
            </a:r>
            <a:r>
              <a:rPr lang="en-GB" dirty="0"/>
              <a:t>.</a:t>
            </a:r>
          </a:p>
          <a:p>
            <a:r>
              <a:rPr lang="en-GB" dirty="0" err="1"/>
              <a:t>Aceasta</a:t>
            </a:r>
            <a:r>
              <a:rPr lang="en-GB" dirty="0"/>
              <a:t> ne </a:t>
            </a:r>
            <a:r>
              <a:rPr lang="en-GB" dirty="0" err="1"/>
              <a:t>returneaza</a:t>
            </a:r>
            <a:r>
              <a:rPr lang="en-GB" dirty="0"/>
              <a:t> un </a:t>
            </a:r>
            <a:r>
              <a:rPr lang="en-GB" dirty="0" err="1"/>
              <a:t>procentaj</a:t>
            </a:r>
            <a:r>
              <a:rPr lang="en-GB" dirty="0"/>
              <a:t> care </a:t>
            </a:r>
            <a:r>
              <a:rPr lang="en-GB" dirty="0" err="1"/>
              <a:t>reprezinta</a:t>
            </a:r>
            <a:r>
              <a:rPr lang="en-GB" dirty="0"/>
              <a:t> </a:t>
            </a:r>
            <a:r>
              <a:rPr lang="en-GB" dirty="0" err="1"/>
              <a:t>similitudinea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care se </a:t>
            </a:r>
            <a:r>
              <a:rPr lang="en-GB" dirty="0" err="1"/>
              <a:t>vad</a:t>
            </a:r>
            <a:r>
              <a:rPr lang="en-GB" dirty="0"/>
              <a:t> pe camera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din folder.</a:t>
            </a:r>
          </a:p>
          <a:p>
            <a:endParaRPr lang="en-GB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2742903-705A-4242-BACB-12FEAC1BB6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3991" y="3147861"/>
            <a:ext cx="4782217" cy="2162477"/>
          </a:xfrm>
        </p:spPr>
      </p:pic>
    </p:spTree>
    <p:extLst>
      <p:ext uri="{BB962C8B-B14F-4D97-AF65-F5344CB8AC3E}">
        <p14:creationId xmlns:p14="http://schemas.microsoft.com/office/powerpoint/2010/main" val="267920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0579-94F8-4444-931A-9A9C9FB0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encode_faces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A1CD-7DB1-44F5-945B-1D39A9C845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encode_faces</a:t>
            </a:r>
            <a:r>
              <a:rPr lang="en-GB" dirty="0"/>
              <a:t>()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codifica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din folder.</a:t>
            </a:r>
          </a:p>
          <a:p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incarca</a:t>
            </a:r>
            <a:r>
              <a:rPr lang="en-GB" dirty="0"/>
              <a:t> </a:t>
            </a:r>
            <a:r>
              <a:rPr lang="en-GB" dirty="0" err="1"/>
              <a:t>imaginea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load_image_file</a:t>
            </a:r>
            <a:r>
              <a:rPr lang="en-GB" dirty="0"/>
              <a:t>()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apoi</a:t>
            </a:r>
            <a:r>
              <a:rPr lang="en-GB" dirty="0"/>
              <a:t> </a:t>
            </a:r>
            <a:r>
              <a:rPr lang="en-GB" dirty="0" err="1"/>
              <a:t>foloseste</a:t>
            </a:r>
            <a:r>
              <a:rPr lang="en-GB" dirty="0"/>
              <a:t>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face_encodings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obtine</a:t>
            </a:r>
            <a:r>
              <a:rPr lang="en-GB" dirty="0"/>
              <a:t> </a:t>
            </a:r>
            <a:r>
              <a:rPr lang="en-GB" dirty="0" err="1"/>
              <a:t>codificarea</a:t>
            </a:r>
            <a:r>
              <a:rPr lang="en-GB" dirty="0"/>
              <a:t> </a:t>
            </a:r>
            <a:r>
              <a:rPr lang="en-GB" dirty="0" err="1"/>
              <a:t>fiecarei</a:t>
            </a:r>
            <a:r>
              <a:rPr lang="en-GB" dirty="0"/>
              <a:t> fete, </a:t>
            </a:r>
            <a:r>
              <a:rPr lang="en-GB" dirty="0" err="1"/>
              <a:t>adica</a:t>
            </a:r>
            <a:r>
              <a:rPr lang="en-GB" dirty="0"/>
              <a:t> o </a:t>
            </a:r>
            <a:r>
              <a:rPr lang="en-GB" dirty="0" err="1"/>
              <a:t>reprezentare</a:t>
            </a:r>
            <a:r>
              <a:rPr lang="en-GB" dirty="0"/>
              <a:t> </a:t>
            </a:r>
            <a:r>
              <a:rPr lang="en-GB" dirty="0" err="1"/>
              <a:t>numerica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asemenea</a:t>
            </a:r>
            <a:r>
              <a:rPr lang="en-GB" dirty="0"/>
              <a:t>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atribuie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un </a:t>
            </a:r>
            <a:r>
              <a:rPr lang="en-GB" dirty="0" err="1"/>
              <a:t>nume</a:t>
            </a:r>
            <a:r>
              <a:rPr lang="en-GB" dirty="0"/>
              <a:t> </a:t>
            </a:r>
            <a:r>
              <a:rPr lang="en-GB" dirty="0" err="1"/>
              <a:t>fiecarei</a:t>
            </a:r>
            <a:r>
              <a:rPr lang="en-GB" dirty="0"/>
              <a:t> fete din folder</a:t>
            </a:r>
          </a:p>
          <a:p>
            <a:r>
              <a:rPr lang="en-GB" dirty="0" err="1"/>
              <a:t>Ambele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apartin</a:t>
            </a:r>
            <a:r>
              <a:rPr lang="en-GB" dirty="0"/>
              <a:t> </a:t>
            </a:r>
            <a:r>
              <a:rPr lang="en-GB" dirty="0" err="1"/>
              <a:t>librariei</a:t>
            </a:r>
            <a:r>
              <a:rPr lang="en-GB" dirty="0"/>
              <a:t> </a:t>
            </a:r>
            <a:r>
              <a:rPr lang="en-GB" dirty="0" err="1"/>
              <a:t>face_recognition</a:t>
            </a:r>
            <a:r>
              <a:rPr lang="en-GB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C643DC-0308-45D5-B39A-DC85DE41F4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8834" y="2852545"/>
            <a:ext cx="4172532" cy="2753109"/>
          </a:xfrm>
        </p:spPr>
      </p:pic>
    </p:spTree>
    <p:extLst>
      <p:ext uri="{BB962C8B-B14F-4D97-AF65-F5344CB8AC3E}">
        <p14:creationId xmlns:p14="http://schemas.microsoft.com/office/powerpoint/2010/main" val="428403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ADF0-912B-41A8-A85B-267B0732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438A-A32A-475B-BFB0-F3BC3272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 </a:t>
            </a:r>
            <a:r>
              <a:rPr lang="en-GB" dirty="0" err="1"/>
              <a:t>este</a:t>
            </a:r>
            <a:r>
              <a:rPr lang="en-GB" dirty="0"/>
              <a:t> practice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definita</a:t>
            </a:r>
            <a:r>
              <a:rPr lang="en-GB" dirty="0"/>
              <a:t> in script-ul </a:t>
            </a:r>
            <a:r>
              <a:rPr lang="en-GB" dirty="0" err="1"/>
              <a:t>nostru</a:t>
            </a:r>
            <a:r>
              <a:rPr lang="en-GB" dirty="0"/>
              <a:t>, </a:t>
            </a:r>
            <a:r>
              <a:rPr lang="en-GB" dirty="0" err="1"/>
              <a:t>asa</a:t>
            </a:r>
            <a:r>
              <a:rPr lang="en-GB" dirty="0"/>
              <a:t> ca </a:t>
            </a:r>
            <a:r>
              <a:rPr lang="en-GB" dirty="0" err="1"/>
              <a:t>vom</a:t>
            </a:r>
            <a:r>
              <a:rPr lang="en-GB" dirty="0"/>
              <a:t> face un </a:t>
            </a:r>
            <a:r>
              <a:rPr lang="en-GB" dirty="0" err="1"/>
              <a:t>scurt</a:t>
            </a:r>
            <a:r>
              <a:rPr lang="en-GB" dirty="0"/>
              <a:t> </a:t>
            </a:r>
            <a:r>
              <a:rPr lang="en-GB" dirty="0" err="1"/>
              <a:t>rezumat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sublinia</a:t>
            </a:r>
            <a:r>
              <a:rPr lang="en-GB" dirty="0"/>
              <a:t> </a:t>
            </a:r>
            <a:r>
              <a:rPr lang="en-GB" dirty="0" err="1"/>
              <a:t>elementele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.</a:t>
            </a:r>
          </a:p>
          <a:p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detecteaza</a:t>
            </a:r>
            <a:r>
              <a:rPr lang="en-GB" dirty="0"/>
              <a:t> </a:t>
            </a:r>
            <a:r>
              <a:rPr lang="en-GB" dirty="0" err="1"/>
              <a:t>fetele</a:t>
            </a:r>
            <a:r>
              <a:rPr lang="en-GB" dirty="0"/>
              <a:t> in </a:t>
            </a:r>
            <a:r>
              <a:rPr lang="en-GB" dirty="0" err="1"/>
              <a:t>fiecare</a:t>
            </a:r>
            <a:r>
              <a:rPr lang="en-GB" dirty="0"/>
              <a:t> frame de pe camera video. </a:t>
            </a:r>
            <a:r>
              <a:rPr lang="en-GB" dirty="0" err="1"/>
              <a:t>Apoi</a:t>
            </a:r>
            <a:r>
              <a:rPr lang="en-GB" dirty="0"/>
              <a:t> </a:t>
            </a:r>
            <a:r>
              <a:rPr lang="en-GB" dirty="0" err="1"/>
              <a:t>compara</a:t>
            </a:r>
            <a:r>
              <a:rPr lang="en-GB" dirty="0"/>
              <a:t> </a:t>
            </a:r>
            <a:r>
              <a:rPr lang="en-GB" dirty="0" err="1"/>
              <a:t>codificarile</a:t>
            </a:r>
            <a:r>
              <a:rPr lang="en-GB" dirty="0"/>
              <a:t> </a:t>
            </a:r>
            <a:r>
              <a:rPr lang="en-GB" dirty="0" err="1"/>
              <a:t>fetelor</a:t>
            </a:r>
            <a:r>
              <a:rPr lang="en-GB" dirty="0"/>
              <a:t> din frame cu </a:t>
            </a:r>
            <a:r>
              <a:rPr lang="en-GB" dirty="0" err="1"/>
              <a:t>codificarile</a:t>
            </a:r>
            <a:r>
              <a:rPr lang="en-GB" dirty="0"/>
              <a:t> </a:t>
            </a:r>
            <a:r>
              <a:rPr lang="en-GB" dirty="0" err="1"/>
              <a:t>celor</a:t>
            </a:r>
            <a:r>
              <a:rPr lang="en-GB" dirty="0"/>
              <a:t> din folder, </a:t>
            </a:r>
            <a:r>
              <a:rPr lang="en-GB" dirty="0" err="1"/>
              <a:t>stocate</a:t>
            </a:r>
            <a:r>
              <a:rPr lang="en-GB" dirty="0"/>
              <a:t> de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encode_faces</a:t>
            </a:r>
            <a:r>
              <a:rPr lang="en-GB" dirty="0"/>
              <a:t>() in </a:t>
            </a:r>
            <a:r>
              <a:rPr lang="en-GB" dirty="0" err="1"/>
              <a:t>variabila</a:t>
            </a:r>
            <a:r>
              <a:rPr lang="en-GB" dirty="0"/>
              <a:t> </a:t>
            </a:r>
            <a:r>
              <a:rPr lang="en-GB" dirty="0" err="1"/>
              <a:t>known_face_names</a:t>
            </a:r>
            <a:r>
              <a:rPr lang="en-GB" dirty="0"/>
              <a:t>.</a:t>
            </a:r>
          </a:p>
          <a:p>
            <a:r>
              <a:rPr lang="en-GB" dirty="0"/>
              <a:t>In </a:t>
            </a:r>
            <a:r>
              <a:rPr lang="en-GB" dirty="0" err="1"/>
              <a:t>cazul</a:t>
            </a:r>
            <a:r>
              <a:rPr lang="en-GB" dirty="0"/>
              <a:t> in care </a:t>
            </a:r>
            <a:r>
              <a:rPr lang="en-GB" dirty="0" err="1"/>
              <a:t>observa</a:t>
            </a:r>
            <a:r>
              <a:rPr lang="en-GB" dirty="0"/>
              <a:t> </a:t>
            </a:r>
            <a:r>
              <a:rPr lang="en-GB" dirty="0" err="1"/>
              <a:t>suficiente</a:t>
            </a:r>
            <a:r>
              <a:rPr lang="en-GB" dirty="0"/>
              <a:t> </a:t>
            </a:r>
            <a:r>
              <a:rPr lang="en-GB" dirty="0" err="1"/>
              <a:t>asemanari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atribui</a:t>
            </a:r>
            <a:r>
              <a:rPr lang="en-GB" dirty="0"/>
              <a:t> </a:t>
            </a:r>
            <a:r>
              <a:rPr lang="en-GB" dirty="0" err="1"/>
              <a:t>fiecarei</a:t>
            </a:r>
            <a:r>
              <a:rPr lang="en-GB" dirty="0"/>
              <a:t> fete din </a:t>
            </a:r>
            <a:r>
              <a:rPr lang="en-GB" dirty="0" err="1"/>
              <a:t>cadru</a:t>
            </a:r>
            <a:r>
              <a:rPr lang="en-GB" dirty="0"/>
              <a:t> </a:t>
            </a:r>
            <a:r>
              <a:rPr lang="en-GB" dirty="0" err="1"/>
              <a:t>identitatea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daca</a:t>
            </a:r>
            <a:r>
              <a:rPr lang="en-GB" dirty="0"/>
              <a:t> nu, ii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atribui</a:t>
            </a:r>
            <a:r>
              <a:rPr lang="en-GB" dirty="0"/>
              <a:t> </a:t>
            </a:r>
            <a:r>
              <a:rPr lang="en-GB" dirty="0" err="1"/>
              <a:t>identitatea</a:t>
            </a:r>
            <a:r>
              <a:rPr lang="en-GB" dirty="0"/>
              <a:t> “</a:t>
            </a:r>
            <a:r>
              <a:rPr lang="en-GB" dirty="0" err="1"/>
              <a:t>Necunoscut</a:t>
            </a:r>
            <a:r>
              <a:rPr lang="en-GB" dirty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94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D4BD-6973-425A-8EEC-005E2ADA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3891-CCEA-4D9A-81F5-016F832333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Initial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micsoreaza</a:t>
            </a:r>
            <a:r>
              <a:rPr lang="en-GB" dirty="0"/>
              <a:t> frame-ul de 4 </a:t>
            </a:r>
            <a:r>
              <a:rPr lang="en-GB" dirty="0" err="1"/>
              <a:t>ori</a:t>
            </a:r>
            <a:r>
              <a:rPr lang="en-GB" dirty="0"/>
              <a:t>, </a:t>
            </a:r>
            <a:r>
              <a:rPr lang="en-GB" dirty="0" err="1"/>
              <a:t>pentru</a:t>
            </a:r>
            <a:r>
              <a:rPr lang="en-GB" dirty="0"/>
              <a:t> ca </a:t>
            </a:r>
            <a:r>
              <a:rPr lang="en-GB" dirty="0" err="1"/>
              <a:t>operatiile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se </a:t>
            </a:r>
            <a:r>
              <a:rPr lang="en-GB" dirty="0" err="1"/>
              <a:t>faca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rapid.</a:t>
            </a:r>
          </a:p>
          <a:p>
            <a:r>
              <a:rPr lang="en-GB" dirty="0" err="1"/>
              <a:t>Apoi</a:t>
            </a:r>
            <a:r>
              <a:rPr lang="en-GB" dirty="0"/>
              <a:t> </a:t>
            </a:r>
            <a:r>
              <a:rPr lang="en-GB" dirty="0" err="1"/>
              <a:t>converteste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din BGR (</a:t>
            </a:r>
            <a:r>
              <a:rPr lang="en-GB" dirty="0" err="1"/>
              <a:t>folosit</a:t>
            </a:r>
            <a:r>
              <a:rPr lang="en-GB" dirty="0"/>
              <a:t> de OpenCV) in  RGB ca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poata</a:t>
            </a:r>
            <a:r>
              <a:rPr lang="en-GB" dirty="0"/>
              <a:t> fi </a:t>
            </a:r>
            <a:r>
              <a:rPr lang="en-GB" dirty="0" err="1"/>
              <a:t>compatibila</a:t>
            </a:r>
            <a:r>
              <a:rPr lang="en-GB" dirty="0"/>
              <a:t> cu </a:t>
            </a:r>
            <a:r>
              <a:rPr lang="en-GB" dirty="0" err="1"/>
              <a:t>biblioteca</a:t>
            </a:r>
            <a:r>
              <a:rPr lang="en-GB" dirty="0"/>
              <a:t> </a:t>
            </a:r>
            <a:r>
              <a:rPr lang="en-GB" dirty="0" err="1"/>
              <a:t>face_recognition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asemenea</a:t>
            </a:r>
            <a:r>
              <a:rPr lang="en-GB" dirty="0"/>
              <a:t> </a:t>
            </a:r>
            <a:r>
              <a:rPr lang="en-GB" dirty="0" err="1"/>
              <a:t>foloseste</a:t>
            </a:r>
            <a:r>
              <a:rPr lang="en-GB" dirty="0"/>
              <a:t> </a:t>
            </a:r>
            <a:r>
              <a:rPr lang="en-GB" dirty="0" err="1"/>
              <a:t>functii</a:t>
            </a:r>
            <a:r>
              <a:rPr lang="en-GB" dirty="0"/>
              <a:t> din </a:t>
            </a:r>
            <a:r>
              <a:rPr lang="en-GB" dirty="0" err="1"/>
              <a:t>biblioteca</a:t>
            </a:r>
            <a:r>
              <a:rPr lang="en-GB" dirty="0"/>
              <a:t> </a:t>
            </a:r>
            <a:r>
              <a:rPr lang="en-GB" dirty="0" err="1"/>
              <a:t>face_recognition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determina</a:t>
            </a:r>
            <a:r>
              <a:rPr lang="en-GB" dirty="0"/>
              <a:t> </a:t>
            </a:r>
            <a:r>
              <a:rPr lang="en-GB" dirty="0" err="1"/>
              <a:t>coordonatele</a:t>
            </a:r>
            <a:r>
              <a:rPr lang="en-GB" dirty="0"/>
              <a:t> </a:t>
            </a:r>
            <a:r>
              <a:rPr lang="en-GB" dirty="0" err="1"/>
              <a:t>fiecarei</a:t>
            </a:r>
            <a:r>
              <a:rPr lang="en-GB" dirty="0"/>
              <a:t> fete din frame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codificarea</a:t>
            </a:r>
            <a:r>
              <a:rPr lang="en-GB" dirty="0"/>
              <a:t> </a:t>
            </a:r>
            <a:r>
              <a:rPr lang="en-GB" dirty="0" err="1"/>
              <a:t>fiecareia</a:t>
            </a:r>
            <a:r>
              <a:rPr lang="en-GB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3488FB-DF80-43E7-9AEF-71662CA86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2906140"/>
            <a:ext cx="4895850" cy="2645919"/>
          </a:xfrm>
        </p:spPr>
      </p:pic>
    </p:spTree>
    <p:extLst>
      <p:ext uri="{BB962C8B-B14F-4D97-AF65-F5344CB8AC3E}">
        <p14:creationId xmlns:p14="http://schemas.microsoft.com/office/powerpoint/2010/main" val="387075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0907-C60B-4DDA-9968-6E2B609E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run_recognition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5A0C-A77C-4FD5-BED7-F497D9A8C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lua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din frame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verificata</a:t>
            </a:r>
            <a:r>
              <a:rPr lang="en-GB" dirty="0"/>
              <a:t> cu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poza</a:t>
            </a:r>
            <a:r>
              <a:rPr lang="en-GB" dirty="0"/>
              <a:t> din folder.</a:t>
            </a:r>
          </a:p>
          <a:p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implicita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nume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confidence, care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variabila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reprezinta</a:t>
            </a:r>
            <a:r>
              <a:rPr lang="en-GB" dirty="0"/>
              <a:t> </a:t>
            </a:r>
            <a:r>
              <a:rPr lang="en-GB" dirty="0" err="1"/>
              <a:t>gradul</a:t>
            </a:r>
            <a:r>
              <a:rPr lang="en-GB" dirty="0"/>
              <a:t> de </a:t>
            </a:r>
            <a:r>
              <a:rPr lang="en-GB" dirty="0" err="1"/>
              <a:t>asemanare</a:t>
            </a:r>
            <a:r>
              <a:rPr lang="en-GB" dirty="0"/>
              <a:t> in </a:t>
            </a:r>
            <a:r>
              <a:rPr lang="en-GB" dirty="0" err="1"/>
              <a:t>procente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fi “</a:t>
            </a:r>
            <a:r>
              <a:rPr lang="en-GB" dirty="0" err="1"/>
              <a:t>Necunoscut</a:t>
            </a:r>
            <a:r>
              <a:rPr lang="en-GB" dirty="0"/>
              <a:t>”, respective “???”</a:t>
            </a:r>
          </a:p>
          <a:p>
            <a:r>
              <a:rPr lang="en-GB" dirty="0"/>
              <a:t>In </a:t>
            </a:r>
            <a:r>
              <a:rPr lang="en-GB" dirty="0" err="1"/>
              <a:t>cazul</a:t>
            </a:r>
            <a:r>
              <a:rPr lang="en-GB" dirty="0"/>
              <a:t> in care </a:t>
            </a:r>
            <a:r>
              <a:rPr lang="en-GB" dirty="0" err="1"/>
              <a:t>diferenta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doua</a:t>
            </a:r>
            <a:r>
              <a:rPr lang="en-GB" dirty="0"/>
              <a:t> fete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suficient</a:t>
            </a:r>
            <a:r>
              <a:rPr lang="en-GB" dirty="0"/>
              <a:t> de mica (</a:t>
            </a:r>
            <a:r>
              <a:rPr lang="en-GB" dirty="0" err="1"/>
              <a:t>face_distance</a:t>
            </a:r>
            <a:r>
              <a:rPr lang="en-GB" dirty="0"/>
              <a:t>), </a:t>
            </a:r>
            <a:r>
              <a:rPr lang="en-GB" dirty="0" err="1"/>
              <a:t>numele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variabila</a:t>
            </a:r>
            <a:r>
              <a:rPr lang="en-GB" dirty="0"/>
              <a:t> confidence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lua</a:t>
            </a:r>
            <a:r>
              <a:rPr lang="en-GB" dirty="0"/>
              <a:t> </a:t>
            </a:r>
            <a:r>
              <a:rPr lang="en-GB" dirty="0" err="1"/>
              <a:t>valorile</a:t>
            </a:r>
            <a:r>
              <a:rPr lang="en-GB" dirty="0"/>
              <a:t> </a:t>
            </a:r>
            <a:r>
              <a:rPr lang="en-GB" dirty="0" err="1"/>
              <a:t>aferente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fata </a:t>
            </a:r>
            <a:r>
              <a:rPr lang="en-GB" dirty="0" err="1"/>
              <a:t>respectiva</a:t>
            </a:r>
            <a:r>
              <a:rPr lang="en-GB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6F343F-C427-4B91-AAEA-73A657B59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2809155"/>
            <a:ext cx="4895850" cy="2839889"/>
          </a:xfrm>
        </p:spPr>
      </p:pic>
    </p:spTree>
    <p:extLst>
      <p:ext uri="{BB962C8B-B14F-4D97-AF65-F5344CB8AC3E}">
        <p14:creationId xmlns:p14="http://schemas.microsoft.com/office/powerpoint/2010/main" val="8323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</TotalTime>
  <Words>782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DETECTAREA SI RECUNOASTEREA FACIALA</vt:lpstr>
      <vt:lpstr>Scurta istorie a recunoasterii faciale</vt:lpstr>
      <vt:lpstr>Scurta istorie a recunoasterii faciale</vt:lpstr>
      <vt:lpstr>Abordarea noastra</vt:lpstr>
      <vt:lpstr>Functia face_confidence()</vt:lpstr>
      <vt:lpstr>Functia encode_faces()</vt:lpstr>
      <vt:lpstr>Functia run_recognition()</vt:lpstr>
      <vt:lpstr>Functia run_recognition()</vt:lpstr>
      <vt:lpstr>Functia run_recognition()</vt:lpstr>
      <vt:lpstr>Functia run_recognition()</vt:lpstr>
      <vt:lpstr>Cateva rezultate</vt:lpstr>
      <vt:lpstr>Cateva rezultate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SI RECUNOASTEREA FACIALA</dc:title>
  <dc:creator>Tudor Negoita</dc:creator>
  <cp:lastModifiedBy>Tudor Negoita</cp:lastModifiedBy>
  <cp:revision>13</cp:revision>
  <dcterms:created xsi:type="dcterms:W3CDTF">2023-01-12T21:45:39Z</dcterms:created>
  <dcterms:modified xsi:type="dcterms:W3CDTF">2023-01-13T00:21:01Z</dcterms:modified>
</cp:coreProperties>
</file>