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EF59-D2FB-4A39-B676-C2B4DFD56CFF}" type="datetimeFigureOut">
              <a:rPr lang="ro-RO" smtClean="0"/>
              <a:t>23.11.2023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AEE1-4DA4-4344-AB45-44F871E9FEA2}" type="slidenum">
              <a:rPr lang="ro-RO" smtClean="0"/>
              <a:t>‹#›</a:t>
            </a:fld>
            <a:endParaRPr lang="ro-RO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6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EF59-D2FB-4A39-B676-C2B4DFD56CFF}" type="datetimeFigureOut">
              <a:rPr lang="ro-RO" smtClean="0"/>
              <a:t>23.11.2023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AEE1-4DA4-4344-AB45-44F871E9FE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2854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EF59-D2FB-4A39-B676-C2B4DFD56CFF}" type="datetimeFigureOut">
              <a:rPr lang="ro-RO" smtClean="0"/>
              <a:t>23.11.2023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AEE1-4DA4-4344-AB45-44F871E9FE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74731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EF59-D2FB-4A39-B676-C2B4DFD56CFF}" type="datetimeFigureOut">
              <a:rPr lang="ro-RO" smtClean="0"/>
              <a:t>23.11.2023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AEE1-4DA4-4344-AB45-44F871E9FEA2}" type="slidenum">
              <a:rPr lang="ro-RO" smtClean="0"/>
              <a:t>‹#›</a:t>
            </a:fld>
            <a:endParaRPr lang="ro-RO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538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EF59-D2FB-4A39-B676-C2B4DFD56CFF}" type="datetimeFigureOut">
              <a:rPr lang="ro-RO" smtClean="0"/>
              <a:t>23.11.2023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AEE1-4DA4-4344-AB45-44F871E9FE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5701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EF59-D2FB-4A39-B676-C2B4DFD56CFF}" type="datetimeFigureOut">
              <a:rPr lang="ro-RO" smtClean="0"/>
              <a:t>23.11.2023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AEE1-4DA4-4344-AB45-44F871E9FEA2}" type="slidenum">
              <a:rPr lang="ro-RO" smtClean="0"/>
              <a:t>‹#›</a:t>
            </a:fld>
            <a:endParaRPr lang="ro-RO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9308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EF59-D2FB-4A39-B676-C2B4DFD56CFF}" type="datetimeFigureOut">
              <a:rPr lang="ro-RO" smtClean="0"/>
              <a:t>23.11.2023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AEE1-4DA4-4344-AB45-44F871E9FE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77979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EF59-D2FB-4A39-B676-C2B4DFD56CFF}" type="datetimeFigureOut">
              <a:rPr lang="ro-RO" smtClean="0"/>
              <a:t>23.11.2023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AEE1-4DA4-4344-AB45-44F871E9FE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0258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EF59-D2FB-4A39-B676-C2B4DFD56CFF}" type="datetimeFigureOut">
              <a:rPr lang="ro-RO" smtClean="0"/>
              <a:t>23.11.2023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AEE1-4DA4-4344-AB45-44F871E9FE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3107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EF59-D2FB-4A39-B676-C2B4DFD56CFF}" type="datetimeFigureOut">
              <a:rPr lang="ro-RO" smtClean="0"/>
              <a:t>23.11.2023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AEE1-4DA4-4344-AB45-44F871E9FE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7216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EF59-D2FB-4A39-B676-C2B4DFD56CFF}" type="datetimeFigureOut">
              <a:rPr lang="ro-RO" smtClean="0"/>
              <a:t>23.11.2023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AEE1-4DA4-4344-AB45-44F871E9FE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3763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EF59-D2FB-4A39-B676-C2B4DFD56CFF}" type="datetimeFigureOut">
              <a:rPr lang="ro-RO" smtClean="0"/>
              <a:t>23.11.2023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AEE1-4DA4-4344-AB45-44F871E9FE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8329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EF59-D2FB-4A39-B676-C2B4DFD56CFF}" type="datetimeFigureOut">
              <a:rPr lang="ro-RO" smtClean="0"/>
              <a:t>23.11.2023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AEE1-4DA4-4344-AB45-44F871E9FE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8381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EF59-D2FB-4A39-B676-C2B4DFD56CFF}" type="datetimeFigureOut">
              <a:rPr lang="ro-RO" smtClean="0"/>
              <a:t>23.11.2023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AEE1-4DA4-4344-AB45-44F871E9FE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2348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EF59-D2FB-4A39-B676-C2B4DFD56CFF}" type="datetimeFigureOut">
              <a:rPr lang="ro-RO" smtClean="0"/>
              <a:t>23.11.2023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AEE1-4DA4-4344-AB45-44F871E9FE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42158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EF59-D2FB-4A39-B676-C2B4DFD56CFF}" type="datetimeFigureOut">
              <a:rPr lang="ro-RO" smtClean="0"/>
              <a:t>23.11.2023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AEE1-4DA4-4344-AB45-44F871E9FE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0712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EF59-D2FB-4A39-B676-C2B4DFD56CFF}" type="datetimeFigureOut">
              <a:rPr lang="ro-RO" smtClean="0"/>
              <a:t>23.11.2023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AEE1-4DA4-4344-AB45-44F871E9FE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8020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5F4EF59-D2FB-4A39-B676-C2B4DFD56CFF}" type="datetimeFigureOut">
              <a:rPr lang="ro-RO" smtClean="0"/>
              <a:t>23.11.2023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656AEE1-4DA4-4344-AB45-44F871E9FE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258899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0D83656-15F6-4B91-7108-3A749A333A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Guitar </a:t>
            </a:r>
            <a:r>
              <a:rPr lang="en-US" dirty="0" err="1"/>
              <a:t>handtracking</a:t>
            </a:r>
            <a:endParaRPr lang="ro-RO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1F6C3CDA-C968-D8A9-7C93-79B93B17C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/>
              <a:t>Echipa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Butnaru Raimond-Eduard (1306B)</a:t>
            </a:r>
          </a:p>
          <a:p>
            <a:pPr algn="ctr"/>
            <a:r>
              <a:rPr lang="en-US" dirty="0" err="1"/>
              <a:t>Guriuc</a:t>
            </a:r>
            <a:r>
              <a:rPr lang="en-US" dirty="0"/>
              <a:t> Vlad-</a:t>
            </a:r>
            <a:r>
              <a:rPr lang="en-US" dirty="0" err="1"/>
              <a:t>Ionut</a:t>
            </a:r>
            <a:r>
              <a:rPr lang="en-US" dirty="0"/>
              <a:t> (1306B)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0983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0C589BF-BBC5-A00B-9EDF-CCE588D3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Masca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fundal</a:t>
            </a:r>
            <a:endParaRPr lang="ro-RO" dirty="0"/>
          </a:p>
        </p:txBody>
      </p:sp>
      <p:pic>
        <p:nvPicPr>
          <p:cNvPr id="5" name="Substituent conținut 4" descr="O imagine care conține instrument muzical, chitară, instrument cu coardă, concert&#10;&#10;Descriere generată automat">
            <a:extLst>
              <a:ext uri="{FF2B5EF4-FFF2-40B4-BE49-F238E27FC236}">
                <a16:creationId xmlns:a16="http://schemas.microsoft.com/office/drawing/2014/main" id="{9895025D-3CE1-6C9A-83E0-CAE34DFA7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838" y="859631"/>
            <a:ext cx="6915150" cy="3267075"/>
          </a:xfrm>
        </p:spPr>
      </p:pic>
    </p:spTree>
    <p:extLst>
      <p:ext uri="{BB962C8B-B14F-4D97-AF65-F5344CB8AC3E}">
        <p14:creationId xmlns:p14="http://schemas.microsoft.com/office/powerpoint/2010/main" val="157752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9EEBC5A-D55E-B3D3-7A97-999C740E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Canny edge detection</a:t>
            </a:r>
            <a:endParaRPr lang="ro-RO" dirty="0"/>
          </a:p>
        </p:txBody>
      </p:sp>
      <p:pic>
        <p:nvPicPr>
          <p:cNvPr id="5" name="Substituent conținut 4" descr="O imagine care conține instrument muzical, muzică, instrument cu coardă, Instrument cu coarde ciupite&#10;&#10;Descriere generată automat">
            <a:extLst>
              <a:ext uri="{FF2B5EF4-FFF2-40B4-BE49-F238E27FC236}">
                <a16:creationId xmlns:a16="http://schemas.microsoft.com/office/drawing/2014/main" id="{3934E037-81B0-B2F7-6435-E7FDB4F24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838" y="859631"/>
            <a:ext cx="6915150" cy="3267075"/>
          </a:xfrm>
        </p:spPr>
      </p:pic>
    </p:spTree>
    <p:extLst>
      <p:ext uri="{BB962C8B-B14F-4D97-AF65-F5344CB8AC3E}">
        <p14:creationId xmlns:p14="http://schemas.microsoft.com/office/powerpoint/2010/main" val="137259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54227A4-EF31-2242-323F-E8999C4C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3.Transformata </a:t>
            </a:r>
            <a:r>
              <a:rPr lang="en-US" dirty="0" err="1"/>
              <a:t>hough</a:t>
            </a:r>
            <a:r>
              <a:rPr lang="en-US" dirty="0"/>
              <a:t> </a:t>
            </a:r>
            <a:r>
              <a:rPr lang="en-US" dirty="0" err="1"/>
              <a:t>probabilistica</a:t>
            </a:r>
            <a:endParaRPr lang="ro-RO" dirty="0"/>
          </a:p>
        </p:txBody>
      </p:sp>
      <p:pic>
        <p:nvPicPr>
          <p:cNvPr id="5" name="Substituent conținut 4" descr="O imagine care conține instrument muzical, concert, chitară, instrument cu coardă&#10;&#10;Descriere generată automat">
            <a:extLst>
              <a:ext uri="{FF2B5EF4-FFF2-40B4-BE49-F238E27FC236}">
                <a16:creationId xmlns:a16="http://schemas.microsoft.com/office/drawing/2014/main" id="{B2C5B45D-1F19-1637-F38D-4E77DD840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838" y="859631"/>
            <a:ext cx="6915150" cy="3267075"/>
          </a:xfrm>
        </p:spPr>
      </p:pic>
    </p:spTree>
    <p:extLst>
      <p:ext uri="{BB962C8B-B14F-4D97-AF65-F5344CB8AC3E}">
        <p14:creationId xmlns:p14="http://schemas.microsoft.com/office/powerpoint/2010/main" val="50955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38EC652-829B-46F6-2C82-37A6EA49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Decupare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rotire</a:t>
            </a:r>
            <a:endParaRPr lang="ro-RO" dirty="0"/>
          </a:p>
        </p:txBody>
      </p:sp>
      <p:pic>
        <p:nvPicPr>
          <p:cNvPr id="5" name="Substituent conținut 4" descr="O imagine care conține instrument muzical, muzică, chitară, instrument cu coardă&#10;&#10;Descriere generată automat">
            <a:extLst>
              <a:ext uri="{FF2B5EF4-FFF2-40B4-BE49-F238E27FC236}">
                <a16:creationId xmlns:a16="http://schemas.microsoft.com/office/drawing/2014/main" id="{9E2C8BD5-49C4-38A7-EA59-2C72EBB37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51" y="1324364"/>
            <a:ext cx="7922461" cy="2486527"/>
          </a:xfrm>
        </p:spPr>
      </p:pic>
    </p:spTree>
    <p:extLst>
      <p:ext uri="{BB962C8B-B14F-4D97-AF65-F5344CB8AC3E}">
        <p14:creationId xmlns:p14="http://schemas.microsoft.com/office/powerpoint/2010/main" val="223201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A021EE9-7F94-50BA-4C0F-56543497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5.A. canny + </a:t>
            </a:r>
            <a:r>
              <a:rPr lang="en-US" dirty="0" err="1"/>
              <a:t>sobel</a:t>
            </a:r>
            <a:endParaRPr lang="ro-RO" dirty="0"/>
          </a:p>
        </p:txBody>
      </p:sp>
      <p:pic>
        <p:nvPicPr>
          <p:cNvPr id="5" name="Substituent conținut 4" descr="O imagine care conține muzică, instrument muzical, oboi, alb și negru&#10;&#10;Descriere generată automat">
            <a:extLst>
              <a:ext uri="{FF2B5EF4-FFF2-40B4-BE49-F238E27FC236}">
                <a16:creationId xmlns:a16="http://schemas.microsoft.com/office/drawing/2014/main" id="{46ADE6DA-88BF-5E34-3432-7F6E78F26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242" y="863601"/>
            <a:ext cx="8277726" cy="3082757"/>
          </a:xfrm>
        </p:spPr>
      </p:pic>
    </p:spTree>
    <p:extLst>
      <p:ext uri="{BB962C8B-B14F-4D97-AF65-F5344CB8AC3E}">
        <p14:creationId xmlns:p14="http://schemas.microsoft.com/office/powerpoint/2010/main" val="235425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9C7E674-A40C-2426-DCD7-24C8F8FE1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5.b. canny + </a:t>
            </a:r>
            <a:r>
              <a:rPr lang="en-US" dirty="0" err="1"/>
              <a:t>sobel</a:t>
            </a:r>
            <a:endParaRPr lang="ro-RO" dirty="0"/>
          </a:p>
        </p:txBody>
      </p:sp>
      <p:pic>
        <p:nvPicPr>
          <p:cNvPr id="17" name="Substituent conținut 16" descr="O imagine care conține instrument muzical, muzică, instrument cu coardă, schiță&#10;&#10;Descriere generată automat">
            <a:extLst>
              <a:ext uri="{FF2B5EF4-FFF2-40B4-BE49-F238E27FC236}">
                <a16:creationId xmlns:a16="http://schemas.microsoft.com/office/drawing/2014/main" id="{9C069042-9859-4ED2-577C-30F8A92DE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927" y="1248612"/>
            <a:ext cx="7556483" cy="2769922"/>
          </a:xfrm>
        </p:spPr>
      </p:pic>
    </p:spTree>
    <p:extLst>
      <p:ext uri="{BB962C8B-B14F-4D97-AF65-F5344CB8AC3E}">
        <p14:creationId xmlns:p14="http://schemas.microsoft.com/office/powerpoint/2010/main" val="31481177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TM02900771[[fn=Felie]]</Template>
  <TotalTime>9</TotalTime>
  <Words>48</Words>
  <Application>Microsoft Office PowerPoint</Application>
  <PresentationFormat>Ecran lat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2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Sector</vt:lpstr>
      <vt:lpstr>Guitar handtracking</vt:lpstr>
      <vt:lpstr>1. Masca pentru fundal</vt:lpstr>
      <vt:lpstr>2. Canny edge detection</vt:lpstr>
      <vt:lpstr>3.Transformata hough probabilistica</vt:lpstr>
      <vt:lpstr>4. Decupare si rotire</vt:lpstr>
      <vt:lpstr>5.A. canny + sobel</vt:lpstr>
      <vt:lpstr>5.b. canny + sobel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Guitar handtracking</dc:title>
  <dc:creator>Raimond-Eduard Butnaru</dc:creator>
  <cp:lastModifiedBy>Raimond-Eduard Butnaru</cp:lastModifiedBy>
  <cp:revision>1</cp:revision>
  <dcterms:created xsi:type="dcterms:W3CDTF">2023-11-23T15:27:47Z</dcterms:created>
  <dcterms:modified xsi:type="dcterms:W3CDTF">2023-11-23T15:37:06Z</dcterms:modified>
</cp:coreProperties>
</file>